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03" r:id="rId3"/>
    <p:sldId id="295" r:id="rId4"/>
    <p:sldId id="292" r:id="rId5"/>
    <p:sldId id="271" r:id="rId6"/>
    <p:sldId id="300" r:id="rId7"/>
    <p:sldId id="293" r:id="rId8"/>
    <p:sldId id="308" r:id="rId9"/>
    <p:sldId id="294" r:id="rId10"/>
    <p:sldId id="282" r:id="rId11"/>
    <p:sldId id="307" r:id="rId12"/>
    <p:sldId id="302" r:id="rId13"/>
    <p:sldId id="304" r:id="rId14"/>
    <p:sldId id="286" r:id="rId15"/>
    <p:sldId id="297" r:id="rId16"/>
    <p:sldId id="276" r:id="rId17"/>
    <p:sldId id="301" r:id="rId18"/>
    <p:sldId id="270" r:id="rId1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7A5"/>
    <a:srgbClr val="FCEBD1"/>
    <a:srgbClr val="4472C4"/>
    <a:srgbClr val="75BB48"/>
    <a:srgbClr val="69A9E6"/>
    <a:srgbClr val="01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p:restoredTop sz="94118" autoAdjust="0"/>
  </p:normalViewPr>
  <p:slideViewPr>
    <p:cSldViewPr snapToGrid="0" snapToObjects="1">
      <p:cViewPr varScale="1">
        <p:scale>
          <a:sx n="70" d="100"/>
          <a:sy n="70" d="100"/>
        </p:scale>
        <p:origin x="84" y="6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70EA1-516C-4019-BE4C-20D12D37C3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GT"/>
        </a:p>
      </dgm:t>
    </dgm:pt>
    <dgm:pt modelId="{B2CDA65A-13D7-44E1-8365-49207DA9F0CF}">
      <dgm:prSet phldrT="[Texto]"/>
      <dgm:spPr/>
      <dgm:t>
        <a:bodyPr/>
        <a:lstStyle/>
        <a:p>
          <a:pPr algn="just"/>
          <a:r>
            <a:rPr lang="es-GT" b="1" dirty="0"/>
            <a:t>Variables Macroeconómicas:</a:t>
          </a:r>
        </a:p>
        <a:p>
          <a:pPr algn="just"/>
          <a:r>
            <a:rPr lang="es-GT" dirty="0"/>
            <a:t>Es necesario conocer el entorno Macroeconómico del país, por tal razón el Banco de Guatemala traslada las proyecciones de las Variables Macroeconómicas.</a:t>
          </a:r>
        </a:p>
      </dgm:t>
    </dgm:pt>
    <dgm:pt modelId="{9B1E8F66-0324-4C5B-BAD3-721E6B63C182}" type="parTrans" cxnId="{A4096351-017A-42B2-A8D3-58AC7959A1D6}">
      <dgm:prSet/>
      <dgm:spPr/>
      <dgm:t>
        <a:bodyPr/>
        <a:lstStyle/>
        <a:p>
          <a:endParaRPr lang="es-GT"/>
        </a:p>
      </dgm:t>
    </dgm:pt>
    <dgm:pt modelId="{AF805DA8-978F-48AB-8527-15F7236CA3BB}" type="sibTrans" cxnId="{A4096351-017A-42B2-A8D3-58AC7959A1D6}">
      <dgm:prSet/>
      <dgm:spPr/>
      <dgm:t>
        <a:bodyPr/>
        <a:lstStyle/>
        <a:p>
          <a:endParaRPr lang="es-GT"/>
        </a:p>
      </dgm:t>
    </dgm:pt>
    <dgm:pt modelId="{BECE26A7-3DAE-4560-B879-D90BD995BD6D}">
      <dgm:prSet phldrT="[Texto]"/>
      <dgm:spPr>
        <a:solidFill>
          <a:schemeClr val="accent5">
            <a:lumMod val="75000"/>
          </a:schemeClr>
        </a:solidFill>
      </dgm:spPr>
      <dgm:t>
        <a:bodyPr/>
        <a:lstStyle/>
        <a:p>
          <a:pPr algn="just"/>
          <a:r>
            <a:rPr lang="es-MX" b="1" dirty="0">
              <a:latin typeface="Montserrat "/>
              <a:ea typeface="+mn-ea"/>
              <a:cs typeface="+mn-cs"/>
            </a:rPr>
            <a:t>Recaudación Tributaria:</a:t>
          </a:r>
        </a:p>
        <a:p>
          <a:pPr algn="just"/>
          <a:r>
            <a:rPr lang="es-MX" dirty="0">
              <a:latin typeface="Montserrat "/>
              <a:ea typeface="+mn-ea"/>
              <a:cs typeface="+mn-cs"/>
            </a:rPr>
            <a:t>La Superintendencia de Administración Tributaria, traslada la Estimación de Ingresos Tributarios que se esperan percibir.</a:t>
          </a:r>
          <a:endParaRPr lang="es-GT" dirty="0"/>
        </a:p>
      </dgm:t>
    </dgm:pt>
    <dgm:pt modelId="{34CD74AA-5C1B-4887-98C9-0AC1E988559D}" type="parTrans" cxnId="{21C72749-4BEB-4C68-B990-E5E63E94C9E9}">
      <dgm:prSet/>
      <dgm:spPr/>
      <dgm:t>
        <a:bodyPr/>
        <a:lstStyle/>
        <a:p>
          <a:endParaRPr lang="es-GT"/>
        </a:p>
      </dgm:t>
    </dgm:pt>
    <dgm:pt modelId="{3D51624B-87E6-43DC-AC15-B35559537B7E}" type="sibTrans" cxnId="{21C72749-4BEB-4C68-B990-E5E63E94C9E9}">
      <dgm:prSet/>
      <dgm:spPr/>
      <dgm:t>
        <a:bodyPr/>
        <a:lstStyle/>
        <a:p>
          <a:endParaRPr lang="es-GT"/>
        </a:p>
      </dgm:t>
    </dgm:pt>
    <dgm:pt modelId="{2A90894A-543D-409E-8F88-C8F876230911}">
      <dgm:prSet phldrT="[Texto]"/>
      <dgm:spPr/>
      <dgm:t>
        <a:bodyPr/>
        <a:lstStyle/>
        <a:p>
          <a:pPr algn="just"/>
          <a:r>
            <a:rPr lang="es-GT" b="1" dirty="0"/>
            <a:t>Planificación Estratégica:</a:t>
          </a:r>
        </a:p>
        <a:p>
          <a:pPr algn="just"/>
          <a:r>
            <a:rPr lang="es-GT" b="0" dirty="0"/>
            <a:t>Se consideran los planes que desarrolla el Gobierno para el desarrollo del país, para el corto y mediano plazo en la búsqueda de la mejora de las condiciones de vida de la población guatemalteca, comprendiendo el entorno social, político, económico y ambiental.</a:t>
          </a:r>
        </a:p>
      </dgm:t>
    </dgm:pt>
    <dgm:pt modelId="{C8572D60-E989-4677-93AF-8CCC317B1714}" type="parTrans" cxnId="{6644373A-96CD-4AA7-BF17-7C5F695BD756}">
      <dgm:prSet/>
      <dgm:spPr/>
      <dgm:t>
        <a:bodyPr/>
        <a:lstStyle/>
        <a:p>
          <a:endParaRPr lang="es-ES"/>
        </a:p>
      </dgm:t>
    </dgm:pt>
    <dgm:pt modelId="{2BDB9327-06DB-4B93-9855-6C11569E701F}" type="sibTrans" cxnId="{6644373A-96CD-4AA7-BF17-7C5F695BD756}">
      <dgm:prSet/>
      <dgm:spPr/>
      <dgm:t>
        <a:bodyPr/>
        <a:lstStyle/>
        <a:p>
          <a:endParaRPr lang="es-ES"/>
        </a:p>
      </dgm:t>
    </dgm:pt>
    <dgm:pt modelId="{304E5FFF-F758-404B-96B6-34AE2D703B37}" type="pres">
      <dgm:prSet presAssocID="{80070EA1-516C-4019-BE4C-20D12D37C3F4}" presName="Name0" presStyleCnt="0">
        <dgm:presLayoutVars>
          <dgm:chMax val="7"/>
          <dgm:chPref val="7"/>
          <dgm:dir/>
        </dgm:presLayoutVars>
      </dgm:prSet>
      <dgm:spPr/>
    </dgm:pt>
    <dgm:pt modelId="{5D6A8CF4-A3AF-444B-B573-A5A882867866}" type="pres">
      <dgm:prSet presAssocID="{80070EA1-516C-4019-BE4C-20D12D37C3F4}" presName="Name1" presStyleCnt="0"/>
      <dgm:spPr/>
    </dgm:pt>
    <dgm:pt modelId="{E995D5DC-9E32-4B2E-81A8-6C3651B2FCA2}" type="pres">
      <dgm:prSet presAssocID="{80070EA1-516C-4019-BE4C-20D12D37C3F4}" presName="cycle" presStyleCnt="0"/>
      <dgm:spPr/>
    </dgm:pt>
    <dgm:pt modelId="{C3585735-D04C-4D1A-BD8A-738EC8A26E1B}" type="pres">
      <dgm:prSet presAssocID="{80070EA1-516C-4019-BE4C-20D12D37C3F4}" presName="srcNode" presStyleLbl="node1" presStyleIdx="0" presStyleCnt="3"/>
      <dgm:spPr/>
    </dgm:pt>
    <dgm:pt modelId="{CD252EEB-EE18-4A40-B48D-3C90BBA358CD}" type="pres">
      <dgm:prSet presAssocID="{80070EA1-516C-4019-BE4C-20D12D37C3F4}" presName="conn" presStyleLbl="parChTrans1D2" presStyleIdx="0" presStyleCnt="1" custLinFactNeighborX="-158" custLinFactNeighborY="353"/>
      <dgm:spPr/>
    </dgm:pt>
    <dgm:pt modelId="{5AD58CA2-0ED8-441D-88DD-EDCE9B6622DB}" type="pres">
      <dgm:prSet presAssocID="{80070EA1-516C-4019-BE4C-20D12D37C3F4}" presName="extraNode" presStyleLbl="node1" presStyleIdx="0" presStyleCnt="3"/>
      <dgm:spPr/>
    </dgm:pt>
    <dgm:pt modelId="{5E6E6E14-7BE7-42DD-9615-5E9DF8B2630D}" type="pres">
      <dgm:prSet presAssocID="{80070EA1-516C-4019-BE4C-20D12D37C3F4}" presName="dstNode" presStyleLbl="node1" presStyleIdx="0" presStyleCnt="3"/>
      <dgm:spPr/>
    </dgm:pt>
    <dgm:pt modelId="{51064363-C73C-4FEB-8759-143F52600787}" type="pres">
      <dgm:prSet presAssocID="{B2CDA65A-13D7-44E1-8365-49207DA9F0CF}" presName="text_1" presStyleLbl="node1" presStyleIdx="0" presStyleCnt="3">
        <dgm:presLayoutVars>
          <dgm:bulletEnabled val="1"/>
        </dgm:presLayoutVars>
      </dgm:prSet>
      <dgm:spPr/>
    </dgm:pt>
    <dgm:pt modelId="{C8217D5E-7141-4A76-BC93-B3F82047A5C9}" type="pres">
      <dgm:prSet presAssocID="{B2CDA65A-13D7-44E1-8365-49207DA9F0CF}" presName="accent_1" presStyleCnt="0"/>
      <dgm:spPr/>
    </dgm:pt>
    <dgm:pt modelId="{E2F356B6-DADF-4793-B787-0CBEF313B402}" type="pres">
      <dgm:prSet presAssocID="{B2CDA65A-13D7-44E1-8365-49207DA9F0CF}" presName="accentRepeatNode" presStyleLbl="solidFgAcc1" presStyleIdx="0" presStyleCnt="3"/>
      <dgm:spPr/>
    </dgm:pt>
    <dgm:pt modelId="{2D804D9F-D40B-4FE3-87BE-84BCCED6FE38}" type="pres">
      <dgm:prSet presAssocID="{BECE26A7-3DAE-4560-B879-D90BD995BD6D}" presName="text_2" presStyleLbl="node1" presStyleIdx="1" presStyleCnt="3">
        <dgm:presLayoutVars>
          <dgm:bulletEnabled val="1"/>
        </dgm:presLayoutVars>
      </dgm:prSet>
      <dgm:spPr/>
    </dgm:pt>
    <dgm:pt modelId="{63B3C1A3-5716-4C3C-884A-A14BDD1D801A}" type="pres">
      <dgm:prSet presAssocID="{BECE26A7-3DAE-4560-B879-D90BD995BD6D}" presName="accent_2" presStyleCnt="0"/>
      <dgm:spPr/>
    </dgm:pt>
    <dgm:pt modelId="{FC2D543C-AEB6-40BF-9CC4-FC4A99CBBFC5}" type="pres">
      <dgm:prSet presAssocID="{BECE26A7-3DAE-4560-B879-D90BD995BD6D}" presName="accentRepeatNode" presStyleLbl="solidFgAcc1" presStyleIdx="1" presStyleCnt="3"/>
      <dgm:spPr/>
    </dgm:pt>
    <dgm:pt modelId="{E3908ADD-9081-4940-B8B1-98DB5E639FAB}" type="pres">
      <dgm:prSet presAssocID="{2A90894A-543D-409E-8F88-C8F876230911}" presName="text_3" presStyleLbl="node1" presStyleIdx="2" presStyleCnt="3">
        <dgm:presLayoutVars>
          <dgm:bulletEnabled val="1"/>
        </dgm:presLayoutVars>
      </dgm:prSet>
      <dgm:spPr/>
    </dgm:pt>
    <dgm:pt modelId="{8100DE19-D49F-4E83-80F2-E2646A3528BF}" type="pres">
      <dgm:prSet presAssocID="{2A90894A-543D-409E-8F88-C8F876230911}" presName="accent_3" presStyleCnt="0"/>
      <dgm:spPr/>
    </dgm:pt>
    <dgm:pt modelId="{24CFAC0F-BD50-4A3C-9872-5ED047AB5B6D}" type="pres">
      <dgm:prSet presAssocID="{2A90894A-543D-409E-8F88-C8F876230911}" presName="accentRepeatNode" presStyleLbl="solidFgAcc1" presStyleIdx="2" presStyleCnt="3"/>
      <dgm:spPr/>
    </dgm:pt>
  </dgm:ptLst>
  <dgm:cxnLst>
    <dgm:cxn modelId="{6644373A-96CD-4AA7-BF17-7C5F695BD756}" srcId="{80070EA1-516C-4019-BE4C-20D12D37C3F4}" destId="{2A90894A-543D-409E-8F88-C8F876230911}" srcOrd="2" destOrd="0" parTransId="{C8572D60-E989-4677-93AF-8CCC317B1714}" sibTransId="{2BDB9327-06DB-4B93-9855-6C11569E701F}"/>
    <dgm:cxn modelId="{EE8E8F5C-2710-400F-8DAA-7886CF82AA6B}" type="presOf" srcId="{2A90894A-543D-409E-8F88-C8F876230911}" destId="{E3908ADD-9081-4940-B8B1-98DB5E639FAB}" srcOrd="0" destOrd="0" presId="urn:microsoft.com/office/officeart/2008/layout/VerticalCurvedList"/>
    <dgm:cxn modelId="{21C72749-4BEB-4C68-B990-E5E63E94C9E9}" srcId="{80070EA1-516C-4019-BE4C-20D12D37C3F4}" destId="{BECE26A7-3DAE-4560-B879-D90BD995BD6D}" srcOrd="1" destOrd="0" parTransId="{34CD74AA-5C1B-4887-98C9-0AC1E988559D}" sibTransId="{3D51624B-87E6-43DC-AC15-B35559537B7E}"/>
    <dgm:cxn modelId="{A4096351-017A-42B2-A8D3-58AC7959A1D6}" srcId="{80070EA1-516C-4019-BE4C-20D12D37C3F4}" destId="{B2CDA65A-13D7-44E1-8365-49207DA9F0CF}" srcOrd="0" destOrd="0" parTransId="{9B1E8F66-0324-4C5B-BAD3-721E6B63C182}" sibTransId="{AF805DA8-978F-48AB-8527-15F7236CA3BB}"/>
    <dgm:cxn modelId="{391B2781-FAF9-49D4-BD61-D5418FC340E0}" type="presOf" srcId="{BECE26A7-3DAE-4560-B879-D90BD995BD6D}" destId="{2D804D9F-D40B-4FE3-87BE-84BCCED6FE38}" srcOrd="0" destOrd="0" presId="urn:microsoft.com/office/officeart/2008/layout/VerticalCurvedList"/>
    <dgm:cxn modelId="{B1745F91-21A3-440F-A520-7808D7D75E5C}" type="presOf" srcId="{80070EA1-516C-4019-BE4C-20D12D37C3F4}" destId="{304E5FFF-F758-404B-96B6-34AE2D703B37}" srcOrd="0" destOrd="0" presId="urn:microsoft.com/office/officeart/2008/layout/VerticalCurvedList"/>
    <dgm:cxn modelId="{271DC4C4-DCF0-4BE5-ABB4-15132736F84E}" type="presOf" srcId="{B2CDA65A-13D7-44E1-8365-49207DA9F0CF}" destId="{51064363-C73C-4FEB-8759-143F52600787}" srcOrd="0" destOrd="0" presId="urn:microsoft.com/office/officeart/2008/layout/VerticalCurvedList"/>
    <dgm:cxn modelId="{1D0FD3D8-6AD7-4CB2-8AEF-491B4D9086DA}" type="presOf" srcId="{AF805DA8-978F-48AB-8527-15F7236CA3BB}" destId="{CD252EEB-EE18-4A40-B48D-3C90BBA358CD}" srcOrd="0" destOrd="0" presId="urn:microsoft.com/office/officeart/2008/layout/VerticalCurvedList"/>
    <dgm:cxn modelId="{F6DCC8A7-3F15-4806-AC14-8AE1BB7DE4F5}" type="presParOf" srcId="{304E5FFF-F758-404B-96B6-34AE2D703B37}" destId="{5D6A8CF4-A3AF-444B-B573-A5A882867866}" srcOrd="0" destOrd="0" presId="urn:microsoft.com/office/officeart/2008/layout/VerticalCurvedList"/>
    <dgm:cxn modelId="{D7F1BF22-0DEB-482E-9E04-C60688DB45A2}" type="presParOf" srcId="{5D6A8CF4-A3AF-444B-B573-A5A882867866}" destId="{E995D5DC-9E32-4B2E-81A8-6C3651B2FCA2}" srcOrd="0" destOrd="0" presId="urn:microsoft.com/office/officeart/2008/layout/VerticalCurvedList"/>
    <dgm:cxn modelId="{DBE0A3E3-1C56-4C0F-87EB-4AFF513AA639}" type="presParOf" srcId="{E995D5DC-9E32-4B2E-81A8-6C3651B2FCA2}" destId="{C3585735-D04C-4D1A-BD8A-738EC8A26E1B}" srcOrd="0" destOrd="0" presId="urn:microsoft.com/office/officeart/2008/layout/VerticalCurvedList"/>
    <dgm:cxn modelId="{292FCAD4-AA32-4AF9-95EF-F185564BCE97}" type="presParOf" srcId="{E995D5DC-9E32-4B2E-81A8-6C3651B2FCA2}" destId="{CD252EEB-EE18-4A40-B48D-3C90BBA358CD}" srcOrd="1" destOrd="0" presId="urn:microsoft.com/office/officeart/2008/layout/VerticalCurvedList"/>
    <dgm:cxn modelId="{E91392FF-EB0C-4613-A77F-8A514D4E5D09}" type="presParOf" srcId="{E995D5DC-9E32-4B2E-81A8-6C3651B2FCA2}" destId="{5AD58CA2-0ED8-441D-88DD-EDCE9B6622DB}" srcOrd="2" destOrd="0" presId="urn:microsoft.com/office/officeart/2008/layout/VerticalCurvedList"/>
    <dgm:cxn modelId="{0598E661-325D-49B2-ABA3-4005B684C994}" type="presParOf" srcId="{E995D5DC-9E32-4B2E-81A8-6C3651B2FCA2}" destId="{5E6E6E14-7BE7-42DD-9615-5E9DF8B2630D}" srcOrd="3" destOrd="0" presId="urn:microsoft.com/office/officeart/2008/layout/VerticalCurvedList"/>
    <dgm:cxn modelId="{E625E58A-27A7-4518-8095-D960977F542E}" type="presParOf" srcId="{5D6A8CF4-A3AF-444B-B573-A5A882867866}" destId="{51064363-C73C-4FEB-8759-143F52600787}" srcOrd="1" destOrd="0" presId="urn:microsoft.com/office/officeart/2008/layout/VerticalCurvedList"/>
    <dgm:cxn modelId="{FFB4B03C-0269-4260-82A3-6AFCA8AF445E}" type="presParOf" srcId="{5D6A8CF4-A3AF-444B-B573-A5A882867866}" destId="{C8217D5E-7141-4A76-BC93-B3F82047A5C9}" srcOrd="2" destOrd="0" presId="urn:microsoft.com/office/officeart/2008/layout/VerticalCurvedList"/>
    <dgm:cxn modelId="{8559DA0A-B9F0-4C9B-A63F-AA7F0A1813F3}" type="presParOf" srcId="{C8217D5E-7141-4A76-BC93-B3F82047A5C9}" destId="{E2F356B6-DADF-4793-B787-0CBEF313B402}" srcOrd="0" destOrd="0" presId="urn:microsoft.com/office/officeart/2008/layout/VerticalCurvedList"/>
    <dgm:cxn modelId="{90788D57-1F92-4EE9-A143-8673C6784811}" type="presParOf" srcId="{5D6A8CF4-A3AF-444B-B573-A5A882867866}" destId="{2D804D9F-D40B-4FE3-87BE-84BCCED6FE38}" srcOrd="3" destOrd="0" presId="urn:microsoft.com/office/officeart/2008/layout/VerticalCurvedList"/>
    <dgm:cxn modelId="{80AA5DA9-FDA1-4226-A866-7542C5DC0451}" type="presParOf" srcId="{5D6A8CF4-A3AF-444B-B573-A5A882867866}" destId="{63B3C1A3-5716-4C3C-884A-A14BDD1D801A}" srcOrd="4" destOrd="0" presId="urn:microsoft.com/office/officeart/2008/layout/VerticalCurvedList"/>
    <dgm:cxn modelId="{C064B24E-2899-47AC-A2FA-68FB8E4AA571}" type="presParOf" srcId="{63B3C1A3-5716-4C3C-884A-A14BDD1D801A}" destId="{FC2D543C-AEB6-40BF-9CC4-FC4A99CBBFC5}" srcOrd="0" destOrd="0" presId="urn:microsoft.com/office/officeart/2008/layout/VerticalCurvedList"/>
    <dgm:cxn modelId="{001D0762-92BB-469D-B109-1EF239CF83F7}" type="presParOf" srcId="{5D6A8CF4-A3AF-444B-B573-A5A882867866}" destId="{E3908ADD-9081-4940-B8B1-98DB5E639FAB}" srcOrd="5" destOrd="0" presId="urn:microsoft.com/office/officeart/2008/layout/VerticalCurvedList"/>
    <dgm:cxn modelId="{B1837E3A-EF84-4FAA-9DAB-FDE3B3B725EC}" type="presParOf" srcId="{5D6A8CF4-A3AF-444B-B573-A5A882867866}" destId="{8100DE19-D49F-4E83-80F2-E2646A3528BF}" srcOrd="6" destOrd="0" presId="urn:microsoft.com/office/officeart/2008/layout/VerticalCurvedList"/>
    <dgm:cxn modelId="{0D1C14DA-1BE7-4B46-8C2E-BFCE6871F609}" type="presParOf" srcId="{8100DE19-D49F-4E83-80F2-E2646A3528BF}" destId="{24CFAC0F-BD50-4A3C-9872-5ED047AB5B6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70EA1-516C-4019-BE4C-20D12D37C3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GT"/>
        </a:p>
      </dgm:t>
    </dgm:pt>
    <dgm:pt modelId="{B2CDA65A-13D7-44E1-8365-49207DA9F0CF}">
      <dgm:prSet phldrT="[Texto]"/>
      <dgm:spPr/>
      <dgm:t>
        <a:bodyPr/>
        <a:lstStyle/>
        <a:p>
          <a:pPr algn="just"/>
          <a:r>
            <a:rPr lang="es-GT" dirty="0">
              <a:latin typeface="Montserrat "/>
              <a:ea typeface="+mn-ea"/>
              <a:cs typeface="+mn-cs"/>
            </a:rPr>
            <a:t>Deberá contener todos aquellos </a:t>
          </a:r>
          <a:r>
            <a:rPr lang="es-GT" b="1" u="sng" dirty="0">
              <a:latin typeface="Montserrat "/>
              <a:ea typeface="+mn-ea"/>
              <a:cs typeface="+mn-cs"/>
            </a:rPr>
            <a:t>recursos</a:t>
          </a:r>
          <a:r>
            <a:rPr lang="es-GT" dirty="0">
              <a:latin typeface="Montserrat "/>
              <a:ea typeface="+mn-ea"/>
              <a:cs typeface="+mn-cs"/>
            </a:rPr>
            <a:t> de cualquier naturaleza que se estima percibir o recaudar durante el ejercicio fiscal que se formula. Los cuales responderán a un plan de gastos.  (Art. 237 CPR, Art. 11 y 19 LOP y Art. 22 Reglamento LOP).</a:t>
          </a:r>
          <a:endParaRPr lang="es-GT" dirty="0"/>
        </a:p>
      </dgm:t>
    </dgm:pt>
    <dgm:pt modelId="{9B1E8F66-0324-4C5B-BAD3-721E6B63C182}" type="parTrans" cxnId="{A4096351-017A-42B2-A8D3-58AC7959A1D6}">
      <dgm:prSet/>
      <dgm:spPr/>
      <dgm:t>
        <a:bodyPr/>
        <a:lstStyle/>
        <a:p>
          <a:endParaRPr lang="es-GT"/>
        </a:p>
      </dgm:t>
    </dgm:pt>
    <dgm:pt modelId="{AF805DA8-978F-48AB-8527-15F7236CA3BB}" type="sibTrans" cxnId="{A4096351-017A-42B2-A8D3-58AC7959A1D6}">
      <dgm:prSet/>
      <dgm:spPr/>
      <dgm:t>
        <a:bodyPr/>
        <a:lstStyle/>
        <a:p>
          <a:endParaRPr lang="es-GT"/>
        </a:p>
      </dgm:t>
    </dgm:pt>
    <dgm:pt modelId="{BECE26A7-3DAE-4560-B879-D90BD995BD6D}">
      <dgm:prSet phldrT="[Texto]"/>
      <dgm:spPr/>
      <dgm:t>
        <a:bodyPr/>
        <a:lstStyle/>
        <a:p>
          <a:pPr algn="just"/>
          <a:r>
            <a:rPr lang="es-MX" dirty="0">
              <a:latin typeface="Montserrat "/>
              <a:ea typeface="+mn-ea"/>
              <a:cs typeface="+mn-cs"/>
            </a:rPr>
            <a:t>Es un </a:t>
          </a:r>
          <a:r>
            <a:rPr lang="es-MX" b="1" dirty="0">
              <a:latin typeface="Montserrat "/>
              <a:ea typeface="+mn-ea"/>
              <a:cs typeface="+mn-cs"/>
            </a:rPr>
            <a:t>“PISO”</a:t>
          </a:r>
          <a:r>
            <a:rPr lang="es-MX" dirty="0">
              <a:latin typeface="Montserrat "/>
              <a:ea typeface="+mn-ea"/>
              <a:cs typeface="+mn-cs"/>
            </a:rPr>
            <a:t>,</a:t>
          </a:r>
          <a:r>
            <a:rPr lang="es-MX" b="1" dirty="0">
              <a:latin typeface="Montserrat "/>
              <a:ea typeface="+mn-ea"/>
              <a:cs typeface="+mn-cs"/>
            </a:rPr>
            <a:t> </a:t>
          </a:r>
          <a:r>
            <a:rPr lang="es-MX" dirty="0">
              <a:latin typeface="Montserrat "/>
              <a:ea typeface="+mn-ea"/>
              <a:cs typeface="+mn-cs"/>
            </a:rPr>
            <a:t>debido a que el presupuesto de ingresos es una estimación, si la recaudación fuera mayor a lo presupuestado se puede devengar sin afectar presupuesto.</a:t>
          </a:r>
          <a:endParaRPr lang="es-GT" dirty="0"/>
        </a:p>
      </dgm:t>
    </dgm:pt>
    <dgm:pt modelId="{34CD74AA-5C1B-4887-98C9-0AC1E988559D}" type="parTrans" cxnId="{21C72749-4BEB-4C68-B990-E5E63E94C9E9}">
      <dgm:prSet/>
      <dgm:spPr/>
      <dgm:t>
        <a:bodyPr/>
        <a:lstStyle/>
        <a:p>
          <a:endParaRPr lang="es-GT"/>
        </a:p>
      </dgm:t>
    </dgm:pt>
    <dgm:pt modelId="{3D51624B-87E6-43DC-AC15-B35559537B7E}" type="sibTrans" cxnId="{21C72749-4BEB-4C68-B990-E5E63E94C9E9}">
      <dgm:prSet/>
      <dgm:spPr/>
      <dgm:t>
        <a:bodyPr/>
        <a:lstStyle/>
        <a:p>
          <a:endParaRPr lang="es-GT"/>
        </a:p>
      </dgm:t>
    </dgm:pt>
    <dgm:pt modelId="{304E5FFF-F758-404B-96B6-34AE2D703B37}" type="pres">
      <dgm:prSet presAssocID="{80070EA1-516C-4019-BE4C-20D12D37C3F4}" presName="Name0" presStyleCnt="0">
        <dgm:presLayoutVars>
          <dgm:chMax val="7"/>
          <dgm:chPref val="7"/>
          <dgm:dir/>
        </dgm:presLayoutVars>
      </dgm:prSet>
      <dgm:spPr/>
    </dgm:pt>
    <dgm:pt modelId="{5D6A8CF4-A3AF-444B-B573-A5A882867866}" type="pres">
      <dgm:prSet presAssocID="{80070EA1-516C-4019-BE4C-20D12D37C3F4}" presName="Name1" presStyleCnt="0"/>
      <dgm:spPr/>
    </dgm:pt>
    <dgm:pt modelId="{E995D5DC-9E32-4B2E-81A8-6C3651B2FCA2}" type="pres">
      <dgm:prSet presAssocID="{80070EA1-516C-4019-BE4C-20D12D37C3F4}" presName="cycle" presStyleCnt="0"/>
      <dgm:spPr/>
    </dgm:pt>
    <dgm:pt modelId="{C3585735-D04C-4D1A-BD8A-738EC8A26E1B}" type="pres">
      <dgm:prSet presAssocID="{80070EA1-516C-4019-BE4C-20D12D37C3F4}" presName="srcNode" presStyleLbl="node1" presStyleIdx="0" presStyleCnt="2"/>
      <dgm:spPr/>
    </dgm:pt>
    <dgm:pt modelId="{CD252EEB-EE18-4A40-B48D-3C90BBA358CD}" type="pres">
      <dgm:prSet presAssocID="{80070EA1-516C-4019-BE4C-20D12D37C3F4}" presName="conn" presStyleLbl="parChTrans1D2" presStyleIdx="0" presStyleCnt="1" custLinFactNeighborX="-158" custLinFactNeighborY="353"/>
      <dgm:spPr/>
    </dgm:pt>
    <dgm:pt modelId="{5AD58CA2-0ED8-441D-88DD-EDCE9B6622DB}" type="pres">
      <dgm:prSet presAssocID="{80070EA1-516C-4019-BE4C-20D12D37C3F4}" presName="extraNode" presStyleLbl="node1" presStyleIdx="0" presStyleCnt="2"/>
      <dgm:spPr/>
    </dgm:pt>
    <dgm:pt modelId="{5E6E6E14-7BE7-42DD-9615-5E9DF8B2630D}" type="pres">
      <dgm:prSet presAssocID="{80070EA1-516C-4019-BE4C-20D12D37C3F4}" presName="dstNode" presStyleLbl="node1" presStyleIdx="0" presStyleCnt="2"/>
      <dgm:spPr/>
    </dgm:pt>
    <dgm:pt modelId="{51064363-C73C-4FEB-8759-143F52600787}" type="pres">
      <dgm:prSet presAssocID="{B2CDA65A-13D7-44E1-8365-49207DA9F0CF}" presName="text_1" presStyleLbl="node1" presStyleIdx="0" presStyleCnt="2">
        <dgm:presLayoutVars>
          <dgm:bulletEnabled val="1"/>
        </dgm:presLayoutVars>
      </dgm:prSet>
      <dgm:spPr/>
    </dgm:pt>
    <dgm:pt modelId="{C8217D5E-7141-4A76-BC93-B3F82047A5C9}" type="pres">
      <dgm:prSet presAssocID="{B2CDA65A-13D7-44E1-8365-49207DA9F0CF}" presName="accent_1" presStyleCnt="0"/>
      <dgm:spPr/>
    </dgm:pt>
    <dgm:pt modelId="{E2F356B6-DADF-4793-B787-0CBEF313B402}" type="pres">
      <dgm:prSet presAssocID="{B2CDA65A-13D7-44E1-8365-49207DA9F0CF}" presName="accentRepeatNode" presStyleLbl="solidFgAcc1" presStyleIdx="0" presStyleCnt="2"/>
      <dgm:spPr/>
    </dgm:pt>
    <dgm:pt modelId="{2D804D9F-D40B-4FE3-87BE-84BCCED6FE38}" type="pres">
      <dgm:prSet presAssocID="{BECE26A7-3DAE-4560-B879-D90BD995BD6D}" presName="text_2" presStyleLbl="node1" presStyleIdx="1" presStyleCnt="2">
        <dgm:presLayoutVars>
          <dgm:bulletEnabled val="1"/>
        </dgm:presLayoutVars>
      </dgm:prSet>
      <dgm:spPr/>
    </dgm:pt>
    <dgm:pt modelId="{63B3C1A3-5716-4C3C-884A-A14BDD1D801A}" type="pres">
      <dgm:prSet presAssocID="{BECE26A7-3DAE-4560-B879-D90BD995BD6D}" presName="accent_2" presStyleCnt="0"/>
      <dgm:spPr/>
    </dgm:pt>
    <dgm:pt modelId="{FC2D543C-AEB6-40BF-9CC4-FC4A99CBBFC5}" type="pres">
      <dgm:prSet presAssocID="{BECE26A7-3DAE-4560-B879-D90BD995BD6D}" presName="accentRepeatNode" presStyleLbl="solidFgAcc1" presStyleIdx="1" presStyleCnt="2"/>
      <dgm:spPr/>
    </dgm:pt>
  </dgm:ptLst>
  <dgm:cxnLst>
    <dgm:cxn modelId="{21C72749-4BEB-4C68-B990-E5E63E94C9E9}" srcId="{80070EA1-516C-4019-BE4C-20D12D37C3F4}" destId="{BECE26A7-3DAE-4560-B879-D90BD995BD6D}" srcOrd="1" destOrd="0" parTransId="{34CD74AA-5C1B-4887-98C9-0AC1E988559D}" sibTransId="{3D51624B-87E6-43DC-AC15-B35559537B7E}"/>
    <dgm:cxn modelId="{A4096351-017A-42B2-A8D3-58AC7959A1D6}" srcId="{80070EA1-516C-4019-BE4C-20D12D37C3F4}" destId="{B2CDA65A-13D7-44E1-8365-49207DA9F0CF}" srcOrd="0" destOrd="0" parTransId="{9B1E8F66-0324-4C5B-BAD3-721E6B63C182}" sibTransId="{AF805DA8-978F-48AB-8527-15F7236CA3BB}"/>
    <dgm:cxn modelId="{391B2781-FAF9-49D4-BD61-D5418FC340E0}" type="presOf" srcId="{BECE26A7-3DAE-4560-B879-D90BD995BD6D}" destId="{2D804D9F-D40B-4FE3-87BE-84BCCED6FE38}" srcOrd="0" destOrd="0" presId="urn:microsoft.com/office/officeart/2008/layout/VerticalCurvedList"/>
    <dgm:cxn modelId="{B1745F91-21A3-440F-A520-7808D7D75E5C}" type="presOf" srcId="{80070EA1-516C-4019-BE4C-20D12D37C3F4}" destId="{304E5FFF-F758-404B-96B6-34AE2D703B37}" srcOrd="0" destOrd="0" presId="urn:microsoft.com/office/officeart/2008/layout/VerticalCurvedList"/>
    <dgm:cxn modelId="{271DC4C4-DCF0-4BE5-ABB4-15132736F84E}" type="presOf" srcId="{B2CDA65A-13D7-44E1-8365-49207DA9F0CF}" destId="{51064363-C73C-4FEB-8759-143F52600787}" srcOrd="0" destOrd="0" presId="urn:microsoft.com/office/officeart/2008/layout/VerticalCurvedList"/>
    <dgm:cxn modelId="{1D0FD3D8-6AD7-4CB2-8AEF-491B4D9086DA}" type="presOf" srcId="{AF805DA8-978F-48AB-8527-15F7236CA3BB}" destId="{CD252EEB-EE18-4A40-B48D-3C90BBA358CD}" srcOrd="0" destOrd="0" presId="urn:microsoft.com/office/officeart/2008/layout/VerticalCurvedList"/>
    <dgm:cxn modelId="{F6DCC8A7-3F15-4806-AC14-8AE1BB7DE4F5}" type="presParOf" srcId="{304E5FFF-F758-404B-96B6-34AE2D703B37}" destId="{5D6A8CF4-A3AF-444B-B573-A5A882867866}" srcOrd="0" destOrd="0" presId="urn:microsoft.com/office/officeart/2008/layout/VerticalCurvedList"/>
    <dgm:cxn modelId="{D7F1BF22-0DEB-482E-9E04-C60688DB45A2}" type="presParOf" srcId="{5D6A8CF4-A3AF-444B-B573-A5A882867866}" destId="{E995D5DC-9E32-4B2E-81A8-6C3651B2FCA2}" srcOrd="0" destOrd="0" presId="urn:microsoft.com/office/officeart/2008/layout/VerticalCurvedList"/>
    <dgm:cxn modelId="{DBE0A3E3-1C56-4C0F-87EB-4AFF513AA639}" type="presParOf" srcId="{E995D5DC-9E32-4B2E-81A8-6C3651B2FCA2}" destId="{C3585735-D04C-4D1A-BD8A-738EC8A26E1B}" srcOrd="0" destOrd="0" presId="urn:microsoft.com/office/officeart/2008/layout/VerticalCurvedList"/>
    <dgm:cxn modelId="{292FCAD4-AA32-4AF9-95EF-F185564BCE97}" type="presParOf" srcId="{E995D5DC-9E32-4B2E-81A8-6C3651B2FCA2}" destId="{CD252EEB-EE18-4A40-B48D-3C90BBA358CD}" srcOrd="1" destOrd="0" presId="urn:microsoft.com/office/officeart/2008/layout/VerticalCurvedList"/>
    <dgm:cxn modelId="{E91392FF-EB0C-4613-A77F-8A514D4E5D09}" type="presParOf" srcId="{E995D5DC-9E32-4B2E-81A8-6C3651B2FCA2}" destId="{5AD58CA2-0ED8-441D-88DD-EDCE9B6622DB}" srcOrd="2" destOrd="0" presId="urn:microsoft.com/office/officeart/2008/layout/VerticalCurvedList"/>
    <dgm:cxn modelId="{0598E661-325D-49B2-ABA3-4005B684C994}" type="presParOf" srcId="{E995D5DC-9E32-4B2E-81A8-6C3651B2FCA2}" destId="{5E6E6E14-7BE7-42DD-9615-5E9DF8B2630D}" srcOrd="3" destOrd="0" presId="urn:microsoft.com/office/officeart/2008/layout/VerticalCurvedList"/>
    <dgm:cxn modelId="{E625E58A-27A7-4518-8095-D960977F542E}" type="presParOf" srcId="{5D6A8CF4-A3AF-444B-B573-A5A882867866}" destId="{51064363-C73C-4FEB-8759-143F52600787}" srcOrd="1" destOrd="0" presId="urn:microsoft.com/office/officeart/2008/layout/VerticalCurvedList"/>
    <dgm:cxn modelId="{FFB4B03C-0269-4260-82A3-6AFCA8AF445E}" type="presParOf" srcId="{5D6A8CF4-A3AF-444B-B573-A5A882867866}" destId="{C8217D5E-7141-4A76-BC93-B3F82047A5C9}" srcOrd="2" destOrd="0" presId="urn:microsoft.com/office/officeart/2008/layout/VerticalCurvedList"/>
    <dgm:cxn modelId="{8559DA0A-B9F0-4C9B-A63F-AA7F0A1813F3}" type="presParOf" srcId="{C8217D5E-7141-4A76-BC93-B3F82047A5C9}" destId="{E2F356B6-DADF-4793-B787-0CBEF313B402}" srcOrd="0" destOrd="0" presId="urn:microsoft.com/office/officeart/2008/layout/VerticalCurvedList"/>
    <dgm:cxn modelId="{90788D57-1F92-4EE9-A143-8673C6784811}" type="presParOf" srcId="{5D6A8CF4-A3AF-444B-B573-A5A882867866}" destId="{2D804D9F-D40B-4FE3-87BE-84BCCED6FE38}" srcOrd="3" destOrd="0" presId="urn:microsoft.com/office/officeart/2008/layout/VerticalCurvedList"/>
    <dgm:cxn modelId="{80AA5DA9-FDA1-4226-A866-7542C5DC0451}" type="presParOf" srcId="{5D6A8CF4-A3AF-444B-B573-A5A882867866}" destId="{63B3C1A3-5716-4C3C-884A-A14BDD1D801A}" srcOrd="4" destOrd="0" presId="urn:microsoft.com/office/officeart/2008/layout/VerticalCurvedList"/>
    <dgm:cxn modelId="{C064B24E-2899-47AC-A2FA-68FB8E4AA571}" type="presParOf" srcId="{63B3C1A3-5716-4C3C-884A-A14BDD1D801A}" destId="{FC2D543C-AEB6-40BF-9CC4-FC4A99CBBFC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C9D069-7E41-4F9A-8381-CF591CA54DA3}" type="doc">
      <dgm:prSet loTypeId="urn:microsoft.com/office/officeart/2005/8/layout/target3" loCatId="list" qsTypeId="urn:microsoft.com/office/officeart/2005/8/quickstyle/3d2" qsCatId="3D" csTypeId="urn:microsoft.com/office/officeart/2005/8/colors/colorful5" csCatId="colorful" phldr="1"/>
      <dgm:spPr/>
      <dgm:t>
        <a:bodyPr/>
        <a:lstStyle/>
        <a:p>
          <a:endParaRPr lang="es-ES"/>
        </a:p>
      </dgm:t>
    </dgm:pt>
    <dgm:pt modelId="{0C864DB8-7B07-421C-8CF3-0BAA255308F0}">
      <dgm:prSet phldrT="[Texto]" custT="1"/>
      <dgm:spPr/>
      <dgm:t>
        <a:bodyPr/>
        <a:lstStyle/>
        <a:p>
          <a:pPr algn="ctr"/>
          <a:r>
            <a:rPr lang="es-GT" sz="1600" b="1" u="sng" dirty="0">
              <a:latin typeface="Arial" panose="020B0604020202020204" pitchFamily="34" charset="0"/>
              <a:cs typeface="Arial" panose="020B0604020202020204" pitchFamily="34" charset="0"/>
            </a:rPr>
            <a:t>Impuestos Directos</a:t>
          </a:r>
        </a:p>
        <a:p>
          <a:pPr algn="ctr"/>
          <a:endParaRPr lang="es-GT" sz="1300" b="1" u="sng" dirty="0">
            <a:latin typeface="Arial" panose="020B0604020202020204" pitchFamily="34" charset="0"/>
            <a:cs typeface="Arial" panose="020B0604020202020204" pitchFamily="34" charset="0"/>
          </a:endParaRPr>
        </a:p>
        <a:p>
          <a:pPr algn="just"/>
          <a:r>
            <a:rPr lang="es-ES" sz="1300" dirty="0">
              <a:latin typeface="Arial" panose="020B0604020202020204" pitchFamily="34" charset="0"/>
              <a:cs typeface="Arial" panose="020B0604020202020204" pitchFamily="34" charset="0"/>
            </a:rPr>
            <a:t>Son lo que se originan en los pagos que realizan las personas naturales y las entidades públicas y privadas al Estado,  se pueden mencionar algunos como:</a:t>
          </a:r>
          <a:endParaRPr lang="es-ES" sz="1300" u="sng" dirty="0">
            <a:latin typeface="Arial" panose="020B0604020202020204" pitchFamily="34" charset="0"/>
            <a:cs typeface="Arial" panose="020B0604020202020204" pitchFamily="34" charset="0"/>
          </a:endParaRPr>
        </a:p>
      </dgm:t>
    </dgm:pt>
    <dgm:pt modelId="{6CFAA789-69D2-484C-A867-C68A22131E3B}" type="parTrans" cxnId="{9F5CE6C4-90F6-4BAA-9428-016FA9B1950D}">
      <dgm:prSet/>
      <dgm:spPr/>
      <dgm:t>
        <a:bodyPr/>
        <a:lstStyle/>
        <a:p>
          <a:endParaRPr lang="es-ES" sz="1800">
            <a:latin typeface="Arial" panose="020B0604020202020204" pitchFamily="34" charset="0"/>
            <a:cs typeface="Arial" panose="020B0604020202020204" pitchFamily="34" charset="0"/>
          </a:endParaRPr>
        </a:p>
      </dgm:t>
    </dgm:pt>
    <dgm:pt modelId="{6F8DB1AC-4A56-4684-B88E-798661E00BCD}" type="sibTrans" cxnId="{9F5CE6C4-90F6-4BAA-9428-016FA9B1950D}">
      <dgm:prSet/>
      <dgm:spPr/>
      <dgm:t>
        <a:bodyPr/>
        <a:lstStyle/>
        <a:p>
          <a:endParaRPr lang="es-ES" sz="1800">
            <a:latin typeface="Arial" panose="020B0604020202020204" pitchFamily="34" charset="0"/>
            <a:cs typeface="Arial" panose="020B0604020202020204" pitchFamily="34" charset="0"/>
          </a:endParaRPr>
        </a:p>
      </dgm:t>
    </dgm:pt>
    <dgm:pt modelId="{B2CB2D71-8D97-438D-A36D-667341223095}">
      <dgm:prSet phldrT="[Texto]" custT="1"/>
      <dgm:spPr/>
      <dgm:t>
        <a:bodyPr/>
        <a:lstStyle/>
        <a:p>
          <a:pPr algn="ctr"/>
          <a:endParaRPr lang="es-GT" sz="1400" b="1" u="sng" dirty="0">
            <a:latin typeface="Arial" panose="020B0604020202020204" pitchFamily="34" charset="0"/>
            <a:cs typeface="Arial" panose="020B0604020202020204" pitchFamily="34" charset="0"/>
          </a:endParaRPr>
        </a:p>
        <a:p>
          <a:pPr algn="ctr"/>
          <a:r>
            <a:rPr lang="es-GT" sz="1600" b="1" u="sng" dirty="0">
              <a:latin typeface="Arial" panose="020B0604020202020204" pitchFamily="34" charset="0"/>
              <a:cs typeface="Arial" panose="020B0604020202020204" pitchFamily="34" charset="0"/>
            </a:rPr>
            <a:t>Impuestos Indirectos</a:t>
          </a:r>
        </a:p>
        <a:p>
          <a:pPr algn="ctr"/>
          <a:endParaRPr lang="es-GT" sz="1300" b="1" u="sng" dirty="0">
            <a:latin typeface="Arial" panose="020B0604020202020204" pitchFamily="34" charset="0"/>
            <a:cs typeface="Arial" panose="020B0604020202020204" pitchFamily="34" charset="0"/>
          </a:endParaRPr>
        </a:p>
        <a:p>
          <a:pPr algn="just"/>
          <a:r>
            <a:rPr lang="es-ES" sz="1300" dirty="0">
              <a:latin typeface="Arial" panose="020B0604020202020204" pitchFamily="34" charset="0"/>
              <a:cs typeface="Arial" panose="020B0604020202020204" pitchFamily="34" charset="0"/>
            </a:rPr>
            <a:t>Los originados en los pagos que se realizan por concepto de gravámenes sobre la producción, compra, importación, venta, exportación de bienes o servicios y que trasladan a los costos de producción o comercialización, entre los cuales se encuentran::</a:t>
          </a:r>
          <a:endParaRPr lang="es-ES" sz="1300" u="sng" dirty="0">
            <a:latin typeface="Arial" panose="020B0604020202020204" pitchFamily="34" charset="0"/>
            <a:cs typeface="Arial" panose="020B0604020202020204" pitchFamily="34" charset="0"/>
          </a:endParaRPr>
        </a:p>
      </dgm:t>
    </dgm:pt>
    <dgm:pt modelId="{52A29154-5F44-4CF8-B0AA-2ED81CDAAF30}" type="parTrans" cxnId="{9B9F8172-6A8F-47E3-94A1-E98B0FB4E70C}">
      <dgm:prSet/>
      <dgm:spPr/>
      <dgm:t>
        <a:bodyPr/>
        <a:lstStyle/>
        <a:p>
          <a:endParaRPr lang="es-ES" sz="1800">
            <a:latin typeface="Arial" panose="020B0604020202020204" pitchFamily="34" charset="0"/>
            <a:cs typeface="Arial" panose="020B0604020202020204" pitchFamily="34" charset="0"/>
          </a:endParaRPr>
        </a:p>
      </dgm:t>
    </dgm:pt>
    <dgm:pt modelId="{045CCE82-38E3-4837-ABAB-67447FD7750B}" type="sibTrans" cxnId="{9B9F8172-6A8F-47E3-94A1-E98B0FB4E70C}">
      <dgm:prSet/>
      <dgm:spPr/>
      <dgm:t>
        <a:bodyPr/>
        <a:lstStyle/>
        <a:p>
          <a:endParaRPr lang="es-ES" sz="1800">
            <a:latin typeface="Arial" panose="020B0604020202020204" pitchFamily="34" charset="0"/>
            <a:cs typeface="Arial" panose="020B0604020202020204" pitchFamily="34" charset="0"/>
          </a:endParaRPr>
        </a:p>
      </dgm:t>
    </dgm:pt>
    <dgm:pt modelId="{33428909-6D81-4AC1-BDE9-78EC89423132}">
      <dgm:prSet phldrT="[Texto]" custT="1"/>
      <dgm:spPr/>
      <dgm:t>
        <a:bodyPr/>
        <a:lstStyle/>
        <a:p>
          <a:pPr algn="just"/>
          <a:r>
            <a:rPr lang="es-ES" sz="1200" dirty="0">
              <a:latin typeface="Arial" panose="020B0604020202020204" pitchFamily="34" charset="0"/>
              <a:cs typeface="Arial" panose="020B0604020202020204" pitchFamily="34" charset="0"/>
            </a:rPr>
            <a:t>Impuesto sobre la renta</a:t>
          </a:r>
        </a:p>
      </dgm:t>
    </dgm:pt>
    <dgm:pt modelId="{074239AC-DFE6-46D5-B018-9389C8D2DA8B}" type="parTrans" cxnId="{0A98B21F-F821-4F77-90AF-219C342D12FB}">
      <dgm:prSet/>
      <dgm:spPr/>
      <dgm:t>
        <a:bodyPr/>
        <a:lstStyle/>
        <a:p>
          <a:endParaRPr lang="es-GT" sz="1800"/>
        </a:p>
      </dgm:t>
    </dgm:pt>
    <dgm:pt modelId="{7A888CE0-804C-48FC-B935-1BC65EFAF458}" type="sibTrans" cxnId="{0A98B21F-F821-4F77-90AF-219C342D12FB}">
      <dgm:prSet/>
      <dgm:spPr/>
      <dgm:t>
        <a:bodyPr/>
        <a:lstStyle/>
        <a:p>
          <a:endParaRPr lang="es-GT" sz="1800"/>
        </a:p>
      </dgm:t>
    </dgm:pt>
    <dgm:pt modelId="{0C5CEAA1-3A16-4948-B844-4E3999D7D25B}">
      <dgm:prSet phldrT="[Texto]" custT="1"/>
      <dgm:spPr/>
      <dgm:t>
        <a:bodyPr/>
        <a:lstStyle/>
        <a:p>
          <a:pPr algn="just"/>
          <a:endParaRPr lang="es-ES" sz="1200" dirty="0">
            <a:latin typeface="Arial" panose="020B0604020202020204" pitchFamily="34" charset="0"/>
            <a:cs typeface="Arial" panose="020B0604020202020204" pitchFamily="34" charset="0"/>
          </a:endParaRPr>
        </a:p>
      </dgm:t>
    </dgm:pt>
    <dgm:pt modelId="{E8F8226E-449D-4FA0-9953-AEB920D109DC}" type="parTrans" cxnId="{373678E7-ACDA-4F5C-A4B1-59A852419B9B}">
      <dgm:prSet/>
      <dgm:spPr/>
      <dgm:t>
        <a:bodyPr/>
        <a:lstStyle/>
        <a:p>
          <a:endParaRPr lang="es-GT" sz="1800"/>
        </a:p>
      </dgm:t>
    </dgm:pt>
    <dgm:pt modelId="{163B1904-7095-4E5D-9ACD-5B095C9E1B3D}" type="sibTrans" cxnId="{373678E7-ACDA-4F5C-A4B1-59A852419B9B}">
      <dgm:prSet/>
      <dgm:spPr/>
      <dgm:t>
        <a:bodyPr/>
        <a:lstStyle/>
        <a:p>
          <a:endParaRPr lang="es-GT" sz="1800"/>
        </a:p>
      </dgm:t>
    </dgm:pt>
    <dgm:pt modelId="{EF59FD64-8E0D-4879-AD57-C84EB684A19A}">
      <dgm:prSet phldrT="[Texto]" custT="1"/>
      <dgm:spPr/>
      <dgm:t>
        <a:bodyPr/>
        <a:lstStyle/>
        <a:p>
          <a:pPr algn="just"/>
          <a:r>
            <a:rPr lang="es-ES" sz="1200" dirty="0">
              <a:latin typeface="Arial" panose="020B0604020202020204" pitchFamily="34" charset="0"/>
              <a:cs typeface="Arial" panose="020B0604020202020204" pitchFamily="34" charset="0"/>
            </a:rPr>
            <a:t>Impuesto de Solidaridad</a:t>
          </a:r>
        </a:p>
      </dgm:t>
    </dgm:pt>
    <dgm:pt modelId="{8B9B86CF-416D-4763-99B6-8335C8F01238}" type="parTrans" cxnId="{15938054-2C8F-42E8-8E20-33DDDE046F4B}">
      <dgm:prSet/>
      <dgm:spPr/>
      <dgm:t>
        <a:bodyPr/>
        <a:lstStyle/>
        <a:p>
          <a:endParaRPr lang="es-GT" sz="1800"/>
        </a:p>
      </dgm:t>
    </dgm:pt>
    <dgm:pt modelId="{A84FFCFB-24EC-44BA-A03D-3E69698D480A}" type="sibTrans" cxnId="{15938054-2C8F-42E8-8E20-33DDDE046F4B}">
      <dgm:prSet/>
      <dgm:spPr/>
      <dgm:t>
        <a:bodyPr/>
        <a:lstStyle/>
        <a:p>
          <a:endParaRPr lang="es-GT" sz="1800"/>
        </a:p>
      </dgm:t>
    </dgm:pt>
    <dgm:pt modelId="{CD9ABF14-9028-4A6B-9BD9-94C228C4C414}">
      <dgm:prSet phldrT="[Texto]" custT="1"/>
      <dgm:spPr/>
      <dgm:t>
        <a:bodyPr/>
        <a:lstStyle/>
        <a:p>
          <a:pPr algn="just"/>
          <a:endParaRPr lang="es-ES" sz="1100" dirty="0">
            <a:latin typeface="Arial" panose="020B0604020202020204" pitchFamily="34" charset="0"/>
            <a:cs typeface="Arial" panose="020B0604020202020204" pitchFamily="34" charset="0"/>
          </a:endParaRPr>
        </a:p>
      </dgm:t>
    </dgm:pt>
    <dgm:pt modelId="{11069BFD-A9A0-4C61-AB06-7A44352A1B92}" type="parTrans" cxnId="{08F7B89E-9A8A-4418-ABE7-8B07C8621AE5}">
      <dgm:prSet/>
      <dgm:spPr/>
      <dgm:t>
        <a:bodyPr/>
        <a:lstStyle/>
        <a:p>
          <a:endParaRPr lang="es-GT" sz="1800"/>
        </a:p>
      </dgm:t>
    </dgm:pt>
    <dgm:pt modelId="{5EBDE0F7-102C-4C01-A123-B84331B2F676}" type="sibTrans" cxnId="{08F7B89E-9A8A-4418-ABE7-8B07C8621AE5}">
      <dgm:prSet/>
      <dgm:spPr/>
      <dgm:t>
        <a:bodyPr/>
        <a:lstStyle/>
        <a:p>
          <a:endParaRPr lang="es-GT" sz="1800"/>
        </a:p>
      </dgm:t>
    </dgm:pt>
    <dgm:pt modelId="{FE41E301-4F5A-493B-BD1D-D75523F7185E}">
      <dgm:prSet phldrT="[Texto]" custT="1"/>
      <dgm:spPr/>
      <dgm:t>
        <a:bodyPr/>
        <a:lstStyle/>
        <a:p>
          <a:pPr algn="just"/>
          <a:r>
            <a:rPr lang="es-ES" sz="1200" dirty="0">
              <a:latin typeface="Arial" panose="020B0604020202020204" pitchFamily="34" charset="0"/>
              <a:cs typeface="Arial" panose="020B0604020202020204" pitchFamily="34" charset="0"/>
            </a:rPr>
            <a:t>Impuesto sobre el Patrimonio</a:t>
          </a:r>
        </a:p>
      </dgm:t>
    </dgm:pt>
    <dgm:pt modelId="{610474D6-7B8E-4BCD-8527-62D376E013F8}" type="parTrans" cxnId="{CD9D1816-7CD4-49B1-9FF9-FD9291A44CC9}">
      <dgm:prSet/>
      <dgm:spPr/>
      <dgm:t>
        <a:bodyPr/>
        <a:lstStyle/>
        <a:p>
          <a:endParaRPr lang="es-GT" sz="1800"/>
        </a:p>
      </dgm:t>
    </dgm:pt>
    <dgm:pt modelId="{6D6BA633-58FC-4ED6-9C3B-C73429566203}" type="sibTrans" cxnId="{CD9D1816-7CD4-49B1-9FF9-FD9291A44CC9}">
      <dgm:prSet/>
      <dgm:spPr/>
      <dgm:t>
        <a:bodyPr/>
        <a:lstStyle/>
        <a:p>
          <a:endParaRPr lang="es-GT" sz="1800"/>
        </a:p>
      </dgm:t>
    </dgm:pt>
    <dgm:pt modelId="{6D87D30B-111B-4A79-84B5-9AFD440ACE82}">
      <dgm:prSet phldrT="[Texto]" custT="1"/>
      <dgm:spPr/>
      <dgm:t>
        <a:bodyPr/>
        <a:lstStyle/>
        <a:p>
          <a:pPr algn="just"/>
          <a:r>
            <a:rPr lang="es-ES" sz="1200" dirty="0">
              <a:latin typeface="Arial" panose="020B0604020202020204" pitchFamily="34" charset="0"/>
              <a:cs typeface="Arial" panose="020B0604020202020204" pitchFamily="34" charset="0"/>
            </a:rPr>
            <a:t>Impuesto a las Importaciones </a:t>
          </a:r>
        </a:p>
      </dgm:t>
    </dgm:pt>
    <dgm:pt modelId="{48B0E12E-DD97-4410-8273-8EEC0880DAA2}" type="parTrans" cxnId="{DDD5A5DD-7347-4E22-BE2A-F8628F97AF94}">
      <dgm:prSet/>
      <dgm:spPr/>
      <dgm:t>
        <a:bodyPr/>
        <a:lstStyle/>
        <a:p>
          <a:endParaRPr lang="es-GT" sz="1800"/>
        </a:p>
      </dgm:t>
    </dgm:pt>
    <dgm:pt modelId="{2341E80A-FB14-4141-AFE8-7234272ADC7B}" type="sibTrans" cxnId="{DDD5A5DD-7347-4E22-BE2A-F8628F97AF94}">
      <dgm:prSet/>
      <dgm:spPr/>
      <dgm:t>
        <a:bodyPr/>
        <a:lstStyle/>
        <a:p>
          <a:endParaRPr lang="es-GT" sz="1800"/>
        </a:p>
      </dgm:t>
    </dgm:pt>
    <dgm:pt modelId="{EDAEE52B-4817-467E-B7C1-E6DF2B7801A9}">
      <dgm:prSet phldrT="[Texto]" custT="1"/>
      <dgm:spPr/>
      <dgm:t>
        <a:bodyPr/>
        <a:lstStyle/>
        <a:p>
          <a:pPr algn="just"/>
          <a:r>
            <a:rPr lang="es-ES" sz="1200" dirty="0">
              <a:latin typeface="Arial" panose="020B0604020202020204" pitchFamily="34" charset="0"/>
              <a:cs typeface="Arial" panose="020B0604020202020204" pitchFamily="34" charset="0"/>
            </a:rPr>
            <a:t>Impuesto al Valor Agregado</a:t>
          </a:r>
        </a:p>
      </dgm:t>
    </dgm:pt>
    <dgm:pt modelId="{AA313515-6939-4C63-9F5B-A82BC9DAB7E8}" type="parTrans" cxnId="{45156EFE-6678-4A99-96EA-BA9DE70818E2}">
      <dgm:prSet/>
      <dgm:spPr/>
      <dgm:t>
        <a:bodyPr/>
        <a:lstStyle/>
        <a:p>
          <a:endParaRPr lang="es-GT" sz="1800"/>
        </a:p>
      </dgm:t>
    </dgm:pt>
    <dgm:pt modelId="{6BCF553E-6E49-4B68-9659-1BBA10B58892}" type="sibTrans" cxnId="{45156EFE-6678-4A99-96EA-BA9DE70818E2}">
      <dgm:prSet/>
      <dgm:spPr/>
      <dgm:t>
        <a:bodyPr/>
        <a:lstStyle/>
        <a:p>
          <a:endParaRPr lang="es-GT" sz="1800"/>
        </a:p>
      </dgm:t>
    </dgm:pt>
    <dgm:pt modelId="{EDA73FE4-C65C-4EFE-A58C-55F593010988}">
      <dgm:prSet phldrT="[Texto]" custT="1"/>
      <dgm:spPr/>
      <dgm:t>
        <a:bodyPr/>
        <a:lstStyle/>
        <a:p>
          <a:pPr algn="just"/>
          <a:endParaRPr lang="es-ES" sz="1100" dirty="0">
            <a:latin typeface="Arial" panose="020B0604020202020204" pitchFamily="34" charset="0"/>
            <a:cs typeface="Arial" panose="020B0604020202020204" pitchFamily="34" charset="0"/>
          </a:endParaRPr>
        </a:p>
      </dgm:t>
    </dgm:pt>
    <dgm:pt modelId="{77678500-B871-44C3-A5A1-BD2A048B22D6}" type="parTrans" cxnId="{208F672B-FC5D-49FB-B912-D61EE688DD66}">
      <dgm:prSet/>
      <dgm:spPr/>
      <dgm:t>
        <a:bodyPr/>
        <a:lstStyle/>
        <a:p>
          <a:endParaRPr lang="es-GT" sz="1800"/>
        </a:p>
      </dgm:t>
    </dgm:pt>
    <dgm:pt modelId="{85A10C5E-E478-4AFC-AFFA-704B19606952}" type="sibTrans" cxnId="{208F672B-FC5D-49FB-B912-D61EE688DD66}">
      <dgm:prSet/>
      <dgm:spPr/>
      <dgm:t>
        <a:bodyPr/>
        <a:lstStyle/>
        <a:p>
          <a:endParaRPr lang="es-GT" sz="1800"/>
        </a:p>
      </dgm:t>
    </dgm:pt>
    <dgm:pt modelId="{0710319F-26FD-4C9A-93B5-EF4616F352D8}">
      <dgm:prSet phldrT="[Texto]" custT="1"/>
      <dgm:spPr/>
      <dgm:t>
        <a:bodyPr/>
        <a:lstStyle/>
        <a:p>
          <a:pPr algn="just"/>
          <a:r>
            <a:rPr lang="es-ES" sz="1200" dirty="0">
              <a:latin typeface="Arial" panose="020B0604020202020204" pitchFamily="34" charset="0"/>
              <a:cs typeface="Arial" panose="020B0604020202020204" pitchFamily="34" charset="0"/>
            </a:rPr>
            <a:t>Impuesto al Cemento</a:t>
          </a:r>
        </a:p>
      </dgm:t>
    </dgm:pt>
    <dgm:pt modelId="{7DF65F1D-A4ED-4868-B30B-01E042D58E21}" type="parTrans" cxnId="{2E14B66D-B601-4C55-8789-7930A7F50808}">
      <dgm:prSet/>
      <dgm:spPr/>
      <dgm:t>
        <a:bodyPr/>
        <a:lstStyle/>
        <a:p>
          <a:endParaRPr lang="es-GT"/>
        </a:p>
      </dgm:t>
    </dgm:pt>
    <dgm:pt modelId="{A3D543C3-764A-481E-ACF6-E0F5F4B101EE}" type="sibTrans" cxnId="{2E14B66D-B601-4C55-8789-7930A7F50808}">
      <dgm:prSet/>
      <dgm:spPr/>
      <dgm:t>
        <a:bodyPr/>
        <a:lstStyle/>
        <a:p>
          <a:endParaRPr lang="es-GT"/>
        </a:p>
      </dgm:t>
    </dgm:pt>
    <dgm:pt modelId="{62FB5076-9CF3-4EFD-B338-18D808104270}">
      <dgm:prSet phldrT="[Texto]" custT="1"/>
      <dgm:spPr/>
      <dgm:t>
        <a:bodyPr/>
        <a:lstStyle/>
        <a:p>
          <a:pPr algn="just"/>
          <a:r>
            <a:rPr lang="es-ES" sz="1200" dirty="0">
              <a:latin typeface="Arial" panose="020B0604020202020204" pitchFamily="34" charset="0"/>
              <a:cs typeface="Arial" panose="020B0604020202020204" pitchFamily="34" charset="0"/>
            </a:rPr>
            <a:t>Impuesto a Bebidas</a:t>
          </a:r>
        </a:p>
      </dgm:t>
    </dgm:pt>
    <dgm:pt modelId="{00A2CEE4-5A23-45EB-8503-5877AA487669}" type="parTrans" cxnId="{8A515055-17C1-48E3-B7B3-3DC24AB0E771}">
      <dgm:prSet/>
      <dgm:spPr/>
      <dgm:t>
        <a:bodyPr/>
        <a:lstStyle/>
        <a:p>
          <a:endParaRPr lang="es-GT"/>
        </a:p>
      </dgm:t>
    </dgm:pt>
    <dgm:pt modelId="{7E63F4B3-1094-4CC1-84B1-882397BFFC85}" type="sibTrans" cxnId="{8A515055-17C1-48E3-B7B3-3DC24AB0E771}">
      <dgm:prSet/>
      <dgm:spPr/>
      <dgm:t>
        <a:bodyPr/>
        <a:lstStyle/>
        <a:p>
          <a:endParaRPr lang="es-GT"/>
        </a:p>
      </dgm:t>
    </dgm:pt>
    <dgm:pt modelId="{12298B4A-F217-45DA-87DA-7FA8C30611A0}">
      <dgm:prSet phldrT="[Texto]" custT="1"/>
      <dgm:spPr/>
      <dgm:t>
        <a:bodyPr/>
        <a:lstStyle/>
        <a:p>
          <a:pPr algn="just"/>
          <a:r>
            <a:rPr lang="es-ES" sz="1200" dirty="0">
              <a:latin typeface="Arial" panose="020B0604020202020204" pitchFamily="34" charset="0"/>
              <a:cs typeface="Arial" panose="020B0604020202020204" pitchFamily="34" charset="0"/>
            </a:rPr>
            <a:t>Impuesto al Tabaco</a:t>
          </a:r>
        </a:p>
      </dgm:t>
    </dgm:pt>
    <dgm:pt modelId="{436D6995-28AE-4324-ABC9-10966EEAF54B}" type="parTrans" cxnId="{7E87E365-85B8-4EA5-A872-EFF9A5C522EF}">
      <dgm:prSet/>
      <dgm:spPr/>
      <dgm:t>
        <a:bodyPr/>
        <a:lstStyle/>
        <a:p>
          <a:endParaRPr lang="es-GT"/>
        </a:p>
      </dgm:t>
    </dgm:pt>
    <dgm:pt modelId="{D5F225C8-25EF-45C6-8957-94DFA4B94942}" type="sibTrans" cxnId="{7E87E365-85B8-4EA5-A872-EFF9A5C522EF}">
      <dgm:prSet/>
      <dgm:spPr/>
      <dgm:t>
        <a:bodyPr/>
        <a:lstStyle/>
        <a:p>
          <a:endParaRPr lang="es-GT"/>
        </a:p>
      </dgm:t>
    </dgm:pt>
    <dgm:pt modelId="{1E9A5B4D-2B49-4D52-8A43-2512754D003D}" type="pres">
      <dgm:prSet presAssocID="{2CC9D069-7E41-4F9A-8381-CF591CA54DA3}" presName="Name0" presStyleCnt="0">
        <dgm:presLayoutVars>
          <dgm:chMax val="7"/>
          <dgm:dir/>
          <dgm:animLvl val="lvl"/>
          <dgm:resizeHandles val="exact"/>
        </dgm:presLayoutVars>
      </dgm:prSet>
      <dgm:spPr/>
    </dgm:pt>
    <dgm:pt modelId="{8D4CED88-975E-4D18-8A12-4E3BFA68093A}" type="pres">
      <dgm:prSet presAssocID="{0C864DB8-7B07-421C-8CF3-0BAA255308F0}" presName="circle1" presStyleLbl="node1" presStyleIdx="0" presStyleCnt="2"/>
      <dgm:spPr/>
    </dgm:pt>
    <dgm:pt modelId="{440971F8-CBB3-443B-A805-5F68B085B7F9}" type="pres">
      <dgm:prSet presAssocID="{0C864DB8-7B07-421C-8CF3-0BAA255308F0}" presName="space" presStyleCnt="0"/>
      <dgm:spPr/>
    </dgm:pt>
    <dgm:pt modelId="{4C99EED9-9A3C-4F6A-8229-09B2FDB97FC3}" type="pres">
      <dgm:prSet presAssocID="{0C864DB8-7B07-421C-8CF3-0BAA255308F0}" presName="rect1" presStyleLbl="alignAcc1" presStyleIdx="0" presStyleCnt="2"/>
      <dgm:spPr/>
    </dgm:pt>
    <dgm:pt modelId="{3332311A-778B-4AB7-8043-E03DB2DD326F}" type="pres">
      <dgm:prSet presAssocID="{B2CB2D71-8D97-438D-A36D-667341223095}" presName="vertSpace2" presStyleLbl="node1" presStyleIdx="0" presStyleCnt="2"/>
      <dgm:spPr/>
    </dgm:pt>
    <dgm:pt modelId="{5C8B4D9A-8AE4-4EDF-85EA-014D7ED2A858}" type="pres">
      <dgm:prSet presAssocID="{B2CB2D71-8D97-438D-A36D-667341223095}" presName="circle2" presStyleLbl="node1" presStyleIdx="1" presStyleCnt="2" custScaleX="110804" custScaleY="116549" custLinFactNeighborY="1986"/>
      <dgm:spPr/>
    </dgm:pt>
    <dgm:pt modelId="{EF628CA1-3F65-40AD-AAA1-2F449C1E2F4A}" type="pres">
      <dgm:prSet presAssocID="{B2CB2D71-8D97-438D-A36D-667341223095}" presName="rect2" presStyleLbl="alignAcc1" presStyleIdx="1" presStyleCnt="2" custScaleY="115000" custLinFactNeighborY="1986"/>
      <dgm:spPr/>
    </dgm:pt>
    <dgm:pt modelId="{031C8A26-FD85-4CF0-865E-2C3F39001E2A}" type="pres">
      <dgm:prSet presAssocID="{0C864DB8-7B07-421C-8CF3-0BAA255308F0}" presName="rect1ParTx" presStyleLbl="alignAcc1" presStyleIdx="1" presStyleCnt="2">
        <dgm:presLayoutVars>
          <dgm:chMax val="1"/>
          <dgm:bulletEnabled val="1"/>
        </dgm:presLayoutVars>
      </dgm:prSet>
      <dgm:spPr/>
    </dgm:pt>
    <dgm:pt modelId="{09036927-E498-4AFD-BFFA-3C6DDB3A069D}" type="pres">
      <dgm:prSet presAssocID="{0C864DB8-7B07-421C-8CF3-0BAA255308F0}" presName="rect1ChTx" presStyleLbl="alignAcc1" presStyleIdx="1" presStyleCnt="2" custScaleX="100000">
        <dgm:presLayoutVars>
          <dgm:bulletEnabled val="1"/>
        </dgm:presLayoutVars>
      </dgm:prSet>
      <dgm:spPr/>
    </dgm:pt>
    <dgm:pt modelId="{08C04A85-AD8F-4DE0-B190-CC7E5769EBB7}" type="pres">
      <dgm:prSet presAssocID="{B2CB2D71-8D97-438D-A36D-667341223095}" presName="rect2ParTx" presStyleLbl="alignAcc1" presStyleIdx="1" presStyleCnt="2">
        <dgm:presLayoutVars>
          <dgm:chMax val="1"/>
          <dgm:bulletEnabled val="1"/>
        </dgm:presLayoutVars>
      </dgm:prSet>
      <dgm:spPr/>
    </dgm:pt>
    <dgm:pt modelId="{0CE0E9C2-81D8-4586-B74E-2516D4F552D6}" type="pres">
      <dgm:prSet presAssocID="{B2CB2D71-8D97-438D-A36D-667341223095}" presName="rect2ChTx" presStyleLbl="alignAcc1" presStyleIdx="1" presStyleCnt="2">
        <dgm:presLayoutVars>
          <dgm:bulletEnabled val="1"/>
        </dgm:presLayoutVars>
      </dgm:prSet>
      <dgm:spPr/>
    </dgm:pt>
  </dgm:ptLst>
  <dgm:cxnLst>
    <dgm:cxn modelId="{9453BF04-CFAE-44EA-A935-0C3B39436C5C}" type="presOf" srcId="{6D87D30B-111B-4A79-84B5-9AFD440ACE82}" destId="{0CE0E9C2-81D8-4586-B74E-2516D4F552D6}" srcOrd="0" destOrd="1" presId="urn:microsoft.com/office/officeart/2005/8/layout/target3"/>
    <dgm:cxn modelId="{DC398C09-CB89-444E-A897-B84255D250A3}" type="presOf" srcId="{0710319F-26FD-4C9A-93B5-EF4616F352D8}" destId="{0CE0E9C2-81D8-4586-B74E-2516D4F552D6}" srcOrd="0" destOrd="3" presId="urn:microsoft.com/office/officeart/2005/8/layout/target3"/>
    <dgm:cxn modelId="{3C650215-23EB-42EB-A1CC-290B7811D565}" type="presOf" srcId="{CD9ABF14-9028-4A6B-9BD9-94C228C4C414}" destId="{09036927-E498-4AFD-BFFA-3C6DDB3A069D}" srcOrd="0" destOrd="4" presId="urn:microsoft.com/office/officeart/2005/8/layout/target3"/>
    <dgm:cxn modelId="{CD9D1816-7CD4-49B1-9FF9-FD9291A44CC9}" srcId="{0C5CEAA1-3A16-4948-B844-4E3999D7D25B}" destId="{FE41E301-4F5A-493B-BD1D-D75523F7185E}" srcOrd="2" destOrd="0" parTransId="{610474D6-7B8E-4BCD-8527-62D376E013F8}" sibTransId="{6D6BA633-58FC-4ED6-9C3B-C73429566203}"/>
    <dgm:cxn modelId="{0A98B21F-F821-4F77-90AF-219C342D12FB}" srcId="{0C5CEAA1-3A16-4948-B844-4E3999D7D25B}" destId="{33428909-6D81-4AC1-BDE9-78EC89423132}" srcOrd="0" destOrd="0" parTransId="{074239AC-DFE6-46D5-B018-9389C8D2DA8B}" sibTransId="{7A888CE0-804C-48FC-B935-1BC65EFAF458}"/>
    <dgm:cxn modelId="{208F672B-FC5D-49FB-B912-D61EE688DD66}" srcId="{B2CB2D71-8D97-438D-A36D-667341223095}" destId="{EDA73FE4-C65C-4EFE-A58C-55F593010988}" srcOrd="0" destOrd="0" parTransId="{77678500-B871-44C3-A5A1-BD2A048B22D6}" sibTransId="{85A10C5E-E478-4AFC-AFFA-704B19606952}"/>
    <dgm:cxn modelId="{CF02DE3F-AE0A-43DF-A1AB-161B6689C62D}" type="presOf" srcId="{EDAEE52B-4817-467E-B7C1-E6DF2B7801A9}" destId="{0CE0E9C2-81D8-4586-B74E-2516D4F552D6}" srcOrd="0" destOrd="2" presId="urn:microsoft.com/office/officeart/2005/8/layout/target3"/>
    <dgm:cxn modelId="{31436F42-1535-4C58-971B-A4ADA37DC937}" type="presOf" srcId="{FE41E301-4F5A-493B-BD1D-D75523F7185E}" destId="{09036927-E498-4AFD-BFFA-3C6DDB3A069D}" srcOrd="0" destOrd="3" presId="urn:microsoft.com/office/officeart/2005/8/layout/target3"/>
    <dgm:cxn modelId="{7E87E365-85B8-4EA5-A872-EFF9A5C522EF}" srcId="{EDA73FE4-C65C-4EFE-A58C-55F593010988}" destId="{12298B4A-F217-45DA-87DA-7FA8C30611A0}" srcOrd="4" destOrd="0" parTransId="{436D6995-28AE-4324-ABC9-10966EEAF54B}" sibTransId="{D5F225C8-25EF-45C6-8957-94DFA4B94942}"/>
    <dgm:cxn modelId="{9BAA2B66-B997-4DCE-A3E0-E9493E1E2E7B}" type="presOf" srcId="{0C864DB8-7B07-421C-8CF3-0BAA255308F0}" destId="{4C99EED9-9A3C-4F6A-8229-09B2FDB97FC3}" srcOrd="0" destOrd="0" presId="urn:microsoft.com/office/officeart/2005/8/layout/target3"/>
    <dgm:cxn modelId="{2E14B66D-B601-4C55-8789-7930A7F50808}" srcId="{EDA73FE4-C65C-4EFE-A58C-55F593010988}" destId="{0710319F-26FD-4C9A-93B5-EF4616F352D8}" srcOrd="2" destOrd="0" parTransId="{7DF65F1D-A4ED-4868-B30B-01E042D58E21}" sibTransId="{A3D543C3-764A-481E-ACF6-E0F5F4B101EE}"/>
    <dgm:cxn modelId="{9B9F8172-6A8F-47E3-94A1-E98B0FB4E70C}" srcId="{2CC9D069-7E41-4F9A-8381-CF591CA54DA3}" destId="{B2CB2D71-8D97-438D-A36D-667341223095}" srcOrd="1" destOrd="0" parTransId="{52A29154-5F44-4CF8-B0AA-2ED81CDAAF30}" sibTransId="{045CCE82-38E3-4837-ABAB-67447FD7750B}"/>
    <dgm:cxn modelId="{7A264653-0E9E-4CC6-BF53-653C4DBE65C0}" type="presOf" srcId="{0C5CEAA1-3A16-4948-B844-4E3999D7D25B}" destId="{09036927-E498-4AFD-BFFA-3C6DDB3A069D}" srcOrd="0" destOrd="0" presId="urn:microsoft.com/office/officeart/2005/8/layout/target3"/>
    <dgm:cxn modelId="{15938054-2C8F-42E8-8E20-33DDDE046F4B}" srcId="{0C5CEAA1-3A16-4948-B844-4E3999D7D25B}" destId="{EF59FD64-8E0D-4879-AD57-C84EB684A19A}" srcOrd="1" destOrd="0" parTransId="{8B9B86CF-416D-4763-99B6-8335C8F01238}" sibTransId="{A84FFCFB-24EC-44BA-A03D-3E69698D480A}"/>
    <dgm:cxn modelId="{8A515055-17C1-48E3-B7B3-3DC24AB0E771}" srcId="{EDA73FE4-C65C-4EFE-A58C-55F593010988}" destId="{62FB5076-9CF3-4EFD-B338-18D808104270}" srcOrd="3" destOrd="0" parTransId="{00A2CEE4-5A23-45EB-8503-5877AA487669}" sibTransId="{7E63F4B3-1094-4CC1-84B1-882397BFFC85}"/>
    <dgm:cxn modelId="{8298B888-2BD9-4985-A1C4-223A2124A425}" type="presOf" srcId="{B2CB2D71-8D97-438D-A36D-667341223095}" destId="{08C04A85-AD8F-4DE0-B190-CC7E5769EBB7}" srcOrd="1" destOrd="0" presId="urn:microsoft.com/office/officeart/2005/8/layout/target3"/>
    <dgm:cxn modelId="{08F7B89E-9A8A-4418-ABE7-8B07C8621AE5}" srcId="{0C864DB8-7B07-421C-8CF3-0BAA255308F0}" destId="{CD9ABF14-9028-4A6B-9BD9-94C228C4C414}" srcOrd="1" destOrd="0" parTransId="{11069BFD-A9A0-4C61-AB06-7A44352A1B92}" sibTransId="{5EBDE0F7-102C-4C01-A123-B84331B2F676}"/>
    <dgm:cxn modelId="{0CDF8BAF-BE70-43BF-98D6-502126954F7E}" type="presOf" srcId="{33428909-6D81-4AC1-BDE9-78EC89423132}" destId="{09036927-E498-4AFD-BFFA-3C6DDB3A069D}" srcOrd="0" destOrd="1" presId="urn:microsoft.com/office/officeart/2005/8/layout/target3"/>
    <dgm:cxn modelId="{248D01B2-F94B-45E7-9060-63E8FA2779A8}" type="presOf" srcId="{0C864DB8-7B07-421C-8CF3-0BAA255308F0}" destId="{031C8A26-FD85-4CF0-865E-2C3F39001E2A}" srcOrd="1" destOrd="0" presId="urn:microsoft.com/office/officeart/2005/8/layout/target3"/>
    <dgm:cxn modelId="{DEB974C1-269F-4BCB-922F-FC64D1F3EBB3}" type="presOf" srcId="{B2CB2D71-8D97-438D-A36D-667341223095}" destId="{EF628CA1-3F65-40AD-AAA1-2F449C1E2F4A}" srcOrd="0" destOrd="0" presId="urn:microsoft.com/office/officeart/2005/8/layout/target3"/>
    <dgm:cxn modelId="{9F5CE6C4-90F6-4BAA-9428-016FA9B1950D}" srcId="{2CC9D069-7E41-4F9A-8381-CF591CA54DA3}" destId="{0C864DB8-7B07-421C-8CF3-0BAA255308F0}" srcOrd="0" destOrd="0" parTransId="{6CFAA789-69D2-484C-A867-C68A22131E3B}" sibTransId="{6F8DB1AC-4A56-4684-B88E-798661E00BCD}"/>
    <dgm:cxn modelId="{72D1CECE-471A-4322-8B4D-990608C96388}" type="presOf" srcId="{2CC9D069-7E41-4F9A-8381-CF591CA54DA3}" destId="{1E9A5B4D-2B49-4D52-8A43-2512754D003D}" srcOrd="0" destOrd="0" presId="urn:microsoft.com/office/officeart/2005/8/layout/target3"/>
    <dgm:cxn modelId="{B199CDCF-3261-4BF3-B91B-EB5FA331BBF6}" type="presOf" srcId="{EF59FD64-8E0D-4879-AD57-C84EB684A19A}" destId="{09036927-E498-4AFD-BFFA-3C6DDB3A069D}" srcOrd="0" destOrd="2" presId="urn:microsoft.com/office/officeart/2005/8/layout/target3"/>
    <dgm:cxn modelId="{DDD5A5DD-7347-4E22-BE2A-F8628F97AF94}" srcId="{EDA73FE4-C65C-4EFE-A58C-55F593010988}" destId="{6D87D30B-111B-4A79-84B5-9AFD440ACE82}" srcOrd="0" destOrd="0" parTransId="{48B0E12E-DD97-4410-8273-8EEC0880DAA2}" sibTransId="{2341E80A-FB14-4141-AFE8-7234272ADC7B}"/>
    <dgm:cxn modelId="{C2E465DF-C3C2-4907-9B89-09739E00A818}" type="presOf" srcId="{62FB5076-9CF3-4EFD-B338-18D808104270}" destId="{0CE0E9C2-81D8-4586-B74E-2516D4F552D6}" srcOrd="0" destOrd="4" presId="urn:microsoft.com/office/officeart/2005/8/layout/target3"/>
    <dgm:cxn modelId="{373678E7-ACDA-4F5C-A4B1-59A852419B9B}" srcId="{0C864DB8-7B07-421C-8CF3-0BAA255308F0}" destId="{0C5CEAA1-3A16-4948-B844-4E3999D7D25B}" srcOrd="0" destOrd="0" parTransId="{E8F8226E-449D-4FA0-9953-AEB920D109DC}" sibTransId="{163B1904-7095-4E5D-9ACD-5B095C9E1B3D}"/>
    <dgm:cxn modelId="{8FF0DEFA-C6A6-470D-9AB0-C7A739AE0226}" type="presOf" srcId="{12298B4A-F217-45DA-87DA-7FA8C30611A0}" destId="{0CE0E9C2-81D8-4586-B74E-2516D4F552D6}" srcOrd="0" destOrd="5" presId="urn:microsoft.com/office/officeart/2005/8/layout/target3"/>
    <dgm:cxn modelId="{50C580FB-9BF7-4880-9917-0EA325F199F7}" type="presOf" srcId="{EDA73FE4-C65C-4EFE-A58C-55F593010988}" destId="{0CE0E9C2-81D8-4586-B74E-2516D4F552D6}" srcOrd="0" destOrd="0" presId="urn:microsoft.com/office/officeart/2005/8/layout/target3"/>
    <dgm:cxn modelId="{45156EFE-6678-4A99-96EA-BA9DE70818E2}" srcId="{EDA73FE4-C65C-4EFE-A58C-55F593010988}" destId="{EDAEE52B-4817-467E-B7C1-E6DF2B7801A9}" srcOrd="1" destOrd="0" parTransId="{AA313515-6939-4C63-9F5B-A82BC9DAB7E8}" sibTransId="{6BCF553E-6E49-4B68-9659-1BBA10B58892}"/>
    <dgm:cxn modelId="{EE70BD62-6104-44A0-9871-DB61DFBDC536}" type="presParOf" srcId="{1E9A5B4D-2B49-4D52-8A43-2512754D003D}" destId="{8D4CED88-975E-4D18-8A12-4E3BFA68093A}" srcOrd="0" destOrd="0" presId="urn:microsoft.com/office/officeart/2005/8/layout/target3"/>
    <dgm:cxn modelId="{D747E8F1-5176-472B-82A6-47FD9ECA8897}" type="presParOf" srcId="{1E9A5B4D-2B49-4D52-8A43-2512754D003D}" destId="{440971F8-CBB3-443B-A805-5F68B085B7F9}" srcOrd="1" destOrd="0" presId="urn:microsoft.com/office/officeart/2005/8/layout/target3"/>
    <dgm:cxn modelId="{18D690AB-D19A-4037-A63F-6492C5DAAF92}" type="presParOf" srcId="{1E9A5B4D-2B49-4D52-8A43-2512754D003D}" destId="{4C99EED9-9A3C-4F6A-8229-09B2FDB97FC3}" srcOrd="2" destOrd="0" presId="urn:microsoft.com/office/officeart/2005/8/layout/target3"/>
    <dgm:cxn modelId="{130312AE-1D15-40A9-883E-157577C3E715}" type="presParOf" srcId="{1E9A5B4D-2B49-4D52-8A43-2512754D003D}" destId="{3332311A-778B-4AB7-8043-E03DB2DD326F}" srcOrd="3" destOrd="0" presId="urn:microsoft.com/office/officeart/2005/8/layout/target3"/>
    <dgm:cxn modelId="{194647FD-C2E9-4BE6-9218-3E2ABF383BAF}" type="presParOf" srcId="{1E9A5B4D-2B49-4D52-8A43-2512754D003D}" destId="{5C8B4D9A-8AE4-4EDF-85EA-014D7ED2A858}" srcOrd="4" destOrd="0" presId="urn:microsoft.com/office/officeart/2005/8/layout/target3"/>
    <dgm:cxn modelId="{B1400176-3E7D-4319-9F2E-85272EC85EFA}" type="presParOf" srcId="{1E9A5B4D-2B49-4D52-8A43-2512754D003D}" destId="{EF628CA1-3F65-40AD-AAA1-2F449C1E2F4A}" srcOrd="5" destOrd="0" presId="urn:microsoft.com/office/officeart/2005/8/layout/target3"/>
    <dgm:cxn modelId="{C0E36355-2C5B-4E4F-AFFB-449754A319EA}" type="presParOf" srcId="{1E9A5B4D-2B49-4D52-8A43-2512754D003D}" destId="{031C8A26-FD85-4CF0-865E-2C3F39001E2A}" srcOrd="6" destOrd="0" presId="urn:microsoft.com/office/officeart/2005/8/layout/target3"/>
    <dgm:cxn modelId="{A4B887EF-1395-48CA-AF5B-73D58C393DAF}" type="presParOf" srcId="{1E9A5B4D-2B49-4D52-8A43-2512754D003D}" destId="{09036927-E498-4AFD-BFFA-3C6DDB3A069D}" srcOrd="7" destOrd="0" presId="urn:microsoft.com/office/officeart/2005/8/layout/target3"/>
    <dgm:cxn modelId="{A420C914-9032-4050-A349-5E33B977A165}" type="presParOf" srcId="{1E9A5B4D-2B49-4D52-8A43-2512754D003D}" destId="{08C04A85-AD8F-4DE0-B190-CC7E5769EBB7}" srcOrd="8" destOrd="0" presId="urn:microsoft.com/office/officeart/2005/8/layout/target3"/>
    <dgm:cxn modelId="{0F70BCCB-0E82-4011-99B4-10D98CB2B4EE}" type="presParOf" srcId="{1E9A5B4D-2B49-4D52-8A43-2512754D003D}" destId="{0CE0E9C2-81D8-4586-B74E-2516D4F552D6}"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442289-7483-469D-AB8F-5705D285E915}" type="doc">
      <dgm:prSet loTypeId="urn:microsoft.com/office/officeart/2005/8/layout/list1#3" loCatId="list" qsTypeId="urn:microsoft.com/office/officeart/2005/8/quickstyle/simple5#1" qsCatId="simple" csTypeId="urn:microsoft.com/office/officeart/2005/8/colors/accent1_2#6" csCatId="accent1" phldr="1"/>
      <dgm:spPr/>
      <dgm:t>
        <a:bodyPr/>
        <a:lstStyle/>
        <a:p>
          <a:endParaRPr lang="es-GT"/>
        </a:p>
      </dgm:t>
    </dgm:pt>
    <dgm:pt modelId="{A0633E30-2574-4F23-BD94-6CF6B66B004A}">
      <dgm:prSet phldrT="[Texto]" custT="1"/>
      <dgm:spPr/>
      <dgm:t>
        <a:bodyPr/>
        <a:lstStyle/>
        <a:p>
          <a:r>
            <a:rPr lang="es-GT" sz="1800" b="1" dirty="0">
              <a:latin typeface="Arial   "/>
              <a:cs typeface="Arial" panose="020B0604020202020204" pitchFamily="34" charset="0"/>
            </a:rPr>
            <a:t>Extinción </a:t>
          </a:r>
          <a:r>
            <a:rPr lang="es-GT" sz="1800" b="1">
              <a:latin typeface="Arial   "/>
              <a:cs typeface="Arial" panose="020B0604020202020204" pitchFamily="34" charset="0"/>
            </a:rPr>
            <a:t>de dominio</a:t>
          </a:r>
          <a:endParaRPr lang="es-GT" sz="1800" dirty="0">
            <a:latin typeface="Arial   "/>
          </a:endParaRPr>
        </a:p>
      </dgm:t>
    </dgm:pt>
    <dgm:pt modelId="{C2B70E5D-7840-4A8C-A73E-3C29E1CD0732}" type="parTrans" cxnId="{84C2D8F0-FAF2-4644-8516-8F15169900A4}">
      <dgm:prSet/>
      <dgm:spPr/>
      <dgm:t>
        <a:bodyPr/>
        <a:lstStyle/>
        <a:p>
          <a:endParaRPr lang="es-GT">
            <a:latin typeface="Arial   "/>
          </a:endParaRPr>
        </a:p>
      </dgm:t>
    </dgm:pt>
    <dgm:pt modelId="{17477A45-9415-4164-9A5A-BC855EBC4C8D}" type="sibTrans" cxnId="{84C2D8F0-FAF2-4644-8516-8F15169900A4}">
      <dgm:prSet/>
      <dgm:spPr/>
      <dgm:t>
        <a:bodyPr/>
        <a:lstStyle/>
        <a:p>
          <a:endParaRPr lang="es-GT">
            <a:latin typeface="Arial   "/>
          </a:endParaRPr>
        </a:p>
      </dgm:t>
    </dgm:pt>
    <dgm:pt modelId="{F7453C36-E38B-4316-883B-625F7EF9828C}">
      <dgm:prSet phldrT="[Texto]"/>
      <dgm:spPr/>
      <dgm:t>
        <a:bodyPr/>
        <a:lstStyle/>
        <a:p>
          <a:pPr>
            <a:buFont typeface="Arial" panose="020B0604020202020204" pitchFamily="34" charset="0"/>
            <a:buChar char="•"/>
          </a:pPr>
          <a:r>
            <a:rPr lang="es-GT" dirty="0">
              <a:latin typeface="Arial   "/>
            </a:rPr>
            <a:t>Recursos provenientes de la aplicación de la Ley de Extinción de Domino, cuya distribución abarca a instituciones de la Administración Central, siendo estas el Ministerio de Gobernación, Ministerio de la Defensa Nacional y Procuraduría General de la Nación.</a:t>
          </a:r>
        </a:p>
      </dgm:t>
    </dgm:pt>
    <dgm:pt modelId="{C660A80A-62DE-44CA-A7E3-CBA4EE82040E}" type="parTrans" cxnId="{1FA7BED7-3EA6-49A2-B834-EE631DEECA39}">
      <dgm:prSet/>
      <dgm:spPr/>
      <dgm:t>
        <a:bodyPr/>
        <a:lstStyle/>
        <a:p>
          <a:endParaRPr lang="es-GT">
            <a:latin typeface="Arial   "/>
          </a:endParaRPr>
        </a:p>
      </dgm:t>
    </dgm:pt>
    <dgm:pt modelId="{E30CF926-86D0-4AA1-B25E-6343F1868957}" type="sibTrans" cxnId="{1FA7BED7-3EA6-49A2-B834-EE631DEECA39}">
      <dgm:prSet/>
      <dgm:spPr/>
      <dgm:t>
        <a:bodyPr/>
        <a:lstStyle/>
        <a:p>
          <a:endParaRPr lang="es-GT">
            <a:latin typeface="Arial   "/>
          </a:endParaRPr>
        </a:p>
      </dgm:t>
    </dgm:pt>
    <dgm:pt modelId="{ED997421-1B0C-4E3D-96FC-FD60522DABAF}">
      <dgm:prSet phldrT="[Texto]" custT="1"/>
      <dgm:spPr/>
      <dgm:t>
        <a:bodyPr/>
        <a:lstStyle/>
        <a:p>
          <a:r>
            <a:rPr lang="es-GT" sz="1600" b="1" dirty="0">
              <a:latin typeface="Arial   "/>
              <a:cs typeface="Arial" panose="020B0604020202020204" pitchFamily="34" charset="0"/>
            </a:rPr>
            <a:t>Canje de Deuda</a:t>
          </a:r>
          <a:endParaRPr lang="es-GT" sz="1600" dirty="0">
            <a:latin typeface="Arial   "/>
          </a:endParaRPr>
        </a:p>
      </dgm:t>
    </dgm:pt>
    <dgm:pt modelId="{69EA4E49-6CB0-4008-873E-0F6F5CE8D427}" type="parTrans" cxnId="{7CEE5ACE-4855-43B4-9421-C2FE7CCF5FE8}">
      <dgm:prSet/>
      <dgm:spPr/>
      <dgm:t>
        <a:bodyPr/>
        <a:lstStyle/>
        <a:p>
          <a:endParaRPr lang="es-GT">
            <a:latin typeface="Arial   "/>
          </a:endParaRPr>
        </a:p>
      </dgm:t>
    </dgm:pt>
    <dgm:pt modelId="{1BF0B662-242E-4B11-87FC-D74B6679AC65}" type="sibTrans" cxnId="{7CEE5ACE-4855-43B4-9421-C2FE7CCF5FE8}">
      <dgm:prSet/>
      <dgm:spPr/>
      <dgm:t>
        <a:bodyPr/>
        <a:lstStyle/>
        <a:p>
          <a:endParaRPr lang="es-GT">
            <a:latin typeface="Arial   "/>
          </a:endParaRPr>
        </a:p>
      </dgm:t>
    </dgm:pt>
    <dgm:pt modelId="{652D16B2-B23D-422C-8D2B-A6B0D34AB2FE}">
      <dgm:prSet phldrT="[Texto]"/>
      <dgm:spPr/>
      <dgm:t>
        <a:bodyPr/>
        <a:lstStyle/>
        <a:p>
          <a:pPr>
            <a:buFont typeface="Arial" panose="020B0604020202020204" pitchFamily="34" charset="0"/>
            <a:buChar char="•"/>
          </a:pPr>
          <a:r>
            <a:rPr lang="es-GT" dirty="0">
              <a:latin typeface="Arial   "/>
              <a:cs typeface="Arial" panose="020B0604020202020204" pitchFamily="34" charset="0"/>
            </a:rPr>
            <a:t>Convenio entre MARN y el Gobierno de Alemania, para cubrir gastos que se deriven de la implementación de acciones orientadas a la adaptación al cambio climático.</a:t>
          </a:r>
          <a:endParaRPr lang="es-GT" dirty="0">
            <a:latin typeface="Arial   "/>
          </a:endParaRPr>
        </a:p>
      </dgm:t>
    </dgm:pt>
    <dgm:pt modelId="{20D0F899-C07D-4560-846D-1E515172E693}" type="parTrans" cxnId="{2171BB87-9361-452F-BDD9-BF55B41326C0}">
      <dgm:prSet/>
      <dgm:spPr/>
      <dgm:t>
        <a:bodyPr/>
        <a:lstStyle/>
        <a:p>
          <a:endParaRPr lang="es-GT">
            <a:latin typeface="Arial   "/>
          </a:endParaRPr>
        </a:p>
      </dgm:t>
    </dgm:pt>
    <dgm:pt modelId="{EB513DB3-8601-4FC0-BC01-074B91C4129C}" type="sibTrans" cxnId="{2171BB87-9361-452F-BDD9-BF55B41326C0}">
      <dgm:prSet/>
      <dgm:spPr/>
      <dgm:t>
        <a:bodyPr/>
        <a:lstStyle/>
        <a:p>
          <a:endParaRPr lang="es-GT">
            <a:latin typeface="Arial   "/>
          </a:endParaRPr>
        </a:p>
      </dgm:t>
    </dgm:pt>
    <dgm:pt modelId="{9523BC9A-3C10-4013-9BBB-DB3B8CF0D2AB}">
      <dgm:prSet phldrT="[Texto]" custT="1"/>
      <dgm:spPr/>
      <dgm:t>
        <a:bodyPr/>
        <a:lstStyle/>
        <a:p>
          <a:r>
            <a:rPr lang="es-GT" sz="1600" b="1" dirty="0">
              <a:latin typeface="Arial   "/>
              <a:cs typeface="Arial" panose="020B0604020202020204" pitchFamily="34" charset="0"/>
            </a:rPr>
            <a:t>Ingresos Propios de las Entidades Públicas</a:t>
          </a:r>
          <a:endParaRPr lang="es-GT" sz="1600" dirty="0">
            <a:latin typeface="Arial   "/>
          </a:endParaRPr>
        </a:p>
      </dgm:t>
    </dgm:pt>
    <dgm:pt modelId="{DBB3E017-2B84-4E0A-95D6-9C617B13122B}" type="parTrans" cxnId="{235855BD-10BF-4FCB-A7D1-6C3DE6CD1E0F}">
      <dgm:prSet/>
      <dgm:spPr/>
      <dgm:t>
        <a:bodyPr/>
        <a:lstStyle/>
        <a:p>
          <a:endParaRPr lang="es-GT">
            <a:latin typeface="Arial   "/>
          </a:endParaRPr>
        </a:p>
      </dgm:t>
    </dgm:pt>
    <dgm:pt modelId="{19C92302-1E30-4DAB-94F4-892EC6B6A71B}" type="sibTrans" cxnId="{235855BD-10BF-4FCB-A7D1-6C3DE6CD1E0F}">
      <dgm:prSet/>
      <dgm:spPr/>
      <dgm:t>
        <a:bodyPr/>
        <a:lstStyle/>
        <a:p>
          <a:endParaRPr lang="es-GT">
            <a:latin typeface="Arial   "/>
          </a:endParaRPr>
        </a:p>
      </dgm:t>
    </dgm:pt>
    <dgm:pt modelId="{5E1A261F-3260-40A5-9E60-E88164AE2767}">
      <dgm:prSet phldrT="[Texto]"/>
      <dgm:spPr/>
      <dgm:t>
        <a:bodyPr/>
        <a:lstStyle/>
        <a:p>
          <a:pPr>
            <a:buFont typeface="Arial" panose="020B0604020202020204" pitchFamily="34" charset="0"/>
            <a:buChar char="•"/>
          </a:pPr>
          <a:r>
            <a:rPr lang="es-MX" dirty="0">
              <a:latin typeface="Arial   "/>
              <a:cs typeface="Arial" panose="020B0604020202020204" pitchFamily="34" charset="0"/>
            </a:rPr>
            <a:t>Estos recursos cuentan con destino específico, en virtud que los Gobiernos, Organismos Internacionales o Nacionales, establecen condiciones y uso de los recursos que donan al país.</a:t>
          </a:r>
          <a:endParaRPr lang="es-GT" dirty="0">
            <a:latin typeface="Arial   "/>
          </a:endParaRPr>
        </a:p>
      </dgm:t>
    </dgm:pt>
    <dgm:pt modelId="{0C0C2EEE-9C83-463D-B2CC-BEE241B0DC38}" type="parTrans" cxnId="{95EE3B76-6470-42C9-948E-AD19964DADA9}">
      <dgm:prSet/>
      <dgm:spPr/>
      <dgm:t>
        <a:bodyPr/>
        <a:lstStyle/>
        <a:p>
          <a:endParaRPr lang="es-GT">
            <a:latin typeface="Arial   "/>
          </a:endParaRPr>
        </a:p>
      </dgm:t>
    </dgm:pt>
    <dgm:pt modelId="{B9E76F0E-197D-4A66-BBC5-5E983AA22142}" type="sibTrans" cxnId="{95EE3B76-6470-42C9-948E-AD19964DADA9}">
      <dgm:prSet/>
      <dgm:spPr/>
      <dgm:t>
        <a:bodyPr/>
        <a:lstStyle/>
        <a:p>
          <a:endParaRPr lang="es-GT">
            <a:latin typeface="Arial   "/>
          </a:endParaRPr>
        </a:p>
      </dgm:t>
    </dgm:pt>
    <dgm:pt modelId="{FB2A384B-0D30-4598-9226-4BED5B5EA895}">
      <dgm:prSet phldrT="[Texto]" custT="1"/>
      <dgm:spPr/>
      <dgm:t>
        <a:bodyPr/>
        <a:lstStyle/>
        <a:p>
          <a:r>
            <a:rPr lang="es-MX" sz="1600" b="1" dirty="0">
              <a:latin typeface="Arial   "/>
              <a:cs typeface="Arial" panose="020B0604020202020204" pitchFamily="34" charset="0"/>
            </a:rPr>
            <a:t>Donaciones Internas como Externas</a:t>
          </a:r>
          <a:endParaRPr lang="es-GT" sz="1600" dirty="0">
            <a:latin typeface="Arial   "/>
          </a:endParaRPr>
        </a:p>
      </dgm:t>
    </dgm:pt>
    <dgm:pt modelId="{5CA53E4A-0A2C-41E5-B5DE-99E13A1734E0}" type="parTrans" cxnId="{DB46320E-7072-46E6-8C9F-00AB18D2637D}">
      <dgm:prSet/>
      <dgm:spPr/>
      <dgm:t>
        <a:bodyPr/>
        <a:lstStyle/>
        <a:p>
          <a:endParaRPr lang="es-GT">
            <a:latin typeface="Arial   "/>
          </a:endParaRPr>
        </a:p>
      </dgm:t>
    </dgm:pt>
    <dgm:pt modelId="{EE0012DC-B6A1-4CF9-9D01-D0E58C60DADF}" type="sibTrans" cxnId="{DB46320E-7072-46E6-8C9F-00AB18D2637D}">
      <dgm:prSet/>
      <dgm:spPr/>
      <dgm:t>
        <a:bodyPr/>
        <a:lstStyle/>
        <a:p>
          <a:endParaRPr lang="es-GT">
            <a:latin typeface="Arial   "/>
          </a:endParaRPr>
        </a:p>
      </dgm:t>
    </dgm:pt>
    <dgm:pt modelId="{BBA0C087-B459-44D6-8980-1FF96427DC50}">
      <dgm:prSet/>
      <dgm:spPr/>
      <dgm:t>
        <a:bodyPr/>
        <a:lstStyle/>
        <a:p>
          <a:r>
            <a:rPr lang="es-GT" dirty="0">
              <a:latin typeface="Arial   "/>
              <a:cs typeface="Arial" panose="020B0604020202020204" pitchFamily="34" charset="0"/>
            </a:rPr>
            <a:t>Corresponde a la venta de bienes o servicios de las Entidades y su uso debe ser para garantizar la continuidad de los mismos, razón por la cual son utilizados por la misma Institución que los genera.</a:t>
          </a:r>
          <a:endParaRPr lang="es-GT" dirty="0">
            <a:latin typeface="Arial   "/>
          </a:endParaRPr>
        </a:p>
      </dgm:t>
    </dgm:pt>
    <dgm:pt modelId="{D20CC13B-B719-4EFC-ABE0-DE12C09D1E69}" type="parTrans" cxnId="{4CCA0C7C-E236-4325-8753-C00616578627}">
      <dgm:prSet/>
      <dgm:spPr/>
      <dgm:t>
        <a:bodyPr/>
        <a:lstStyle/>
        <a:p>
          <a:endParaRPr lang="es-GT">
            <a:latin typeface="Arial   "/>
          </a:endParaRPr>
        </a:p>
      </dgm:t>
    </dgm:pt>
    <dgm:pt modelId="{BCB46964-1CDF-4CC7-A78F-702F76FBA943}" type="sibTrans" cxnId="{4CCA0C7C-E236-4325-8753-C00616578627}">
      <dgm:prSet/>
      <dgm:spPr/>
      <dgm:t>
        <a:bodyPr/>
        <a:lstStyle/>
        <a:p>
          <a:endParaRPr lang="es-GT">
            <a:latin typeface="Arial   "/>
          </a:endParaRPr>
        </a:p>
      </dgm:t>
    </dgm:pt>
    <dgm:pt modelId="{74175A42-46C1-4DEF-9431-80C4EAA0E9D4}">
      <dgm:prSet phldrT="[Texto]" custT="1"/>
      <dgm:spPr/>
      <dgm:t>
        <a:bodyPr/>
        <a:lstStyle/>
        <a:p>
          <a:r>
            <a:rPr lang="es-GT" sz="1600" b="1" kern="1200" dirty="0">
              <a:latin typeface="Arial   "/>
              <a:cs typeface="Arial" panose="020B0604020202020204" pitchFamily="34" charset="0"/>
            </a:rPr>
            <a:t>Contribuciones a la Seguridad Social</a:t>
          </a:r>
          <a:endParaRPr lang="es-GT" sz="1600" b="1" kern="1200" dirty="0">
            <a:solidFill>
              <a:prstClr val="white"/>
            </a:solidFill>
            <a:latin typeface="Arial   "/>
            <a:ea typeface="+mn-ea"/>
            <a:cs typeface="Arial" panose="020B0604020202020204" pitchFamily="34" charset="0"/>
          </a:endParaRPr>
        </a:p>
      </dgm:t>
    </dgm:pt>
    <dgm:pt modelId="{5DAC5A1C-6601-41CC-88F8-5C9B3B73D941}" type="parTrans" cxnId="{502F1C84-AC1F-4043-98DF-0495375E2F54}">
      <dgm:prSet/>
      <dgm:spPr/>
      <dgm:t>
        <a:bodyPr/>
        <a:lstStyle/>
        <a:p>
          <a:endParaRPr lang="es-GT">
            <a:latin typeface="Arial   "/>
          </a:endParaRPr>
        </a:p>
      </dgm:t>
    </dgm:pt>
    <dgm:pt modelId="{806FB4F6-9B33-4E28-A9F4-DC7629FFB7AA}" type="sibTrans" cxnId="{502F1C84-AC1F-4043-98DF-0495375E2F54}">
      <dgm:prSet/>
      <dgm:spPr/>
      <dgm:t>
        <a:bodyPr/>
        <a:lstStyle/>
        <a:p>
          <a:endParaRPr lang="es-GT">
            <a:latin typeface="Arial   "/>
          </a:endParaRPr>
        </a:p>
      </dgm:t>
    </dgm:pt>
    <dgm:pt modelId="{A342E754-8D1C-4EEE-B576-DD41517F8482}">
      <dgm:prSet phldrT="[Texto]"/>
      <dgm:spPr/>
      <dgm:t>
        <a:bodyPr/>
        <a:lstStyle/>
        <a:p>
          <a:r>
            <a:rPr lang="es-GT" dirty="0">
              <a:latin typeface="Arial   "/>
              <a:cs typeface="Arial" panose="020B0604020202020204" pitchFamily="34" charset="0"/>
            </a:rPr>
            <a:t>Corresponde al descuento que se realiza a los funcionarios públicos, por concepto de Montepío, cuyo destino es financiar el régimen de Clases Pasivas Civiles del Estado.</a:t>
          </a:r>
          <a:endParaRPr lang="es-GT" dirty="0">
            <a:latin typeface="Arial   "/>
          </a:endParaRPr>
        </a:p>
      </dgm:t>
    </dgm:pt>
    <dgm:pt modelId="{664CF34D-EB4D-4687-A5FF-BF7139645836}" type="parTrans" cxnId="{A2279722-B70F-4E78-B546-D8C80925C556}">
      <dgm:prSet/>
      <dgm:spPr/>
      <dgm:t>
        <a:bodyPr/>
        <a:lstStyle/>
        <a:p>
          <a:endParaRPr lang="es-GT">
            <a:latin typeface="Arial   "/>
          </a:endParaRPr>
        </a:p>
      </dgm:t>
    </dgm:pt>
    <dgm:pt modelId="{8B71C915-10AA-4D88-AB8C-F9818CAA881E}" type="sibTrans" cxnId="{A2279722-B70F-4E78-B546-D8C80925C556}">
      <dgm:prSet/>
      <dgm:spPr/>
      <dgm:t>
        <a:bodyPr/>
        <a:lstStyle/>
        <a:p>
          <a:endParaRPr lang="es-GT">
            <a:latin typeface="Arial   "/>
          </a:endParaRPr>
        </a:p>
      </dgm:t>
    </dgm:pt>
    <dgm:pt modelId="{3C49B5BD-D166-4E00-B384-9490B95A5105}" type="pres">
      <dgm:prSet presAssocID="{CF442289-7483-469D-AB8F-5705D285E915}" presName="linear" presStyleCnt="0">
        <dgm:presLayoutVars>
          <dgm:dir/>
          <dgm:animLvl val="lvl"/>
          <dgm:resizeHandles val="exact"/>
        </dgm:presLayoutVars>
      </dgm:prSet>
      <dgm:spPr/>
    </dgm:pt>
    <dgm:pt modelId="{B064AD98-D2EE-464A-B95E-DB78BE7B94D2}" type="pres">
      <dgm:prSet presAssocID="{A0633E30-2574-4F23-BD94-6CF6B66B004A}" presName="parentLin" presStyleCnt="0"/>
      <dgm:spPr/>
    </dgm:pt>
    <dgm:pt modelId="{5CD7A1BB-1A92-4834-A08F-8755B2F07BA0}" type="pres">
      <dgm:prSet presAssocID="{A0633E30-2574-4F23-BD94-6CF6B66B004A}" presName="parentLeftMargin" presStyleLbl="node1" presStyleIdx="0" presStyleCnt="5"/>
      <dgm:spPr/>
    </dgm:pt>
    <dgm:pt modelId="{BC228773-6293-40FE-9A9B-CF47C17B3DAC}" type="pres">
      <dgm:prSet presAssocID="{A0633E30-2574-4F23-BD94-6CF6B66B004A}" presName="parentText" presStyleLbl="node1" presStyleIdx="0" presStyleCnt="5">
        <dgm:presLayoutVars>
          <dgm:chMax val="0"/>
          <dgm:bulletEnabled val="1"/>
        </dgm:presLayoutVars>
      </dgm:prSet>
      <dgm:spPr/>
    </dgm:pt>
    <dgm:pt modelId="{912C43C2-5145-45B6-AC28-23548D242D48}" type="pres">
      <dgm:prSet presAssocID="{A0633E30-2574-4F23-BD94-6CF6B66B004A}" presName="negativeSpace" presStyleCnt="0"/>
      <dgm:spPr/>
    </dgm:pt>
    <dgm:pt modelId="{9CF72525-9689-4E34-BD6F-796955903BE2}" type="pres">
      <dgm:prSet presAssocID="{A0633E30-2574-4F23-BD94-6CF6B66B004A}" presName="childText" presStyleLbl="conFgAcc1" presStyleIdx="0" presStyleCnt="5">
        <dgm:presLayoutVars>
          <dgm:bulletEnabled val="1"/>
        </dgm:presLayoutVars>
      </dgm:prSet>
      <dgm:spPr/>
    </dgm:pt>
    <dgm:pt modelId="{FCBF5DFD-6DC6-4295-B473-E6FDED7FE4AA}" type="pres">
      <dgm:prSet presAssocID="{17477A45-9415-4164-9A5A-BC855EBC4C8D}" presName="spaceBetweenRectangles" presStyleCnt="0"/>
      <dgm:spPr/>
    </dgm:pt>
    <dgm:pt modelId="{0FB5179C-9FA2-483C-8F28-1292E1A796EE}" type="pres">
      <dgm:prSet presAssocID="{74175A42-46C1-4DEF-9431-80C4EAA0E9D4}" presName="parentLin" presStyleCnt="0"/>
      <dgm:spPr/>
    </dgm:pt>
    <dgm:pt modelId="{46E4F4E7-786F-4C55-9C40-91BA9419D626}" type="pres">
      <dgm:prSet presAssocID="{74175A42-46C1-4DEF-9431-80C4EAA0E9D4}" presName="parentLeftMargin" presStyleLbl="node1" presStyleIdx="0" presStyleCnt="5"/>
      <dgm:spPr/>
    </dgm:pt>
    <dgm:pt modelId="{9F3F7850-9C0D-4293-9EFF-E02BBFEC10F2}" type="pres">
      <dgm:prSet presAssocID="{74175A42-46C1-4DEF-9431-80C4EAA0E9D4}" presName="parentText" presStyleLbl="node1" presStyleIdx="1" presStyleCnt="5">
        <dgm:presLayoutVars>
          <dgm:chMax val="0"/>
          <dgm:bulletEnabled val="1"/>
        </dgm:presLayoutVars>
      </dgm:prSet>
      <dgm:spPr/>
    </dgm:pt>
    <dgm:pt modelId="{F62FDBED-3257-413C-8991-ACF636DC18A4}" type="pres">
      <dgm:prSet presAssocID="{74175A42-46C1-4DEF-9431-80C4EAA0E9D4}" presName="negativeSpace" presStyleCnt="0"/>
      <dgm:spPr/>
    </dgm:pt>
    <dgm:pt modelId="{1A198B46-97EC-482B-A0FD-15BDAAFCF13E}" type="pres">
      <dgm:prSet presAssocID="{74175A42-46C1-4DEF-9431-80C4EAA0E9D4}" presName="childText" presStyleLbl="conFgAcc1" presStyleIdx="1" presStyleCnt="5">
        <dgm:presLayoutVars>
          <dgm:bulletEnabled val="1"/>
        </dgm:presLayoutVars>
      </dgm:prSet>
      <dgm:spPr/>
    </dgm:pt>
    <dgm:pt modelId="{DFAE8002-C554-4E36-883F-AB2103981481}" type="pres">
      <dgm:prSet presAssocID="{806FB4F6-9B33-4E28-A9F4-DC7629FFB7AA}" presName="spaceBetweenRectangles" presStyleCnt="0"/>
      <dgm:spPr/>
    </dgm:pt>
    <dgm:pt modelId="{19F1DE7E-F061-4689-A5BC-39F45EA777F9}" type="pres">
      <dgm:prSet presAssocID="{ED997421-1B0C-4E3D-96FC-FD60522DABAF}" presName="parentLin" presStyleCnt="0"/>
      <dgm:spPr/>
    </dgm:pt>
    <dgm:pt modelId="{866554CA-234D-4BBA-95C1-CAB98CD72BFB}" type="pres">
      <dgm:prSet presAssocID="{ED997421-1B0C-4E3D-96FC-FD60522DABAF}" presName="parentLeftMargin" presStyleLbl="node1" presStyleIdx="1" presStyleCnt="5"/>
      <dgm:spPr/>
    </dgm:pt>
    <dgm:pt modelId="{B4A5C435-5FC5-4273-B35D-0EE764D00C7F}" type="pres">
      <dgm:prSet presAssocID="{ED997421-1B0C-4E3D-96FC-FD60522DABAF}" presName="parentText" presStyleLbl="node1" presStyleIdx="2" presStyleCnt="5">
        <dgm:presLayoutVars>
          <dgm:chMax val="0"/>
          <dgm:bulletEnabled val="1"/>
        </dgm:presLayoutVars>
      </dgm:prSet>
      <dgm:spPr/>
    </dgm:pt>
    <dgm:pt modelId="{50BDFB63-F0F7-4A93-B9A4-200B4DAA74DB}" type="pres">
      <dgm:prSet presAssocID="{ED997421-1B0C-4E3D-96FC-FD60522DABAF}" presName="negativeSpace" presStyleCnt="0"/>
      <dgm:spPr/>
    </dgm:pt>
    <dgm:pt modelId="{D49D8B80-05CF-4521-8CDF-972A8CD2B1D1}" type="pres">
      <dgm:prSet presAssocID="{ED997421-1B0C-4E3D-96FC-FD60522DABAF}" presName="childText" presStyleLbl="conFgAcc1" presStyleIdx="2" presStyleCnt="5">
        <dgm:presLayoutVars>
          <dgm:bulletEnabled val="1"/>
        </dgm:presLayoutVars>
      </dgm:prSet>
      <dgm:spPr/>
    </dgm:pt>
    <dgm:pt modelId="{BFE90D29-100C-4D97-9416-F444280D6E2D}" type="pres">
      <dgm:prSet presAssocID="{1BF0B662-242E-4B11-87FC-D74B6679AC65}" presName="spaceBetweenRectangles" presStyleCnt="0"/>
      <dgm:spPr/>
    </dgm:pt>
    <dgm:pt modelId="{570C8E45-CEBB-4E09-8CB6-CE66ECDEF3E6}" type="pres">
      <dgm:prSet presAssocID="{9523BC9A-3C10-4013-9BBB-DB3B8CF0D2AB}" presName="parentLin" presStyleCnt="0"/>
      <dgm:spPr/>
    </dgm:pt>
    <dgm:pt modelId="{73BFADAC-B527-49C2-9554-1007A6D09FD1}" type="pres">
      <dgm:prSet presAssocID="{9523BC9A-3C10-4013-9BBB-DB3B8CF0D2AB}" presName="parentLeftMargin" presStyleLbl="node1" presStyleIdx="2" presStyleCnt="5"/>
      <dgm:spPr/>
    </dgm:pt>
    <dgm:pt modelId="{58FC7EA0-936C-4DDE-8B3D-5B0091552BF0}" type="pres">
      <dgm:prSet presAssocID="{9523BC9A-3C10-4013-9BBB-DB3B8CF0D2AB}" presName="parentText" presStyleLbl="node1" presStyleIdx="3" presStyleCnt="5">
        <dgm:presLayoutVars>
          <dgm:chMax val="0"/>
          <dgm:bulletEnabled val="1"/>
        </dgm:presLayoutVars>
      </dgm:prSet>
      <dgm:spPr/>
    </dgm:pt>
    <dgm:pt modelId="{D7E83BAC-4C6D-4531-B687-BD9D3570D2A1}" type="pres">
      <dgm:prSet presAssocID="{9523BC9A-3C10-4013-9BBB-DB3B8CF0D2AB}" presName="negativeSpace" presStyleCnt="0"/>
      <dgm:spPr/>
    </dgm:pt>
    <dgm:pt modelId="{DC4F9981-5C77-4F45-9A3D-B0197632F4DC}" type="pres">
      <dgm:prSet presAssocID="{9523BC9A-3C10-4013-9BBB-DB3B8CF0D2AB}" presName="childText" presStyleLbl="conFgAcc1" presStyleIdx="3" presStyleCnt="5">
        <dgm:presLayoutVars>
          <dgm:bulletEnabled val="1"/>
        </dgm:presLayoutVars>
      </dgm:prSet>
      <dgm:spPr/>
    </dgm:pt>
    <dgm:pt modelId="{2F541B0F-4711-48DF-B858-2C2E25CBE744}" type="pres">
      <dgm:prSet presAssocID="{19C92302-1E30-4DAB-94F4-892EC6B6A71B}" presName="spaceBetweenRectangles" presStyleCnt="0"/>
      <dgm:spPr/>
    </dgm:pt>
    <dgm:pt modelId="{AFE05988-E813-4DA6-A258-6CB1A2CCB63D}" type="pres">
      <dgm:prSet presAssocID="{FB2A384B-0D30-4598-9226-4BED5B5EA895}" presName="parentLin" presStyleCnt="0"/>
      <dgm:spPr/>
    </dgm:pt>
    <dgm:pt modelId="{891BF30C-E3F0-45D3-8D85-1CBFBCBE710B}" type="pres">
      <dgm:prSet presAssocID="{FB2A384B-0D30-4598-9226-4BED5B5EA895}" presName="parentLeftMargin" presStyleLbl="node1" presStyleIdx="3" presStyleCnt="5"/>
      <dgm:spPr/>
    </dgm:pt>
    <dgm:pt modelId="{E0FB1E1F-405E-4834-8E8E-3466F3334870}" type="pres">
      <dgm:prSet presAssocID="{FB2A384B-0D30-4598-9226-4BED5B5EA895}" presName="parentText" presStyleLbl="node1" presStyleIdx="4" presStyleCnt="5">
        <dgm:presLayoutVars>
          <dgm:chMax val="0"/>
          <dgm:bulletEnabled val="1"/>
        </dgm:presLayoutVars>
      </dgm:prSet>
      <dgm:spPr/>
    </dgm:pt>
    <dgm:pt modelId="{6FC05ACB-F955-44F7-A469-AC5561BDE1F2}" type="pres">
      <dgm:prSet presAssocID="{FB2A384B-0D30-4598-9226-4BED5B5EA895}" presName="negativeSpace" presStyleCnt="0"/>
      <dgm:spPr/>
    </dgm:pt>
    <dgm:pt modelId="{2D359F01-C4C5-4778-A184-A0833509A5EB}" type="pres">
      <dgm:prSet presAssocID="{FB2A384B-0D30-4598-9226-4BED5B5EA895}" presName="childText" presStyleLbl="conFgAcc1" presStyleIdx="4" presStyleCnt="5">
        <dgm:presLayoutVars>
          <dgm:bulletEnabled val="1"/>
        </dgm:presLayoutVars>
      </dgm:prSet>
      <dgm:spPr/>
    </dgm:pt>
  </dgm:ptLst>
  <dgm:cxnLst>
    <dgm:cxn modelId="{DB46320E-7072-46E6-8C9F-00AB18D2637D}" srcId="{CF442289-7483-469D-AB8F-5705D285E915}" destId="{FB2A384B-0D30-4598-9226-4BED5B5EA895}" srcOrd="4" destOrd="0" parTransId="{5CA53E4A-0A2C-41E5-B5DE-99E13A1734E0}" sibTransId="{EE0012DC-B6A1-4CF9-9D01-D0E58C60DADF}"/>
    <dgm:cxn modelId="{CC354410-4E1A-4F9E-800B-165A3B8A2F7F}" type="presOf" srcId="{FB2A384B-0D30-4598-9226-4BED5B5EA895}" destId="{E0FB1E1F-405E-4834-8E8E-3466F3334870}" srcOrd="1" destOrd="0" presId="urn:microsoft.com/office/officeart/2005/8/layout/list1#3"/>
    <dgm:cxn modelId="{C4BDC310-4A96-4731-AF3A-C249B0866F51}" type="presOf" srcId="{A0633E30-2574-4F23-BD94-6CF6B66B004A}" destId="{5CD7A1BB-1A92-4834-A08F-8755B2F07BA0}" srcOrd="0" destOrd="0" presId="urn:microsoft.com/office/officeart/2005/8/layout/list1#3"/>
    <dgm:cxn modelId="{A2279722-B70F-4E78-B546-D8C80925C556}" srcId="{74175A42-46C1-4DEF-9431-80C4EAA0E9D4}" destId="{A342E754-8D1C-4EEE-B576-DD41517F8482}" srcOrd="0" destOrd="0" parTransId="{664CF34D-EB4D-4687-A5FF-BF7139645836}" sibTransId="{8B71C915-10AA-4D88-AB8C-F9818CAA881E}"/>
    <dgm:cxn modelId="{7B55622A-9AB6-4D36-9AFE-B7BCC95F46A5}" type="presOf" srcId="{5E1A261F-3260-40A5-9E60-E88164AE2767}" destId="{2D359F01-C4C5-4778-A184-A0833509A5EB}" srcOrd="0" destOrd="0" presId="urn:microsoft.com/office/officeart/2005/8/layout/list1#3"/>
    <dgm:cxn modelId="{21AD5C2F-19F4-49F2-B12B-1C09EADBF87B}" type="presOf" srcId="{ED997421-1B0C-4E3D-96FC-FD60522DABAF}" destId="{866554CA-234D-4BBA-95C1-CAB98CD72BFB}" srcOrd="0" destOrd="0" presId="urn:microsoft.com/office/officeart/2005/8/layout/list1#3"/>
    <dgm:cxn modelId="{3B48E630-238E-4D02-A8C6-60F38411F46F}" type="presOf" srcId="{74175A42-46C1-4DEF-9431-80C4EAA0E9D4}" destId="{9F3F7850-9C0D-4293-9EFF-E02BBFEC10F2}" srcOrd="1" destOrd="0" presId="urn:microsoft.com/office/officeart/2005/8/layout/list1#3"/>
    <dgm:cxn modelId="{D43E2F64-A14A-44C2-80A2-E2F9426A5895}" type="presOf" srcId="{FB2A384B-0D30-4598-9226-4BED5B5EA895}" destId="{891BF30C-E3F0-45D3-8D85-1CBFBCBE710B}" srcOrd="0" destOrd="0" presId="urn:microsoft.com/office/officeart/2005/8/layout/list1#3"/>
    <dgm:cxn modelId="{AF241165-F0DB-4055-BE37-B772DF33D8E9}" type="presOf" srcId="{9523BC9A-3C10-4013-9BBB-DB3B8CF0D2AB}" destId="{73BFADAC-B527-49C2-9554-1007A6D09FD1}" srcOrd="0" destOrd="0" presId="urn:microsoft.com/office/officeart/2005/8/layout/list1#3"/>
    <dgm:cxn modelId="{A7A86A67-C9EB-439D-B9DD-024DBBAB7C52}" type="presOf" srcId="{BBA0C087-B459-44D6-8980-1FF96427DC50}" destId="{DC4F9981-5C77-4F45-9A3D-B0197632F4DC}" srcOrd="0" destOrd="0" presId="urn:microsoft.com/office/officeart/2005/8/layout/list1#3"/>
    <dgm:cxn modelId="{95EE3B76-6470-42C9-948E-AD19964DADA9}" srcId="{FB2A384B-0D30-4598-9226-4BED5B5EA895}" destId="{5E1A261F-3260-40A5-9E60-E88164AE2767}" srcOrd="0" destOrd="0" parTransId="{0C0C2EEE-9C83-463D-B2CC-BEE241B0DC38}" sibTransId="{B9E76F0E-197D-4A66-BBC5-5E983AA22142}"/>
    <dgm:cxn modelId="{4CCA0C7C-E236-4325-8753-C00616578627}" srcId="{9523BC9A-3C10-4013-9BBB-DB3B8CF0D2AB}" destId="{BBA0C087-B459-44D6-8980-1FF96427DC50}" srcOrd="0" destOrd="0" parTransId="{D20CC13B-B719-4EFC-ABE0-DE12C09D1E69}" sibTransId="{BCB46964-1CDF-4CC7-A78F-702F76FBA943}"/>
    <dgm:cxn modelId="{502F1C84-AC1F-4043-98DF-0495375E2F54}" srcId="{CF442289-7483-469D-AB8F-5705D285E915}" destId="{74175A42-46C1-4DEF-9431-80C4EAA0E9D4}" srcOrd="1" destOrd="0" parTransId="{5DAC5A1C-6601-41CC-88F8-5C9B3B73D941}" sibTransId="{806FB4F6-9B33-4E28-A9F4-DC7629FFB7AA}"/>
    <dgm:cxn modelId="{2171BB87-9361-452F-BDD9-BF55B41326C0}" srcId="{ED997421-1B0C-4E3D-96FC-FD60522DABAF}" destId="{652D16B2-B23D-422C-8D2B-A6B0D34AB2FE}" srcOrd="0" destOrd="0" parTransId="{20D0F899-C07D-4560-846D-1E515172E693}" sibTransId="{EB513DB3-8601-4FC0-BC01-074B91C4129C}"/>
    <dgm:cxn modelId="{1331888D-ABD8-43BC-AB23-ADBD1D7E253C}" type="presOf" srcId="{9523BC9A-3C10-4013-9BBB-DB3B8CF0D2AB}" destId="{58FC7EA0-936C-4DDE-8B3D-5B0091552BF0}" srcOrd="1" destOrd="0" presId="urn:microsoft.com/office/officeart/2005/8/layout/list1#3"/>
    <dgm:cxn modelId="{80F53A9C-B74D-467B-B4F8-8B1A1663149F}" type="presOf" srcId="{652D16B2-B23D-422C-8D2B-A6B0D34AB2FE}" destId="{D49D8B80-05CF-4521-8CDF-972A8CD2B1D1}" srcOrd="0" destOrd="0" presId="urn:microsoft.com/office/officeart/2005/8/layout/list1#3"/>
    <dgm:cxn modelId="{E37554AE-AEF9-494C-B2E0-1E81C462A61B}" type="presOf" srcId="{CF442289-7483-469D-AB8F-5705D285E915}" destId="{3C49B5BD-D166-4E00-B384-9490B95A5105}" srcOrd="0" destOrd="0" presId="urn:microsoft.com/office/officeart/2005/8/layout/list1#3"/>
    <dgm:cxn modelId="{C8C782B6-B552-465D-B90E-92394C89F4BA}" type="presOf" srcId="{A0633E30-2574-4F23-BD94-6CF6B66B004A}" destId="{BC228773-6293-40FE-9A9B-CF47C17B3DAC}" srcOrd="1" destOrd="0" presId="urn:microsoft.com/office/officeart/2005/8/layout/list1#3"/>
    <dgm:cxn modelId="{235855BD-10BF-4FCB-A7D1-6C3DE6CD1E0F}" srcId="{CF442289-7483-469D-AB8F-5705D285E915}" destId="{9523BC9A-3C10-4013-9BBB-DB3B8CF0D2AB}" srcOrd="3" destOrd="0" parTransId="{DBB3E017-2B84-4E0A-95D6-9C617B13122B}" sibTransId="{19C92302-1E30-4DAB-94F4-892EC6B6A71B}"/>
    <dgm:cxn modelId="{F50CFCBE-6E62-4522-8279-0D60F60608EF}" type="presOf" srcId="{ED997421-1B0C-4E3D-96FC-FD60522DABAF}" destId="{B4A5C435-5FC5-4273-B35D-0EE764D00C7F}" srcOrd="1" destOrd="0" presId="urn:microsoft.com/office/officeart/2005/8/layout/list1#3"/>
    <dgm:cxn modelId="{7CEE5ACE-4855-43B4-9421-C2FE7CCF5FE8}" srcId="{CF442289-7483-469D-AB8F-5705D285E915}" destId="{ED997421-1B0C-4E3D-96FC-FD60522DABAF}" srcOrd="2" destOrd="0" parTransId="{69EA4E49-6CB0-4008-873E-0F6F5CE8D427}" sibTransId="{1BF0B662-242E-4B11-87FC-D74B6679AC65}"/>
    <dgm:cxn modelId="{6FDE53D1-C8FD-4428-ADBC-5794200F9544}" type="presOf" srcId="{A342E754-8D1C-4EEE-B576-DD41517F8482}" destId="{1A198B46-97EC-482B-A0FD-15BDAAFCF13E}" srcOrd="0" destOrd="0" presId="urn:microsoft.com/office/officeart/2005/8/layout/list1#3"/>
    <dgm:cxn modelId="{1FA7BED7-3EA6-49A2-B834-EE631DEECA39}" srcId="{A0633E30-2574-4F23-BD94-6CF6B66B004A}" destId="{F7453C36-E38B-4316-883B-625F7EF9828C}" srcOrd="0" destOrd="0" parTransId="{C660A80A-62DE-44CA-A7E3-CBA4EE82040E}" sibTransId="{E30CF926-86D0-4AA1-B25E-6343F1868957}"/>
    <dgm:cxn modelId="{75BDA1EA-DE13-45F7-87D6-3979341A48A4}" type="presOf" srcId="{F7453C36-E38B-4316-883B-625F7EF9828C}" destId="{9CF72525-9689-4E34-BD6F-796955903BE2}" srcOrd="0" destOrd="0" presId="urn:microsoft.com/office/officeart/2005/8/layout/list1#3"/>
    <dgm:cxn modelId="{84C2D8F0-FAF2-4644-8516-8F15169900A4}" srcId="{CF442289-7483-469D-AB8F-5705D285E915}" destId="{A0633E30-2574-4F23-BD94-6CF6B66B004A}" srcOrd="0" destOrd="0" parTransId="{C2B70E5D-7840-4A8C-A73E-3C29E1CD0732}" sibTransId="{17477A45-9415-4164-9A5A-BC855EBC4C8D}"/>
    <dgm:cxn modelId="{9560AAF5-B05E-4113-83C2-40D09A4D4242}" type="presOf" srcId="{74175A42-46C1-4DEF-9431-80C4EAA0E9D4}" destId="{46E4F4E7-786F-4C55-9C40-91BA9419D626}" srcOrd="0" destOrd="0" presId="urn:microsoft.com/office/officeart/2005/8/layout/list1#3"/>
    <dgm:cxn modelId="{0FEACA90-FC2D-4D9E-B29B-E97649241BEC}" type="presParOf" srcId="{3C49B5BD-D166-4E00-B384-9490B95A5105}" destId="{B064AD98-D2EE-464A-B95E-DB78BE7B94D2}" srcOrd="0" destOrd="0" presId="urn:microsoft.com/office/officeart/2005/8/layout/list1#3"/>
    <dgm:cxn modelId="{DD2EA377-EA0B-4DEC-A788-48763515B9EC}" type="presParOf" srcId="{B064AD98-D2EE-464A-B95E-DB78BE7B94D2}" destId="{5CD7A1BB-1A92-4834-A08F-8755B2F07BA0}" srcOrd="0" destOrd="0" presId="urn:microsoft.com/office/officeart/2005/8/layout/list1#3"/>
    <dgm:cxn modelId="{D9CB8C5A-0029-49C3-924C-127C15C81106}" type="presParOf" srcId="{B064AD98-D2EE-464A-B95E-DB78BE7B94D2}" destId="{BC228773-6293-40FE-9A9B-CF47C17B3DAC}" srcOrd="1" destOrd="0" presId="urn:microsoft.com/office/officeart/2005/8/layout/list1#3"/>
    <dgm:cxn modelId="{EC541EF8-061E-4745-AC92-D4FD1BB793DA}" type="presParOf" srcId="{3C49B5BD-D166-4E00-B384-9490B95A5105}" destId="{912C43C2-5145-45B6-AC28-23548D242D48}" srcOrd="1" destOrd="0" presId="urn:microsoft.com/office/officeart/2005/8/layout/list1#3"/>
    <dgm:cxn modelId="{10B46075-0A4A-45BD-8D5A-E2ADE7B37169}" type="presParOf" srcId="{3C49B5BD-D166-4E00-B384-9490B95A5105}" destId="{9CF72525-9689-4E34-BD6F-796955903BE2}" srcOrd="2" destOrd="0" presId="urn:microsoft.com/office/officeart/2005/8/layout/list1#3"/>
    <dgm:cxn modelId="{7EB06217-5ECE-43CC-B67C-94C20D145768}" type="presParOf" srcId="{3C49B5BD-D166-4E00-B384-9490B95A5105}" destId="{FCBF5DFD-6DC6-4295-B473-E6FDED7FE4AA}" srcOrd="3" destOrd="0" presId="urn:microsoft.com/office/officeart/2005/8/layout/list1#3"/>
    <dgm:cxn modelId="{E338543F-2AA5-41A3-8A51-B4928A3DFC17}" type="presParOf" srcId="{3C49B5BD-D166-4E00-B384-9490B95A5105}" destId="{0FB5179C-9FA2-483C-8F28-1292E1A796EE}" srcOrd="4" destOrd="0" presId="urn:microsoft.com/office/officeart/2005/8/layout/list1#3"/>
    <dgm:cxn modelId="{DE2E63E3-F68A-4132-8E9B-318C0BDCD15F}" type="presParOf" srcId="{0FB5179C-9FA2-483C-8F28-1292E1A796EE}" destId="{46E4F4E7-786F-4C55-9C40-91BA9419D626}" srcOrd="0" destOrd="0" presId="urn:microsoft.com/office/officeart/2005/8/layout/list1#3"/>
    <dgm:cxn modelId="{8849A95D-7DD0-4A5E-8BC7-44DC15440F7B}" type="presParOf" srcId="{0FB5179C-9FA2-483C-8F28-1292E1A796EE}" destId="{9F3F7850-9C0D-4293-9EFF-E02BBFEC10F2}" srcOrd="1" destOrd="0" presId="urn:microsoft.com/office/officeart/2005/8/layout/list1#3"/>
    <dgm:cxn modelId="{040EE379-FBAB-4F57-B034-87550422CBD6}" type="presParOf" srcId="{3C49B5BD-D166-4E00-B384-9490B95A5105}" destId="{F62FDBED-3257-413C-8991-ACF636DC18A4}" srcOrd="5" destOrd="0" presId="urn:microsoft.com/office/officeart/2005/8/layout/list1#3"/>
    <dgm:cxn modelId="{B1C7629F-A874-44EA-8D56-543775BE4A2D}" type="presParOf" srcId="{3C49B5BD-D166-4E00-B384-9490B95A5105}" destId="{1A198B46-97EC-482B-A0FD-15BDAAFCF13E}" srcOrd="6" destOrd="0" presId="urn:microsoft.com/office/officeart/2005/8/layout/list1#3"/>
    <dgm:cxn modelId="{BB2DFEC2-1FF9-4B5A-AB9A-744760D720FC}" type="presParOf" srcId="{3C49B5BD-D166-4E00-B384-9490B95A5105}" destId="{DFAE8002-C554-4E36-883F-AB2103981481}" srcOrd="7" destOrd="0" presId="urn:microsoft.com/office/officeart/2005/8/layout/list1#3"/>
    <dgm:cxn modelId="{904F0EB5-0FE3-4FDE-91F2-7EE8B61FEE43}" type="presParOf" srcId="{3C49B5BD-D166-4E00-B384-9490B95A5105}" destId="{19F1DE7E-F061-4689-A5BC-39F45EA777F9}" srcOrd="8" destOrd="0" presId="urn:microsoft.com/office/officeart/2005/8/layout/list1#3"/>
    <dgm:cxn modelId="{9A66D8B0-C252-40BF-A1E4-1B9C6C5EE514}" type="presParOf" srcId="{19F1DE7E-F061-4689-A5BC-39F45EA777F9}" destId="{866554CA-234D-4BBA-95C1-CAB98CD72BFB}" srcOrd="0" destOrd="0" presId="urn:microsoft.com/office/officeart/2005/8/layout/list1#3"/>
    <dgm:cxn modelId="{11A9D8E7-C2E3-4BF7-9051-90B063341B5B}" type="presParOf" srcId="{19F1DE7E-F061-4689-A5BC-39F45EA777F9}" destId="{B4A5C435-5FC5-4273-B35D-0EE764D00C7F}" srcOrd="1" destOrd="0" presId="urn:microsoft.com/office/officeart/2005/8/layout/list1#3"/>
    <dgm:cxn modelId="{5A303082-065B-4C88-AE3F-063F8EA84CE4}" type="presParOf" srcId="{3C49B5BD-D166-4E00-B384-9490B95A5105}" destId="{50BDFB63-F0F7-4A93-B9A4-200B4DAA74DB}" srcOrd="9" destOrd="0" presId="urn:microsoft.com/office/officeart/2005/8/layout/list1#3"/>
    <dgm:cxn modelId="{B7128EA0-1CD6-4CAD-AEC6-4B933AF0733D}" type="presParOf" srcId="{3C49B5BD-D166-4E00-B384-9490B95A5105}" destId="{D49D8B80-05CF-4521-8CDF-972A8CD2B1D1}" srcOrd="10" destOrd="0" presId="urn:microsoft.com/office/officeart/2005/8/layout/list1#3"/>
    <dgm:cxn modelId="{828909AA-6BED-459B-B816-0364AD50DF3A}" type="presParOf" srcId="{3C49B5BD-D166-4E00-B384-9490B95A5105}" destId="{BFE90D29-100C-4D97-9416-F444280D6E2D}" srcOrd="11" destOrd="0" presId="urn:microsoft.com/office/officeart/2005/8/layout/list1#3"/>
    <dgm:cxn modelId="{CB6249E2-8263-4A4C-9ECB-9948F3FC76ED}" type="presParOf" srcId="{3C49B5BD-D166-4E00-B384-9490B95A5105}" destId="{570C8E45-CEBB-4E09-8CB6-CE66ECDEF3E6}" srcOrd="12" destOrd="0" presId="urn:microsoft.com/office/officeart/2005/8/layout/list1#3"/>
    <dgm:cxn modelId="{BFA8CD6C-4A50-4E5A-8FEB-C231D8CA266F}" type="presParOf" srcId="{570C8E45-CEBB-4E09-8CB6-CE66ECDEF3E6}" destId="{73BFADAC-B527-49C2-9554-1007A6D09FD1}" srcOrd="0" destOrd="0" presId="urn:microsoft.com/office/officeart/2005/8/layout/list1#3"/>
    <dgm:cxn modelId="{858ED8F5-F387-4A8C-A146-8C1010A3FC37}" type="presParOf" srcId="{570C8E45-CEBB-4E09-8CB6-CE66ECDEF3E6}" destId="{58FC7EA0-936C-4DDE-8B3D-5B0091552BF0}" srcOrd="1" destOrd="0" presId="urn:microsoft.com/office/officeart/2005/8/layout/list1#3"/>
    <dgm:cxn modelId="{B1D5375F-562F-4B69-AEBC-94B3E8644339}" type="presParOf" srcId="{3C49B5BD-D166-4E00-B384-9490B95A5105}" destId="{D7E83BAC-4C6D-4531-B687-BD9D3570D2A1}" srcOrd="13" destOrd="0" presId="urn:microsoft.com/office/officeart/2005/8/layout/list1#3"/>
    <dgm:cxn modelId="{D693BBB5-FB45-4457-B4E1-5A29AF28D05D}" type="presParOf" srcId="{3C49B5BD-D166-4E00-B384-9490B95A5105}" destId="{DC4F9981-5C77-4F45-9A3D-B0197632F4DC}" srcOrd="14" destOrd="0" presId="urn:microsoft.com/office/officeart/2005/8/layout/list1#3"/>
    <dgm:cxn modelId="{F5F05468-EE1A-4138-8584-5C2F2BF16639}" type="presParOf" srcId="{3C49B5BD-D166-4E00-B384-9490B95A5105}" destId="{2F541B0F-4711-48DF-B858-2C2E25CBE744}" srcOrd="15" destOrd="0" presId="urn:microsoft.com/office/officeart/2005/8/layout/list1#3"/>
    <dgm:cxn modelId="{14E1062F-3631-4FF7-820E-918A5AE05B93}" type="presParOf" srcId="{3C49B5BD-D166-4E00-B384-9490B95A5105}" destId="{AFE05988-E813-4DA6-A258-6CB1A2CCB63D}" srcOrd="16" destOrd="0" presId="urn:microsoft.com/office/officeart/2005/8/layout/list1#3"/>
    <dgm:cxn modelId="{0E919190-57EA-4F8C-B610-DA81BFF95305}" type="presParOf" srcId="{AFE05988-E813-4DA6-A258-6CB1A2CCB63D}" destId="{891BF30C-E3F0-45D3-8D85-1CBFBCBE710B}" srcOrd="0" destOrd="0" presId="urn:microsoft.com/office/officeart/2005/8/layout/list1#3"/>
    <dgm:cxn modelId="{BCE22240-8882-4D24-9720-77EF1D5A06FC}" type="presParOf" srcId="{AFE05988-E813-4DA6-A258-6CB1A2CCB63D}" destId="{E0FB1E1F-405E-4834-8E8E-3466F3334870}" srcOrd="1" destOrd="0" presId="urn:microsoft.com/office/officeart/2005/8/layout/list1#3"/>
    <dgm:cxn modelId="{1F413128-4DF4-4CF2-A653-A5095028ED65}" type="presParOf" srcId="{3C49B5BD-D166-4E00-B384-9490B95A5105}" destId="{6FC05ACB-F955-44F7-A469-AC5561BDE1F2}" srcOrd="17" destOrd="0" presId="urn:microsoft.com/office/officeart/2005/8/layout/list1#3"/>
    <dgm:cxn modelId="{E9555F62-CCFC-4077-89B7-419060478667}" type="presParOf" srcId="{3C49B5BD-D166-4E00-B384-9490B95A5105}" destId="{2D359F01-C4C5-4778-A184-A0833509A5EB}" srcOrd="18" destOrd="0" presId="urn:microsoft.com/office/officeart/2005/8/layout/list1#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442289-7483-469D-AB8F-5705D285E915}" type="doc">
      <dgm:prSet loTypeId="urn:microsoft.com/office/officeart/2005/8/layout/list1#4" loCatId="list" qsTypeId="urn:microsoft.com/office/officeart/2005/8/quickstyle/simple5#2" qsCatId="simple" csTypeId="urn:microsoft.com/office/officeart/2005/8/colors/accent1_2#8" csCatId="accent1" phldr="1"/>
      <dgm:spPr/>
      <dgm:t>
        <a:bodyPr/>
        <a:lstStyle/>
        <a:p>
          <a:endParaRPr lang="es-GT"/>
        </a:p>
      </dgm:t>
    </dgm:pt>
    <dgm:pt modelId="{A0633E30-2574-4F23-BD94-6CF6B66B004A}">
      <dgm:prSet phldrT="[Texto]" custT="1"/>
      <dgm:spPr/>
      <dgm:t>
        <a:bodyPr/>
        <a:lstStyle/>
        <a:p>
          <a:r>
            <a:rPr lang="es-GT" sz="1400" b="1" dirty="0">
              <a:latin typeface="Arial" panose="020B0604020202020204" pitchFamily="34" charset="0"/>
              <a:cs typeface="Arial" panose="020B0604020202020204" pitchFamily="34" charset="0"/>
            </a:rPr>
            <a:t>Remuneraciones</a:t>
          </a:r>
          <a:endParaRPr lang="es-GT" sz="1400" dirty="0">
            <a:latin typeface="Arial" panose="020B0604020202020204" pitchFamily="34" charset="0"/>
            <a:cs typeface="Arial" panose="020B0604020202020204" pitchFamily="34" charset="0"/>
          </a:endParaRPr>
        </a:p>
      </dgm:t>
    </dgm:pt>
    <dgm:pt modelId="{C2B70E5D-7840-4A8C-A73E-3C29E1CD0732}" type="parTrans" cxnId="{84C2D8F0-FAF2-4644-8516-8F15169900A4}">
      <dgm:prSet/>
      <dgm:spPr/>
      <dgm:t>
        <a:bodyPr/>
        <a:lstStyle/>
        <a:p>
          <a:endParaRPr lang="es-GT" sz="1400">
            <a:latin typeface="Arial" panose="020B0604020202020204" pitchFamily="34" charset="0"/>
            <a:cs typeface="Arial" panose="020B0604020202020204" pitchFamily="34" charset="0"/>
          </a:endParaRPr>
        </a:p>
      </dgm:t>
    </dgm:pt>
    <dgm:pt modelId="{17477A45-9415-4164-9A5A-BC855EBC4C8D}" type="sibTrans" cxnId="{84C2D8F0-FAF2-4644-8516-8F15169900A4}">
      <dgm:prSet/>
      <dgm:spPr/>
      <dgm:t>
        <a:bodyPr/>
        <a:lstStyle/>
        <a:p>
          <a:endParaRPr lang="es-GT" sz="1400">
            <a:latin typeface="Arial" panose="020B0604020202020204" pitchFamily="34" charset="0"/>
            <a:cs typeface="Arial" panose="020B0604020202020204" pitchFamily="34" charset="0"/>
          </a:endParaRPr>
        </a:p>
      </dgm:t>
    </dgm:pt>
    <dgm:pt modelId="{74175A42-46C1-4DEF-9431-80C4EAA0E9D4}">
      <dgm:prSet phldrT="[Texto]" custT="1"/>
      <dgm:spPr/>
      <dgm:t>
        <a:bodyPr/>
        <a:lstStyle/>
        <a:p>
          <a:r>
            <a:rPr lang="es-GT" sz="1400" b="1" kern="1200" dirty="0">
              <a:latin typeface="Arial" panose="020B0604020202020204" pitchFamily="34" charset="0"/>
              <a:cs typeface="Arial" panose="020B0604020202020204" pitchFamily="34" charset="0"/>
            </a:rPr>
            <a:t>Pagos de Deuda Pública</a:t>
          </a:r>
          <a:endParaRPr lang="es-GT" sz="1400" b="1" kern="1200" dirty="0">
            <a:solidFill>
              <a:prstClr val="white"/>
            </a:solidFill>
            <a:latin typeface="Arial" panose="020B0604020202020204" pitchFamily="34" charset="0"/>
            <a:ea typeface="+mn-ea"/>
            <a:cs typeface="Arial" panose="020B0604020202020204" pitchFamily="34" charset="0"/>
          </a:endParaRPr>
        </a:p>
      </dgm:t>
    </dgm:pt>
    <dgm:pt modelId="{5DAC5A1C-6601-41CC-88F8-5C9B3B73D941}" type="parTrans" cxnId="{502F1C84-AC1F-4043-98DF-0495375E2F54}">
      <dgm:prSet/>
      <dgm:spPr/>
      <dgm:t>
        <a:bodyPr/>
        <a:lstStyle/>
        <a:p>
          <a:endParaRPr lang="es-GT" sz="1400">
            <a:latin typeface="Arial" panose="020B0604020202020204" pitchFamily="34" charset="0"/>
            <a:cs typeface="Arial" panose="020B0604020202020204" pitchFamily="34" charset="0"/>
          </a:endParaRPr>
        </a:p>
      </dgm:t>
    </dgm:pt>
    <dgm:pt modelId="{806FB4F6-9B33-4E28-A9F4-DC7629FFB7AA}" type="sibTrans" cxnId="{502F1C84-AC1F-4043-98DF-0495375E2F54}">
      <dgm:prSet/>
      <dgm:spPr/>
      <dgm:t>
        <a:bodyPr/>
        <a:lstStyle/>
        <a:p>
          <a:endParaRPr lang="es-GT" sz="1400">
            <a:latin typeface="Arial" panose="020B0604020202020204" pitchFamily="34" charset="0"/>
            <a:cs typeface="Arial" panose="020B0604020202020204" pitchFamily="34" charset="0"/>
          </a:endParaRPr>
        </a:p>
      </dgm:t>
    </dgm:pt>
    <dgm:pt modelId="{CDBBE734-06AF-4C94-B097-D1F7C1F5FF38}">
      <dgm:prSet phldrT="[Texto]" custT="1"/>
      <dgm:spPr/>
      <dgm:t>
        <a:bodyPr/>
        <a:lstStyle/>
        <a:p>
          <a:pPr>
            <a:buFont typeface="Arial" panose="020B0604020202020204" pitchFamily="34" charset="0"/>
            <a:buChar char="•"/>
          </a:pPr>
          <a:r>
            <a:rPr lang="es-GT" sz="1400" dirty="0">
              <a:latin typeface="Arial" panose="020B0604020202020204" pitchFamily="34" charset="0"/>
              <a:cs typeface="Arial" panose="020B0604020202020204" pitchFamily="34" charset="0"/>
            </a:rPr>
            <a:t>sueldos y salarios de los empleados públicos.</a:t>
          </a:r>
        </a:p>
      </dgm:t>
    </dgm:pt>
    <dgm:pt modelId="{A6E41A0B-343E-4815-B6FC-A1474E5132C9}" type="parTrans" cxnId="{4347B143-1256-4B4F-93B0-4B2E535419FB}">
      <dgm:prSet/>
      <dgm:spPr/>
      <dgm:t>
        <a:bodyPr/>
        <a:lstStyle/>
        <a:p>
          <a:endParaRPr lang="es-GT" sz="1400">
            <a:latin typeface="Arial" panose="020B0604020202020204" pitchFamily="34" charset="0"/>
            <a:cs typeface="Arial" panose="020B0604020202020204" pitchFamily="34" charset="0"/>
          </a:endParaRPr>
        </a:p>
      </dgm:t>
    </dgm:pt>
    <dgm:pt modelId="{488D1EFB-2FD3-4037-B4A9-720B43DCB8F8}" type="sibTrans" cxnId="{4347B143-1256-4B4F-93B0-4B2E535419FB}">
      <dgm:prSet/>
      <dgm:spPr/>
      <dgm:t>
        <a:bodyPr/>
        <a:lstStyle/>
        <a:p>
          <a:endParaRPr lang="es-GT" sz="1400">
            <a:latin typeface="Arial" panose="020B0604020202020204" pitchFamily="34" charset="0"/>
            <a:cs typeface="Arial" panose="020B0604020202020204" pitchFamily="34" charset="0"/>
          </a:endParaRPr>
        </a:p>
      </dgm:t>
    </dgm:pt>
    <dgm:pt modelId="{565B9DD0-0D0D-4564-A32A-C27A86611A3E}">
      <dgm:prSet phldrT="[Texto]" custT="1"/>
      <dgm:spPr/>
      <dgm:t>
        <a:bodyPr/>
        <a:lstStyle/>
        <a:p>
          <a:pPr>
            <a:buFont typeface="Arial" panose="020B0604020202020204" pitchFamily="34" charset="0"/>
            <a:buChar char="•"/>
          </a:pPr>
          <a:r>
            <a:rPr lang="es-GT" sz="1400" kern="1200" dirty="0">
              <a:latin typeface="Arial" panose="020B0604020202020204" pitchFamily="34" charset="0"/>
              <a:cs typeface="Arial" panose="020B0604020202020204" pitchFamily="34" charset="0"/>
            </a:rPr>
            <a:t>Compromisos de pago producto del financiamiento otorgado y es de vital importancia cumplir con el pago, para evitar caídas en la calificación de riesgo país.</a:t>
          </a:r>
          <a:endParaRPr lang="es-GT" sz="1400" b="1" kern="1200" dirty="0">
            <a:solidFill>
              <a:prstClr val="white"/>
            </a:solidFill>
            <a:latin typeface="Arial" panose="020B0604020202020204" pitchFamily="34" charset="0"/>
            <a:ea typeface="+mn-ea"/>
            <a:cs typeface="Arial" panose="020B0604020202020204" pitchFamily="34" charset="0"/>
          </a:endParaRPr>
        </a:p>
      </dgm:t>
    </dgm:pt>
    <dgm:pt modelId="{7F482ED2-0128-4D52-AC17-CE86A52CD6E6}" type="parTrans" cxnId="{42452946-796C-4C12-A35C-855F431A6399}">
      <dgm:prSet/>
      <dgm:spPr/>
      <dgm:t>
        <a:bodyPr/>
        <a:lstStyle/>
        <a:p>
          <a:endParaRPr lang="es-GT" sz="1400">
            <a:latin typeface="Arial" panose="020B0604020202020204" pitchFamily="34" charset="0"/>
            <a:cs typeface="Arial" panose="020B0604020202020204" pitchFamily="34" charset="0"/>
          </a:endParaRPr>
        </a:p>
      </dgm:t>
    </dgm:pt>
    <dgm:pt modelId="{14A8D81C-FFE6-4028-A362-DB11D439639B}" type="sibTrans" cxnId="{42452946-796C-4C12-A35C-855F431A6399}">
      <dgm:prSet/>
      <dgm:spPr/>
      <dgm:t>
        <a:bodyPr/>
        <a:lstStyle/>
        <a:p>
          <a:endParaRPr lang="es-GT" sz="1400">
            <a:latin typeface="Arial" panose="020B0604020202020204" pitchFamily="34" charset="0"/>
            <a:cs typeface="Arial" panose="020B0604020202020204" pitchFamily="34" charset="0"/>
          </a:endParaRPr>
        </a:p>
      </dgm:t>
    </dgm:pt>
    <dgm:pt modelId="{DAB24E01-D377-443D-9CA3-2E1373148E4D}">
      <dgm:prSet phldrT="[Texto]" custT="1"/>
      <dgm:spPr/>
      <dgm:t>
        <a:bodyPr/>
        <a:lstStyle/>
        <a:p>
          <a:r>
            <a:rPr lang="es-GT" sz="1400" b="1" dirty="0">
              <a:latin typeface="Arial" panose="020B0604020202020204" pitchFamily="34" charset="0"/>
              <a:cs typeface="Arial" panose="020B0604020202020204" pitchFamily="34" charset="0"/>
            </a:rPr>
            <a:t>Aportes Constitucionales</a:t>
          </a:r>
        </a:p>
      </dgm:t>
    </dgm:pt>
    <dgm:pt modelId="{D0711348-F201-4D0A-883E-62545F4A4C74}" type="parTrans" cxnId="{C04B1FCF-25AA-4646-9DFC-CB55B0BD9CBB}">
      <dgm:prSet/>
      <dgm:spPr/>
      <dgm:t>
        <a:bodyPr/>
        <a:lstStyle/>
        <a:p>
          <a:endParaRPr lang="es-GT" sz="1400"/>
        </a:p>
      </dgm:t>
    </dgm:pt>
    <dgm:pt modelId="{EA88CC0A-AD05-48B1-9521-73019F04205E}" type="sibTrans" cxnId="{C04B1FCF-25AA-4646-9DFC-CB55B0BD9CBB}">
      <dgm:prSet/>
      <dgm:spPr/>
      <dgm:t>
        <a:bodyPr/>
        <a:lstStyle/>
        <a:p>
          <a:endParaRPr lang="es-GT" sz="1400"/>
        </a:p>
      </dgm:t>
    </dgm:pt>
    <dgm:pt modelId="{2AEE9AB6-6E54-4527-AAC9-172AC7CC4721}">
      <dgm:prSet phldrT="[Texto]" custT="1"/>
      <dgm:spPr/>
      <dgm:t>
        <a:bodyPr/>
        <a:lstStyle/>
        <a:p>
          <a:r>
            <a:rPr lang="es-GT" sz="1400" dirty="0">
              <a:latin typeface="Arial" panose="020B0604020202020204" pitchFamily="34" charset="0"/>
              <a:cs typeface="Arial" panose="020B0604020202020204" pitchFamily="34" charset="0"/>
            </a:rPr>
            <a:t>Corresponde a las asignaciones establecidas en la Constitución Política de la Republica de Guatemala a diversas entidades.</a:t>
          </a:r>
        </a:p>
      </dgm:t>
    </dgm:pt>
    <dgm:pt modelId="{3B3CB00B-8B77-44C0-A57B-A7D1D12ED747}" type="parTrans" cxnId="{AE966EA4-2A45-4DEB-A6B7-0D0647EA7EAA}">
      <dgm:prSet/>
      <dgm:spPr/>
      <dgm:t>
        <a:bodyPr/>
        <a:lstStyle/>
        <a:p>
          <a:endParaRPr lang="es-GT" sz="1400"/>
        </a:p>
      </dgm:t>
    </dgm:pt>
    <dgm:pt modelId="{388663A5-1968-4921-B9D7-1CE6FA4B728D}" type="sibTrans" cxnId="{AE966EA4-2A45-4DEB-A6B7-0D0647EA7EAA}">
      <dgm:prSet/>
      <dgm:spPr/>
      <dgm:t>
        <a:bodyPr/>
        <a:lstStyle/>
        <a:p>
          <a:endParaRPr lang="es-GT" sz="1400"/>
        </a:p>
      </dgm:t>
    </dgm:pt>
    <dgm:pt modelId="{EAFB05F0-835B-4283-9CD0-7D235C1309C4}">
      <dgm:prSet phldrT="[Texto]" custT="1"/>
      <dgm:spPr/>
      <dgm:t>
        <a:bodyPr/>
        <a:lstStyle/>
        <a:p>
          <a:r>
            <a:rPr lang="es-GT" sz="1400" b="1" dirty="0">
              <a:latin typeface="Arial" panose="020B0604020202020204" pitchFamily="34" charset="0"/>
              <a:cs typeface="Arial" panose="020B0604020202020204" pitchFamily="34" charset="0"/>
            </a:rPr>
            <a:t>Aportes IVA-Paz</a:t>
          </a:r>
        </a:p>
      </dgm:t>
    </dgm:pt>
    <dgm:pt modelId="{E7DE9D45-D297-4803-9204-2CDB9B4F1415}" type="parTrans" cxnId="{E8908E4F-03DA-4B0D-BF36-23B6294DDB96}">
      <dgm:prSet/>
      <dgm:spPr/>
      <dgm:t>
        <a:bodyPr/>
        <a:lstStyle/>
        <a:p>
          <a:endParaRPr lang="es-GT" sz="1400"/>
        </a:p>
      </dgm:t>
    </dgm:pt>
    <dgm:pt modelId="{0AC14B4F-BE91-486A-A925-9E413AA99ECC}" type="sibTrans" cxnId="{E8908E4F-03DA-4B0D-BF36-23B6294DDB96}">
      <dgm:prSet/>
      <dgm:spPr/>
      <dgm:t>
        <a:bodyPr/>
        <a:lstStyle/>
        <a:p>
          <a:endParaRPr lang="es-GT" sz="1400"/>
        </a:p>
      </dgm:t>
    </dgm:pt>
    <dgm:pt modelId="{C49A8F8D-BF60-40B0-A3A4-C6C059F2DE22}">
      <dgm:prSet phldrT="[Texto]" custT="1"/>
      <dgm:spPr/>
      <dgm:t>
        <a:bodyPr/>
        <a:lstStyle/>
        <a:p>
          <a:r>
            <a:rPr lang="es-GT" sz="1400" dirty="0">
              <a:latin typeface="Arial" panose="020B0604020202020204" pitchFamily="34" charset="0"/>
              <a:cs typeface="Arial" panose="020B0604020202020204" pitchFamily="34" charset="0"/>
            </a:rPr>
            <a:t>De conformidad a lo establecido en la Ley del IVA, se distribuyen asignaciones a las Municipalidades, Consejos Departamentales de Desarrollo, así como, aportes destinados a los Fondos para la Paz</a:t>
          </a:r>
        </a:p>
      </dgm:t>
    </dgm:pt>
    <dgm:pt modelId="{ED1AEA3B-C413-4EA4-B3DB-7184A5C3DEE3}" type="parTrans" cxnId="{7811BAFC-D8EE-4FC7-85E4-BBAA9574CD75}">
      <dgm:prSet/>
      <dgm:spPr/>
      <dgm:t>
        <a:bodyPr/>
        <a:lstStyle/>
        <a:p>
          <a:endParaRPr lang="es-GT" sz="1400"/>
        </a:p>
      </dgm:t>
    </dgm:pt>
    <dgm:pt modelId="{5A7FF816-867C-4392-AA84-E360BEBD8303}" type="sibTrans" cxnId="{7811BAFC-D8EE-4FC7-85E4-BBAA9574CD75}">
      <dgm:prSet/>
      <dgm:spPr/>
      <dgm:t>
        <a:bodyPr/>
        <a:lstStyle/>
        <a:p>
          <a:endParaRPr lang="es-GT" sz="1400"/>
        </a:p>
      </dgm:t>
    </dgm:pt>
    <dgm:pt modelId="{66D6B416-9258-4577-BD00-98D23DF64529}">
      <dgm:prSet phldrT="[Texto]" custT="1"/>
      <dgm:spPr/>
      <dgm:t>
        <a:bodyPr/>
        <a:lstStyle/>
        <a:p>
          <a:r>
            <a:rPr lang="es-GT" sz="1400" b="1" dirty="0">
              <a:latin typeface="Arial" panose="020B0604020202020204" pitchFamily="34" charset="0"/>
              <a:cs typeface="Arial" panose="020B0604020202020204" pitchFamily="34" charset="0"/>
            </a:rPr>
            <a:t>Aportes Establecidos en Leyes </a:t>
          </a:r>
        </a:p>
      </dgm:t>
    </dgm:pt>
    <dgm:pt modelId="{3F79249E-AE39-49E5-A204-610DF9BA3C5D}" type="parTrans" cxnId="{0347CDF6-FE5D-44D1-B84A-B5F4F5F76109}">
      <dgm:prSet/>
      <dgm:spPr/>
      <dgm:t>
        <a:bodyPr/>
        <a:lstStyle/>
        <a:p>
          <a:endParaRPr lang="es-GT" sz="1400"/>
        </a:p>
      </dgm:t>
    </dgm:pt>
    <dgm:pt modelId="{4B53FEC3-F9C9-490B-816F-CA3022C30EC3}" type="sibTrans" cxnId="{0347CDF6-FE5D-44D1-B84A-B5F4F5F76109}">
      <dgm:prSet/>
      <dgm:spPr/>
      <dgm:t>
        <a:bodyPr/>
        <a:lstStyle/>
        <a:p>
          <a:endParaRPr lang="es-GT" sz="1400"/>
        </a:p>
      </dgm:t>
    </dgm:pt>
    <dgm:pt modelId="{66CF637C-DC37-4370-96D7-607EA0A8F3AB}">
      <dgm:prSet phldrT="[Texto]" custT="1"/>
      <dgm:spPr/>
      <dgm:t>
        <a:bodyPr/>
        <a:lstStyle/>
        <a:p>
          <a:r>
            <a:rPr lang="es-GT" sz="1400" dirty="0">
              <a:latin typeface="Arial" panose="020B0604020202020204" pitchFamily="34" charset="0"/>
              <a:cs typeface="Arial" panose="020B0604020202020204" pitchFamily="34" charset="0"/>
            </a:rPr>
            <a:t>Se traslada a diversas entidades aportes los cuales se establecen en leyes en el cual se les otorga un destino a los recursos recaudados por el Estado</a:t>
          </a:r>
        </a:p>
      </dgm:t>
    </dgm:pt>
    <dgm:pt modelId="{EECA9790-5FA0-4BDC-96C3-620CC4F16357}" type="parTrans" cxnId="{020031A3-F7F5-427E-86EA-0C4E9DCFB589}">
      <dgm:prSet/>
      <dgm:spPr/>
      <dgm:t>
        <a:bodyPr/>
        <a:lstStyle/>
        <a:p>
          <a:endParaRPr lang="es-GT" sz="1400"/>
        </a:p>
      </dgm:t>
    </dgm:pt>
    <dgm:pt modelId="{D044DEEE-EB0D-4769-9869-7BC86E4C015B}" type="sibTrans" cxnId="{020031A3-F7F5-427E-86EA-0C4E9DCFB589}">
      <dgm:prSet/>
      <dgm:spPr/>
      <dgm:t>
        <a:bodyPr/>
        <a:lstStyle/>
        <a:p>
          <a:endParaRPr lang="es-GT" sz="1400"/>
        </a:p>
      </dgm:t>
    </dgm:pt>
    <dgm:pt modelId="{419F5737-951A-462F-871A-BD198E95DB34}" type="pres">
      <dgm:prSet presAssocID="{CF442289-7483-469D-AB8F-5705D285E915}" presName="linear" presStyleCnt="0">
        <dgm:presLayoutVars>
          <dgm:dir/>
          <dgm:animLvl val="lvl"/>
          <dgm:resizeHandles val="exact"/>
        </dgm:presLayoutVars>
      </dgm:prSet>
      <dgm:spPr/>
    </dgm:pt>
    <dgm:pt modelId="{134CC69C-6C73-4E89-97A4-5F5FB56E757F}" type="pres">
      <dgm:prSet presAssocID="{DAB24E01-D377-443D-9CA3-2E1373148E4D}" presName="parentLin" presStyleCnt="0"/>
      <dgm:spPr/>
    </dgm:pt>
    <dgm:pt modelId="{98B5E249-43F4-4819-9C43-3B17E552D08B}" type="pres">
      <dgm:prSet presAssocID="{DAB24E01-D377-443D-9CA3-2E1373148E4D}" presName="parentLeftMargin" presStyleLbl="node1" presStyleIdx="0" presStyleCnt="5"/>
      <dgm:spPr/>
    </dgm:pt>
    <dgm:pt modelId="{C7CA3676-52A6-4A28-94EB-0F15E42E720D}" type="pres">
      <dgm:prSet presAssocID="{DAB24E01-D377-443D-9CA3-2E1373148E4D}" presName="parentText" presStyleLbl="node1" presStyleIdx="0" presStyleCnt="5">
        <dgm:presLayoutVars>
          <dgm:chMax val="0"/>
          <dgm:bulletEnabled val="1"/>
        </dgm:presLayoutVars>
      </dgm:prSet>
      <dgm:spPr/>
    </dgm:pt>
    <dgm:pt modelId="{4371EA6B-CDC2-4E93-BE2D-D568226989FA}" type="pres">
      <dgm:prSet presAssocID="{DAB24E01-D377-443D-9CA3-2E1373148E4D}" presName="negativeSpace" presStyleCnt="0"/>
      <dgm:spPr/>
    </dgm:pt>
    <dgm:pt modelId="{7761F8B6-CE01-4EAB-9477-399F6DCEB57D}" type="pres">
      <dgm:prSet presAssocID="{DAB24E01-D377-443D-9CA3-2E1373148E4D}" presName="childText" presStyleLbl="conFgAcc1" presStyleIdx="0" presStyleCnt="5">
        <dgm:presLayoutVars>
          <dgm:bulletEnabled val="1"/>
        </dgm:presLayoutVars>
      </dgm:prSet>
      <dgm:spPr/>
    </dgm:pt>
    <dgm:pt modelId="{53428C15-AFB9-46A9-8848-A904F6F407B0}" type="pres">
      <dgm:prSet presAssocID="{EA88CC0A-AD05-48B1-9521-73019F04205E}" presName="spaceBetweenRectangles" presStyleCnt="0"/>
      <dgm:spPr/>
    </dgm:pt>
    <dgm:pt modelId="{D9513214-AC6B-4CA4-B197-55E1E988AEA1}" type="pres">
      <dgm:prSet presAssocID="{EAFB05F0-835B-4283-9CD0-7D235C1309C4}" presName="parentLin" presStyleCnt="0"/>
      <dgm:spPr/>
    </dgm:pt>
    <dgm:pt modelId="{90C93586-D855-4F94-94B2-950467F72191}" type="pres">
      <dgm:prSet presAssocID="{EAFB05F0-835B-4283-9CD0-7D235C1309C4}" presName="parentLeftMargin" presStyleLbl="node1" presStyleIdx="0" presStyleCnt="5"/>
      <dgm:spPr/>
    </dgm:pt>
    <dgm:pt modelId="{78962122-1534-47C8-9637-473E2716164D}" type="pres">
      <dgm:prSet presAssocID="{EAFB05F0-835B-4283-9CD0-7D235C1309C4}" presName="parentText" presStyleLbl="node1" presStyleIdx="1" presStyleCnt="5" custLinFactNeighborX="-8929" custLinFactNeighborY="-4390">
        <dgm:presLayoutVars>
          <dgm:chMax val="0"/>
          <dgm:bulletEnabled val="1"/>
        </dgm:presLayoutVars>
      </dgm:prSet>
      <dgm:spPr/>
    </dgm:pt>
    <dgm:pt modelId="{AAA78C8D-E2B4-4E68-903D-AF5DED6A66BD}" type="pres">
      <dgm:prSet presAssocID="{EAFB05F0-835B-4283-9CD0-7D235C1309C4}" presName="negativeSpace" presStyleCnt="0"/>
      <dgm:spPr/>
    </dgm:pt>
    <dgm:pt modelId="{6B1DF2E7-550F-4D06-86D4-C7F1FA201A04}" type="pres">
      <dgm:prSet presAssocID="{EAFB05F0-835B-4283-9CD0-7D235C1309C4}" presName="childText" presStyleLbl="conFgAcc1" presStyleIdx="1" presStyleCnt="5">
        <dgm:presLayoutVars>
          <dgm:bulletEnabled val="1"/>
        </dgm:presLayoutVars>
      </dgm:prSet>
      <dgm:spPr/>
    </dgm:pt>
    <dgm:pt modelId="{8B8809B0-4E59-4B43-A4BB-AAA435AC876B}" type="pres">
      <dgm:prSet presAssocID="{0AC14B4F-BE91-486A-A925-9E413AA99ECC}" presName="spaceBetweenRectangles" presStyleCnt="0"/>
      <dgm:spPr/>
    </dgm:pt>
    <dgm:pt modelId="{6A9FF7ED-0F95-4F14-A2D4-16D0716E93EB}" type="pres">
      <dgm:prSet presAssocID="{66D6B416-9258-4577-BD00-98D23DF64529}" presName="parentLin" presStyleCnt="0"/>
      <dgm:spPr/>
    </dgm:pt>
    <dgm:pt modelId="{95E677DF-F258-44BB-96A5-0BDEAAD72E10}" type="pres">
      <dgm:prSet presAssocID="{66D6B416-9258-4577-BD00-98D23DF64529}" presName="parentLeftMargin" presStyleLbl="node1" presStyleIdx="1" presStyleCnt="5"/>
      <dgm:spPr/>
    </dgm:pt>
    <dgm:pt modelId="{7C404980-3C65-448B-A005-B33EB1AB0F87}" type="pres">
      <dgm:prSet presAssocID="{66D6B416-9258-4577-BD00-98D23DF64529}" presName="parentText" presStyleLbl="node1" presStyleIdx="2" presStyleCnt="5">
        <dgm:presLayoutVars>
          <dgm:chMax val="0"/>
          <dgm:bulletEnabled val="1"/>
        </dgm:presLayoutVars>
      </dgm:prSet>
      <dgm:spPr/>
    </dgm:pt>
    <dgm:pt modelId="{693827CB-AC39-44ED-BA33-D1E5F24697BA}" type="pres">
      <dgm:prSet presAssocID="{66D6B416-9258-4577-BD00-98D23DF64529}" presName="negativeSpace" presStyleCnt="0"/>
      <dgm:spPr/>
    </dgm:pt>
    <dgm:pt modelId="{6B643766-37AD-4E77-BAF0-F901CCB62B9B}" type="pres">
      <dgm:prSet presAssocID="{66D6B416-9258-4577-BD00-98D23DF64529}" presName="childText" presStyleLbl="conFgAcc1" presStyleIdx="2" presStyleCnt="5">
        <dgm:presLayoutVars>
          <dgm:bulletEnabled val="1"/>
        </dgm:presLayoutVars>
      </dgm:prSet>
      <dgm:spPr/>
    </dgm:pt>
    <dgm:pt modelId="{EB4C2E7F-B274-4B54-8E69-9CDD59A03050}" type="pres">
      <dgm:prSet presAssocID="{4B53FEC3-F9C9-490B-816F-CA3022C30EC3}" presName="spaceBetweenRectangles" presStyleCnt="0"/>
      <dgm:spPr/>
    </dgm:pt>
    <dgm:pt modelId="{075CEE06-5F1E-42B2-8EF2-1EDD50FFEA1D}" type="pres">
      <dgm:prSet presAssocID="{A0633E30-2574-4F23-BD94-6CF6B66B004A}" presName="parentLin" presStyleCnt="0"/>
      <dgm:spPr/>
    </dgm:pt>
    <dgm:pt modelId="{4152532E-C183-4F9F-B3C2-51DAA5AB731E}" type="pres">
      <dgm:prSet presAssocID="{A0633E30-2574-4F23-BD94-6CF6B66B004A}" presName="parentLeftMargin" presStyleLbl="node1" presStyleIdx="2" presStyleCnt="5"/>
      <dgm:spPr/>
    </dgm:pt>
    <dgm:pt modelId="{3F81C80E-AF8F-41A5-BC2C-CC4CCEA4C82A}" type="pres">
      <dgm:prSet presAssocID="{A0633E30-2574-4F23-BD94-6CF6B66B004A}" presName="parentText" presStyleLbl="node1" presStyleIdx="3" presStyleCnt="5">
        <dgm:presLayoutVars>
          <dgm:chMax val="0"/>
          <dgm:bulletEnabled val="1"/>
        </dgm:presLayoutVars>
      </dgm:prSet>
      <dgm:spPr/>
    </dgm:pt>
    <dgm:pt modelId="{F681F3D3-3DBA-4339-973F-29E38ED93719}" type="pres">
      <dgm:prSet presAssocID="{A0633E30-2574-4F23-BD94-6CF6B66B004A}" presName="negativeSpace" presStyleCnt="0"/>
      <dgm:spPr/>
    </dgm:pt>
    <dgm:pt modelId="{EFADD95F-88E2-4662-9627-F70F07254F87}" type="pres">
      <dgm:prSet presAssocID="{A0633E30-2574-4F23-BD94-6CF6B66B004A}" presName="childText" presStyleLbl="conFgAcc1" presStyleIdx="3" presStyleCnt="5">
        <dgm:presLayoutVars>
          <dgm:bulletEnabled val="1"/>
        </dgm:presLayoutVars>
      </dgm:prSet>
      <dgm:spPr/>
    </dgm:pt>
    <dgm:pt modelId="{B1BE115A-C855-45F6-9B5E-1D3ED35408A8}" type="pres">
      <dgm:prSet presAssocID="{17477A45-9415-4164-9A5A-BC855EBC4C8D}" presName="spaceBetweenRectangles" presStyleCnt="0"/>
      <dgm:spPr/>
    </dgm:pt>
    <dgm:pt modelId="{DC3070FE-1D9B-4B33-86BE-DE4AD1245F8B}" type="pres">
      <dgm:prSet presAssocID="{74175A42-46C1-4DEF-9431-80C4EAA0E9D4}" presName="parentLin" presStyleCnt="0"/>
      <dgm:spPr/>
    </dgm:pt>
    <dgm:pt modelId="{FCFAB031-0F6C-4D62-A743-5DF36AC99ADF}" type="pres">
      <dgm:prSet presAssocID="{74175A42-46C1-4DEF-9431-80C4EAA0E9D4}" presName="parentLeftMargin" presStyleLbl="node1" presStyleIdx="3" presStyleCnt="5"/>
      <dgm:spPr/>
    </dgm:pt>
    <dgm:pt modelId="{882DD167-3598-4954-AA39-23CBDFEB8089}" type="pres">
      <dgm:prSet presAssocID="{74175A42-46C1-4DEF-9431-80C4EAA0E9D4}" presName="parentText" presStyleLbl="node1" presStyleIdx="4" presStyleCnt="5">
        <dgm:presLayoutVars>
          <dgm:chMax val="0"/>
          <dgm:bulletEnabled val="1"/>
        </dgm:presLayoutVars>
      </dgm:prSet>
      <dgm:spPr/>
    </dgm:pt>
    <dgm:pt modelId="{7B655A47-B0FF-4389-8102-8A73D95074E2}" type="pres">
      <dgm:prSet presAssocID="{74175A42-46C1-4DEF-9431-80C4EAA0E9D4}" presName="negativeSpace" presStyleCnt="0"/>
      <dgm:spPr/>
    </dgm:pt>
    <dgm:pt modelId="{87D066FD-4A0E-4785-87F2-8C27BB8C6A10}" type="pres">
      <dgm:prSet presAssocID="{74175A42-46C1-4DEF-9431-80C4EAA0E9D4}" presName="childText" presStyleLbl="conFgAcc1" presStyleIdx="4" presStyleCnt="5">
        <dgm:presLayoutVars>
          <dgm:bulletEnabled val="1"/>
        </dgm:presLayoutVars>
      </dgm:prSet>
      <dgm:spPr/>
    </dgm:pt>
  </dgm:ptLst>
  <dgm:cxnLst>
    <dgm:cxn modelId="{68A98A0B-115E-41FB-8B26-3E6D53961EF1}" type="presOf" srcId="{66D6B416-9258-4577-BD00-98D23DF64529}" destId="{95E677DF-F258-44BB-96A5-0BDEAAD72E10}" srcOrd="0" destOrd="0" presId="urn:microsoft.com/office/officeart/2005/8/layout/list1#4"/>
    <dgm:cxn modelId="{6ABB3512-9993-4911-AA22-DFF5EF01A97D}" type="presOf" srcId="{A0633E30-2574-4F23-BD94-6CF6B66B004A}" destId="{3F81C80E-AF8F-41A5-BC2C-CC4CCEA4C82A}" srcOrd="1" destOrd="0" presId="urn:microsoft.com/office/officeart/2005/8/layout/list1#4"/>
    <dgm:cxn modelId="{47F42517-00ED-4906-AA64-FAA9927D62E5}" type="presOf" srcId="{EAFB05F0-835B-4283-9CD0-7D235C1309C4}" destId="{78962122-1534-47C8-9637-473E2716164D}" srcOrd="1" destOrd="0" presId="urn:microsoft.com/office/officeart/2005/8/layout/list1#4"/>
    <dgm:cxn modelId="{38370228-EECA-4CE3-97C5-3624191D6B6C}" type="presOf" srcId="{66CF637C-DC37-4370-96D7-607EA0A8F3AB}" destId="{6B643766-37AD-4E77-BAF0-F901CCB62B9B}" srcOrd="0" destOrd="0" presId="urn:microsoft.com/office/officeart/2005/8/layout/list1#4"/>
    <dgm:cxn modelId="{2C54173A-92B2-4EC4-9045-138D2564790C}" type="presOf" srcId="{2AEE9AB6-6E54-4527-AAC9-172AC7CC4721}" destId="{7761F8B6-CE01-4EAB-9477-399F6DCEB57D}" srcOrd="0" destOrd="0" presId="urn:microsoft.com/office/officeart/2005/8/layout/list1#4"/>
    <dgm:cxn modelId="{DA833541-DB51-4CED-B167-E256E6F82B97}" type="presOf" srcId="{CF442289-7483-469D-AB8F-5705D285E915}" destId="{419F5737-951A-462F-871A-BD198E95DB34}" srcOrd="0" destOrd="0" presId="urn:microsoft.com/office/officeart/2005/8/layout/list1#4"/>
    <dgm:cxn modelId="{4347B143-1256-4B4F-93B0-4B2E535419FB}" srcId="{A0633E30-2574-4F23-BD94-6CF6B66B004A}" destId="{CDBBE734-06AF-4C94-B097-D1F7C1F5FF38}" srcOrd="0" destOrd="0" parTransId="{A6E41A0B-343E-4815-B6FC-A1474E5132C9}" sibTransId="{488D1EFB-2FD3-4037-B4A9-720B43DCB8F8}"/>
    <dgm:cxn modelId="{60D2F745-4956-4BA1-9B89-6F44886F7840}" type="presOf" srcId="{A0633E30-2574-4F23-BD94-6CF6B66B004A}" destId="{4152532E-C183-4F9F-B3C2-51DAA5AB731E}" srcOrd="0" destOrd="0" presId="urn:microsoft.com/office/officeart/2005/8/layout/list1#4"/>
    <dgm:cxn modelId="{42452946-796C-4C12-A35C-855F431A6399}" srcId="{74175A42-46C1-4DEF-9431-80C4EAA0E9D4}" destId="{565B9DD0-0D0D-4564-A32A-C27A86611A3E}" srcOrd="0" destOrd="0" parTransId="{7F482ED2-0128-4D52-AC17-CE86A52CD6E6}" sibTransId="{14A8D81C-FFE6-4028-A362-DB11D439639B}"/>
    <dgm:cxn modelId="{13573C6D-31E5-42C6-B5DA-C2E151EB8BBC}" type="presOf" srcId="{C49A8F8D-BF60-40B0-A3A4-C6C059F2DE22}" destId="{6B1DF2E7-550F-4D06-86D4-C7F1FA201A04}" srcOrd="0" destOrd="0" presId="urn:microsoft.com/office/officeart/2005/8/layout/list1#4"/>
    <dgm:cxn modelId="{F2BF614F-0380-4CCC-9F10-9E0E23682894}" type="presOf" srcId="{CDBBE734-06AF-4C94-B097-D1F7C1F5FF38}" destId="{EFADD95F-88E2-4662-9627-F70F07254F87}" srcOrd="0" destOrd="0" presId="urn:microsoft.com/office/officeart/2005/8/layout/list1#4"/>
    <dgm:cxn modelId="{E8908E4F-03DA-4B0D-BF36-23B6294DDB96}" srcId="{CF442289-7483-469D-AB8F-5705D285E915}" destId="{EAFB05F0-835B-4283-9CD0-7D235C1309C4}" srcOrd="1" destOrd="0" parTransId="{E7DE9D45-D297-4803-9204-2CDB9B4F1415}" sibTransId="{0AC14B4F-BE91-486A-A925-9E413AA99ECC}"/>
    <dgm:cxn modelId="{11390774-74CD-482C-8E9E-229CAB4546F4}" type="presOf" srcId="{565B9DD0-0D0D-4564-A32A-C27A86611A3E}" destId="{87D066FD-4A0E-4785-87F2-8C27BB8C6A10}" srcOrd="0" destOrd="0" presId="urn:microsoft.com/office/officeart/2005/8/layout/list1#4"/>
    <dgm:cxn modelId="{2CA18683-EA6A-40E0-9ADD-1C529D246A62}" type="presOf" srcId="{74175A42-46C1-4DEF-9431-80C4EAA0E9D4}" destId="{FCFAB031-0F6C-4D62-A743-5DF36AC99ADF}" srcOrd="0" destOrd="0" presId="urn:microsoft.com/office/officeart/2005/8/layout/list1#4"/>
    <dgm:cxn modelId="{502F1C84-AC1F-4043-98DF-0495375E2F54}" srcId="{CF442289-7483-469D-AB8F-5705D285E915}" destId="{74175A42-46C1-4DEF-9431-80C4EAA0E9D4}" srcOrd="4" destOrd="0" parTransId="{5DAC5A1C-6601-41CC-88F8-5C9B3B73D941}" sibTransId="{806FB4F6-9B33-4E28-A9F4-DC7629FFB7AA}"/>
    <dgm:cxn modelId="{746F8E98-DE45-4D60-8870-BE855DD27752}" type="presOf" srcId="{66D6B416-9258-4577-BD00-98D23DF64529}" destId="{7C404980-3C65-448B-A005-B33EB1AB0F87}" srcOrd="1" destOrd="0" presId="urn:microsoft.com/office/officeart/2005/8/layout/list1#4"/>
    <dgm:cxn modelId="{1F83B49E-42FC-459C-9DC7-BB102C73F773}" type="presOf" srcId="{EAFB05F0-835B-4283-9CD0-7D235C1309C4}" destId="{90C93586-D855-4F94-94B2-950467F72191}" srcOrd="0" destOrd="0" presId="urn:microsoft.com/office/officeart/2005/8/layout/list1#4"/>
    <dgm:cxn modelId="{59FE3EA2-2118-43D7-A10B-701490837953}" type="presOf" srcId="{74175A42-46C1-4DEF-9431-80C4EAA0E9D4}" destId="{882DD167-3598-4954-AA39-23CBDFEB8089}" srcOrd="1" destOrd="0" presId="urn:microsoft.com/office/officeart/2005/8/layout/list1#4"/>
    <dgm:cxn modelId="{020031A3-F7F5-427E-86EA-0C4E9DCFB589}" srcId="{66D6B416-9258-4577-BD00-98D23DF64529}" destId="{66CF637C-DC37-4370-96D7-607EA0A8F3AB}" srcOrd="0" destOrd="0" parTransId="{EECA9790-5FA0-4BDC-96C3-620CC4F16357}" sibTransId="{D044DEEE-EB0D-4769-9869-7BC86E4C015B}"/>
    <dgm:cxn modelId="{AE966EA4-2A45-4DEB-A6B7-0D0647EA7EAA}" srcId="{DAB24E01-D377-443D-9CA3-2E1373148E4D}" destId="{2AEE9AB6-6E54-4527-AAC9-172AC7CC4721}" srcOrd="0" destOrd="0" parTransId="{3B3CB00B-8B77-44C0-A57B-A7D1D12ED747}" sibTransId="{388663A5-1968-4921-B9D7-1CE6FA4B728D}"/>
    <dgm:cxn modelId="{8A862DC5-ABFA-48F9-869F-4587CFFFA4D6}" type="presOf" srcId="{DAB24E01-D377-443D-9CA3-2E1373148E4D}" destId="{C7CA3676-52A6-4A28-94EB-0F15E42E720D}" srcOrd="1" destOrd="0" presId="urn:microsoft.com/office/officeart/2005/8/layout/list1#4"/>
    <dgm:cxn modelId="{C04B1FCF-25AA-4646-9DFC-CB55B0BD9CBB}" srcId="{CF442289-7483-469D-AB8F-5705D285E915}" destId="{DAB24E01-D377-443D-9CA3-2E1373148E4D}" srcOrd="0" destOrd="0" parTransId="{D0711348-F201-4D0A-883E-62545F4A4C74}" sibTransId="{EA88CC0A-AD05-48B1-9521-73019F04205E}"/>
    <dgm:cxn modelId="{84C2D8F0-FAF2-4644-8516-8F15169900A4}" srcId="{CF442289-7483-469D-AB8F-5705D285E915}" destId="{A0633E30-2574-4F23-BD94-6CF6B66B004A}" srcOrd="3" destOrd="0" parTransId="{C2B70E5D-7840-4A8C-A73E-3C29E1CD0732}" sibTransId="{17477A45-9415-4164-9A5A-BC855EBC4C8D}"/>
    <dgm:cxn modelId="{0347CDF6-FE5D-44D1-B84A-B5F4F5F76109}" srcId="{CF442289-7483-469D-AB8F-5705D285E915}" destId="{66D6B416-9258-4577-BD00-98D23DF64529}" srcOrd="2" destOrd="0" parTransId="{3F79249E-AE39-49E5-A204-610DF9BA3C5D}" sibTransId="{4B53FEC3-F9C9-490B-816F-CA3022C30EC3}"/>
    <dgm:cxn modelId="{71F85AF8-0CEB-4704-AA0B-1F1E4508596D}" type="presOf" srcId="{DAB24E01-D377-443D-9CA3-2E1373148E4D}" destId="{98B5E249-43F4-4819-9C43-3B17E552D08B}" srcOrd="0" destOrd="0" presId="urn:microsoft.com/office/officeart/2005/8/layout/list1#4"/>
    <dgm:cxn modelId="{7811BAFC-D8EE-4FC7-85E4-BBAA9574CD75}" srcId="{EAFB05F0-835B-4283-9CD0-7D235C1309C4}" destId="{C49A8F8D-BF60-40B0-A3A4-C6C059F2DE22}" srcOrd="0" destOrd="0" parTransId="{ED1AEA3B-C413-4EA4-B3DB-7184A5C3DEE3}" sibTransId="{5A7FF816-867C-4392-AA84-E360BEBD8303}"/>
    <dgm:cxn modelId="{AC437B78-B314-418E-A4D0-149333B776F4}" type="presParOf" srcId="{419F5737-951A-462F-871A-BD198E95DB34}" destId="{134CC69C-6C73-4E89-97A4-5F5FB56E757F}" srcOrd="0" destOrd="0" presId="urn:microsoft.com/office/officeart/2005/8/layout/list1#4"/>
    <dgm:cxn modelId="{A79F0078-4A6E-4BA0-96F2-743C830C2C56}" type="presParOf" srcId="{134CC69C-6C73-4E89-97A4-5F5FB56E757F}" destId="{98B5E249-43F4-4819-9C43-3B17E552D08B}" srcOrd="0" destOrd="0" presId="urn:microsoft.com/office/officeart/2005/8/layout/list1#4"/>
    <dgm:cxn modelId="{21ACD418-7E79-41D9-A2BB-2297DF3CA9F3}" type="presParOf" srcId="{134CC69C-6C73-4E89-97A4-5F5FB56E757F}" destId="{C7CA3676-52A6-4A28-94EB-0F15E42E720D}" srcOrd="1" destOrd="0" presId="urn:microsoft.com/office/officeart/2005/8/layout/list1#4"/>
    <dgm:cxn modelId="{6EAF7349-8642-4C84-8E74-53677632C9C5}" type="presParOf" srcId="{419F5737-951A-462F-871A-BD198E95DB34}" destId="{4371EA6B-CDC2-4E93-BE2D-D568226989FA}" srcOrd="1" destOrd="0" presId="urn:microsoft.com/office/officeart/2005/8/layout/list1#4"/>
    <dgm:cxn modelId="{EF065D1C-39C1-4C89-AF5F-34F6F2E048A5}" type="presParOf" srcId="{419F5737-951A-462F-871A-BD198E95DB34}" destId="{7761F8B6-CE01-4EAB-9477-399F6DCEB57D}" srcOrd="2" destOrd="0" presId="urn:microsoft.com/office/officeart/2005/8/layout/list1#4"/>
    <dgm:cxn modelId="{5FFF0B21-5398-4166-9212-1074A64E5C01}" type="presParOf" srcId="{419F5737-951A-462F-871A-BD198E95DB34}" destId="{53428C15-AFB9-46A9-8848-A904F6F407B0}" srcOrd="3" destOrd="0" presId="urn:microsoft.com/office/officeart/2005/8/layout/list1#4"/>
    <dgm:cxn modelId="{F3650AAB-DEA8-4986-A1C3-B3163F9755B9}" type="presParOf" srcId="{419F5737-951A-462F-871A-BD198E95DB34}" destId="{D9513214-AC6B-4CA4-B197-55E1E988AEA1}" srcOrd="4" destOrd="0" presId="urn:microsoft.com/office/officeart/2005/8/layout/list1#4"/>
    <dgm:cxn modelId="{EEF09F64-6606-41E4-82C9-AD2230E5F8A9}" type="presParOf" srcId="{D9513214-AC6B-4CA4-B197-55E1E988AEA1}" destId="{90C93586-D855-4F94-94B2-950467F72191}" srcOrd="0" destOrd="0" presId="urn:microsoft.com/office/officeart/2005/8/layout/list1#4"/>
    <dgm:cxn modelId="{F87146A0-72FB-4094-A20D-D5D8313C9EB8}" type="presParOf" srcId="{D9513214-AC6B-4CA4-B197-55E1E988AEA1}" destId="{78962122-1534-47C8-9637-473E2716164D}" srcOrd="1" destOrd="0" presId="urn:microsoft.com/office/officeart/2005/8/layout/list1#4"/>
    <dgm:cxn modelId="{559E481E-3E7E-4B75-9686-E31D13309EB2}" type="presParOf" srcId="{419F5737-951A-462F-871A-BD198E95DB34}" destId="{AAA78C8D-E2B4-4E68-903D-AF5DED6A66BD}" srcOrd="5" destOrd="0" presId="urn:microsoft.com/office/officeart/2005/8/layout/list1#4"/>
    <dgm:cxn modelId="{F8F0E53D-7CA7-46CE-9869-7A60DD0181DA}" type="presParOf" srcId="{419F5737-951A-462F-871A-BD198E95DB34}" destId="{6B1DF2E7-550F-4D06-86D4-C7F1FA201A04}" srcOrd="6" destOrd="0" presId="urn:microsoft.com/office/officeart/2005/8/layout/list1#4"/>
    <dgm:cxn modelId="{D6203AF4-8736-4783-8C28-D55FBCB23E9D}" type="presParOf" srcId="{419F5737-951A-462F-871A-BD198E95DB34}" destId="{8B8809B0-4E59-4B43-A4BB-AAA435AC876B}" srcOrd="7" destOrd="0" presId="urn:microsoft.com/office/officeart/2005/8/layout/list1#4"/>
    <dgm:cxn modelId="{0FEF41DE-7A29-4213-BDFC-88FDCA631F9B}" type="presParOf" srcId="{419F5737-951A-462F-871A-BD198E95DB34}" destId="{6A9FF7ED-0F95-4F14-A2D4-16D0716E93EB}" srcOrd="8" destOrd="0" presId="urn:microsoft.com/office/officeart/2005/8/layout/list1#4"/>
    <dgm:cxn modelId="{FF8403C2-9293-418C-B412-760197546723}" type="presParOf" srcId="{6A9FF7ED-0F95-4F14-A2D4-16D0716E93EB}" destId="{95E677DF-F258-44BB-96A5-0BDEAAD72E10}" srcOrd="0" destOrd="0" presId="urn:microsoft.com/office/officeart/2005/8/layout/list1#4"/>
    <dgm:cxn modelId="{0861539C-CFAD-4689-9AC6-0690530FF450}" type="presParOf" srcId="{6A9FF7ED-0F95-4F14-A2D4-16D0716E93EB}" destId="{7C404980-3C65-448B-A005-B33EB1AB0F87}" srcOrd="1" destOrd="0" presId="urn:microsoft.com/office/officeart/2005/8/layout/list1#4"/>
    <dgm:cxn modelId="{BC9C0414-0737-4F9E-8DD3-298E896E168A}" type="presParOf" srcId="{419F5737-951A-462F-871A-BD198E95DB34}" destId="{693827CB-AC39-44ED-BA33-D1E5F24697BA}" srcOrd="9" destOrd="0" presId="urn:microsoft.com/office/officeart/2005/8/layout/list1#4"/>
    <dgm:cxn modelId="{9022D241-35FB-4D86-80C0-4BB996F85BE5}" type="presParOf" srcId="{419F5737-951A-462F-871A-BD198E95DB34}" destId="{6B643766-37AD-4E77-BAF0-F901CCB62B9B}" srcOrd="10" destOrd="0" presId="urn:microsoft.com/office/officeart/2005/8/layout/list1#4"/>
    <dgm:cxn modelId="{A1196067-254F-44D5-8ABD-33E0D08302AE}" type="presParOf" srcId="{419F5737-951A-462F-871A-BD198E95DB34}" destId="{EB4C2E7F-B274-4B54-8E69-9CDD59A03050}" srcOrd="11" destOrd="0" presId="urn:microsoft.com/office/officeart/2005/8/layout/list1#4"/>
    <dgm:cxn modelId="{5400FF53-E7D6-470B-B247-61FC4FECCBE5}" type="presParOf" srcId="{419F5737-951A-462F-871A-BD198E95DB34}" destId="{075CEE06-5F1E-42B2-8EF2-1EDD50FFEA1D}" srcOrd="12" destOrd="0" presId="urn:microsoft.com/office/officeart/2005/8/layout/list1#4"/>
    <dgm:cxn modelId="{A402887C-BDF0-4FC2-91DD-080B0A69C6DC}" type="presParOf" srcId="{075CEE06-5F1E-42B2-8EF2-1EDD50FFEA1D}" destId="{4152532E-C183-4F9F-B3C2-51DAA5AB731E}" srcOrd="0" destOrd="0" presId="urn:microsoft.com/office/officeart/2005/8/layout/list1#4"/>
    <dgm:cxn modelId="{2C701328-85E2-4D10-A2A9-D9AE8AF53DFD}" type="presParOf" srcId="{075CEE06-5F1E-42B2-8EF2-1EDD50FFEA1D}" destId="{3F81C80E-AF8F-41A5-BC2C-CC4CCEA4C82A}" srcOrd="1" destOrd="0" presId="urn:microsoft.com/office/officeart/2005/8/layout/list1#4"/>
    <dgm:cxn modelId="{3CE5FB8D-2AC6-44EC-9391-4DAB03CC73C8}" type="presParOf" srcId="{419F5737-951A-462F-871A-BD198E95DB34}" destId="{F681F3D3-3DBA-4339-973F-29E38ED93719}" srcOrd="13" destOrd="0" presId="urn:microsoft.com/office/officeart/2005/8/layout/list1#4"/>
    <dgm:cxn modelId="{911ACC9B-92AC-4A6F-9021-9E5608BB31B8}" type="presParOf" srcId="{419F5737-951A-462F-871A-BD198E95DB34}" destId="{EFADD95F-88E2-4662-9627-F70F07254F87}" srcOrd="14" destOrd="0" presId="urn:microsoft.com/office/officeart/2005/8/layout/list1#4"/>
    <dgm:cxn modelId="{3795AD15-1A51-4922-9F00-C398C6A331B2}" type="presParOf" srcId="{419F5737-951A-462F-871A-BD198E95DB34}" destId="{B1BE115A-C855-45F6-9B5E-1D3ED35408A8}" srcOrd="15" destOrd="0" presId="urn:microsoft.com/office/officeart/2005/8/layout/list1#4"/>
    <dgm:cxn modelId="{49704775-CE52-4610-8356-F62A91956B91}" type="presParOf" srcId="{419F5737-951A-462F-871A-BD198E95DB34}" destId="{DC3070FE-1D9B-4B33-86BE-DE4AD1245F8B}" srcOrd="16" destOrd="0" presId="urn:microsoft.com/office/officeart/2005/8/layout/list1#4"/>
    <dgm:cxn modelId="{9DD880EA-989F-46B6-838B-DB0D86DA3C31}" type="presParOf" srcId="{DC3070FE-1D9B-4B33-86BE-DE4AD1245F8B}" destId="{FCFAB031-0F6C-4D62-A743-5DF36AC99ADF}" srcOrd="0" destOrd="0" presId="urn:microsoft.com/office/officeart/2005/8/layout/list1#4"/>
    <dgm:cxn modelId="{6C7BCB70-5AD5-46FA-84E0-4713B32A797E}" type="presParOf" srcId="{DC3070FE-1D9B-4B33-86BE-DE4AD1245F8B}" destId="{882DD167-3598-4954-AA39-23CBDFEB8089}" srcOrd="1" destOrd="0" presId="urn:microsoft.com/office/officeart/2005/8/layout/list1#4"/>
    <dgm:cxn modelId="{8FED9CE9-718B-4815-9A04-7C3FFD8C239F}" type="presParOf" srcId="{419F5737-951A-462F-871A-BD198E95DB34}" destId="{7B655A47-B0FF-4389-8102-8A73D95074E2}" srcOrd="17" destOrd="0" presId="urn:microsoft.com/office/officeart/2005/8/layout/list1#4"/>
    <dgm:cxn modelId="{019784F3-D939-424B-8152-76C86AD3F0BB}" type="presParOf" srcId="{419F5737-951A-462F-871A-BD198E95DB34}" destId="{87D066FD-4A0E-4785-87F2-8C27BB8C6A10}" srcOrd="18" destOrd="0" presId="urn:microsoft.com/office/officeart/2005/8/layout/lis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442289-7483-469D-AB8F-5705D285E915}" type="doc">
      <dgm:prSet loTypeId="urn:microsoft.com/office/officeart/2005/8/layout/list1#4" loCatId="list" qsTypeId="urn:microsoft.com/office/officeart/2005/8/quickstyle/simple5#2" qsCatId="simple" csTypeId="urn:microsoft.com/office/officeart/2005/8/colors/accent1_2#8" csCatId="accent1" phldr="1"/>
      <dgm:spPr/>
      <dgm:t>
        <a:bodyPr/>
        <a:lstStyle/>
        <a:p>
          <a:endParaRPr lang="es-GT"/>
        </a:p>
      </dgm:t>
    </dgm:pt>
    <dgm:pt modelId="{ED997421-1B0C-4E3D-96FC-FD60522DABAF}">
      <dgm:prSet phldrT="[Texto]" custT="1"/>
      <dgm:spPr/>
      <dgm:t>
        <a:bodyPr/>
        <a:lstStyle/>
        <a:p>
          <a:r>
            <a:rPr lang="es-GT" sz="1400" b="1" dirty="0">
              <a:latin typeface="Arial" panose="020B0604020202020204" pitchFamily="34" charset="0"/>
              <a:cs typeface="Arial" panose="020B0604020202020204" pitchFamily="34" charset="0"/>
            </a:rPr>
            <a:t>Obligaciones del Estado</a:t>
          </a:r>
          <a:endParaRPr lang="es-GT" sz="1400" dirty="0">
            <a:latin typeface="Arial" panose="020B0604020202020204" pitchFamily="34" charset="0"/>
            <a:cs typeface="Arial" panose="020B0604020202020204" pitchFamily="34" charset="0"/>
          </a:endParaRPr>
        </a:p>
      </dgm:t>
    </dgm:pt>
    <dgm:pt modelId="{69EA4E49-6CB0-4008-873E-0F6F5CE8D427}" type="parTrans" cxnId="{7CEE5ACE-4855-43B4-9421-C2FE7CCF5FE8}">
      <dgm:prSet/>
      <dgm:spPr/>
      <dgm:t>
        <a:bodyPr/>
        <a:lstStyle/>
        <a:p>
          <a:endParaRPr lang="es-GT" sz="1400">
            <a:latin typeface="Arial" panose="020B0604020202020204" pitchFamily="34" charset="0"/>
            <a:cs typeface="Arial" panose="020B0604020202020204" pitchFamily="34" charset="0"/>
          </a:endParaRPr>
        </a:p>
      </dgm:t>
    </dgm:pt>
    <dgm:pt modelId="{1BF0B662-242E-4B11-87FC-D74B6679AC65}" type="sibTrans" cxnId="{7CEE5ACE-4855-43B4-9421-C2FE7CCF5FE8}">
      <dgm:prSet/>
      <dgm:spPr/>
      <dgm:t>
        <a:bodyPr/>
        <a:lstStyle/>
        <a:p>
          <a:endParaRPr lang="es-GT" sz="1400">
            <a:latin typeface="Arial" panose="020B0604020202020204" pitchFamily="34" charset="0"/>
            <a:cs typeface="Arial" panose="020B0604020202020204" pitchFamily="34" charset="0"/>
          </a:endParaRPr>
        </a:p>
      </dgm:t>
    </dgm:pt>
    <dgm:pt modelId="{FB2A384B-0D30-4598-9226-4BED5B5EA895}">
      <dgm:prSet phldrT="[Texto]" custT="1"/>
      <dgm:spPr/>
      <dgm:t>
        <a:bodyPr/>
        <a:lstStyle/>
        <a:p>
          <a:r>
            <a:rPr lang="es-GT" sz="1400" b="1" dirty="0">
              <a:latin typeface="Arial" panose="020B0604020202020204" pitchFamily="34" charset="0"/>
              <a:cs typeface="Arial" panose="020B0604020202020204" pitchFamily="34" charset="0"/>
            </a:rPr>
            <a:t>Aporte IGSS</a:t>
          </a:r>
          <a:endParaRPr lang="es-GT" sz="1400" dirty="0">
            <a:latin typeface="Arial" panose="020B0604020202020204" pitchFamily="34" charset="0"/>
            <a:cs typeface="Arial" panose="020B0604020202020204" pitchFamily="34" charset="0"/>
          </a:endParaRPr>
        </a:p>
      </dgm:t>
    </dgm:pt>
    <dgm:pt modelId="{5CA53E4A-0A2C-41E5-B5DE-99E13A1734E0}" type="parTrans" cxnId="{DB46320E-7072-46E6-8C9F-00AB18D2637D}">
      <dgm:prSet/>
      <dgm:spPr/>
      <dgm:t>
        <a:bodyPr/>
        <a:lstStyle/>
        <a:p>
          <a:endParaRPr lang="es-GT" sz="1400">
            <a:latin typeface="Arial" panose="020B0604020202020204" pitchFamily="34" charset="0"/>
            <a:cs typeface="Arial" panose="020B0604020202020204" pitchFamily="34" charset="0"/>
          </a:endParaRPr>
        </a:p>
      </dgm:t>
    </dgm:pt>
    <dgm:pt modelId="{EE0012DC-B6A1-4CF9-9D01-D0E58C60DADF}" type="sibTrans" cxnId="{DB46320E-7072-46E6-8C9F-00AB18D2637D}">
      <dgm:prSet/>
      <dgm:spPr/>
      <dgm:t>
        <a:bodyPr/>
        <a:lstStyle/>
        <a:p>
          <a:endParaRPr lang="es-GT" sz="1400">
            <a:latin typeface="Arial" panose="020B0604020202020204" pitchFamily="34" charset="0"/>
            <a:cs typeface="Arial" panose="020B0604020202020204" pitchFamily="34" charset="0"/>
          </a:endParaRPr>
        </a:p>
      </dgm:t>
    </dgm:pt>
    <dgm:pt modelId="{A258E627-FBA4-4BC7-9FC1-EC3EB41CA28E}">
      <dgm:prSet phldrT="[Texto]" custT="1"/>
      <dgm:spPr/>
      <dgm:t>
        <a:bodyPr/>
        <a:lstStyle/>
        <a:p>
          <a:r>
            <a:rPr lang="es-GT" sz="1400" b="1" dirty="0">
              <a:latin typeface="Arial" panose="020B0604020202020204" pitchFamily="34" charset="0"/>
              <a:cs typeface="Arial" panose="020B0604020202020204" pitchFamily="34" charset="0"/>
            </a:rPr>
            <a:t>Otros gastos</a:t>
          </a:r>
        </a:p>
      </dgm:t>
    </dgm:pt>
    <dgm:pt modelId="{FD831C25-3FE2-4AEB-80FA-052E87CB3802}" type="parTrans" cxnId="{D3126C7B-51CF-4CF8-A3B1-92DEC803CDA3}">
      <dgm:prSet/>
      <dgm:spPr/>
      <dgm:t>
        <a:bodyPr/>
        <a:lstStyle/>
        <a:p>
          <a:endParaRPr lang="es-GT" sz="1400">
            <a:latin typeface="Arial" panose="020B0604020202020204" pitchFamily="34" charset="0"/>
            <a:cs typeface="Arial" panose="020B0604020202020204" pitchFamily="34" charset="0"/>
          </a:endParaRPr>
        </a:p>
      </dgm:t>
    </dgm:pt>
    <dgm:pt modelId="{DCD8DFA0-4839-46A9-98EB-7F582658DBA5}" type="sibTrans" cxnId="{D3126C7B-51CF-4CF8-A3B1-92DEC803CDA3}">
      <dgm:prSet/>
      <dgm:spPr/>
      <dgm:t>
        <a:bodyPr/>
        <a:lstStyle/>
        <a:p>
          <a:endParaRPr lang="es-GT" sz="1400">
            <a:latin typeface="Arial" panose="020B0604020202020204" pitchFamily="34" charset="0"/>
            <a:cs typeface="Arial" panose="020B0604020202020204" pitchFamily="34" charset="0"/>
          </a:endParaRPr>
        </a:p>
      </dgm:t>
    </dgm:pt>
    <dgm:pt modelId="{215EC1E9-8D72-4FE7-8084-F31306A2939B}">
      <dgm:prSet phldrT="[Texto]" custT="1"/>
      <dgm:spPr/>
      <dgm:t>
        <a:bodyPr/>
        <a:lstStyle/>
        <a:p>
          <a:r>
            <a:rPr lang="es-GT" sz="1400" b="1" dirty="0">
              <a:latin typeface="Arial" panose="020B0604020202020204" pitchFamily="34" charset="0"/>
              <a:cs typeface="Arial" panose="020B0604020202020204" pitchFamily="34" charset="0"/>
            </a:rPr>
            <a:t>Complemento Clases Pasivas</a:t>
          </a:r>
          <a:endParaRPr lang="es-GT" sz="1400" dirty="0">
            <a:latin typeface="Arial" panose="020B0604020202020204" pitchFamily="34" charset="0"/>
            <a:cs typeface="Arial" panose="020B0604020202020204" pitchFamily="34" charset="0"/>
          </a:endParaRPr>
        </a:p>
      </dgm:t>
    </dgm:pt>
    <dgm:pt modelId="{D935FA3B-60D9-4839-A50D-BC1FA21DAE5A}" type="parTrans" cxnId="{A6BED8BF-28DF-4168-8C23-F7354C73C450}">
      <dgm:prSet/>
      <dgm:spPr/>
      <dgm:t>
        <a:bodyPr/>
        <a:lstStyle/>
        <a:p>
          <a:endParaRPr lang="es-GT" sz="1400">
            <a:latin typeface="Arial" panose="020B0604020202020204" pitchFamily="34" charset="0"/>
            <a:cs typeface="Arial" panose="020B0604020202020204" pitchFamily="34" charset="0"/>
          </a:endParaRPr>
        </a:p>
      </dgm:t>
    </dgm:pt>
    <dgm:pt modelId="{8C30662A-9CFC-407A-AD29-94299310075C}" type="sibTrans" cxnId="{A6BED8BF-28DF-4168-8C23-F7354C73C450}">
      <dgm:prSet/>
      <dgm:spPr/>
      <dgm:t>
        <a:bodyPr/>
        <a:lstStyle/>
        <a:p>
          <a:endParaRPr lang="es-GT" sz="1400">
            <a:latin typeface="Arial" panose="020B0604020202020204" pitchFamily="34" charset="0"/>
            <a:cs typeface="Arial" panose="020B0604020202020204" pitchFamily="34" charset="0"/>
          </a:endParaRPr>
        </a:p>
      </dgm:t>
    </dgm:pt>
    <dgm:pt modelId="{2C03C501-67A4-4C10-96B1-9B1E2018B187}">
      <dgm:prSet phldrT="[Texto]" custT="1"/>
      <dgm:spPr/>
      <dgm:t>
        <a:bodyPr/>
        <a:lstStyle/>
        <a:p>
          <a:r>
            <a:rPr lang="es-GT" sz="1400" dirty="0">
              <a:latin typeface="Arial" panose="020B0604020202020204" pitchFamily="34" charset="0"/>
              <a:cs typeface="Arial" panose="020B0604020202020204" pitchFamily="34" charset="0"/>
            </a:rPr>
            <a:t>Corresponde a las asignaciones realizadas a entidades que, desde su creación requerían un aporte de la Administración Central para su adecuado funcionamiento, por ejemplo el Congreso de la República, Tribunal Supremo Electoral, aportes al Sector Justicia, entre otros.</a:t>
          </a:r>
        </a:p>
      </dgm:t>
    </dgm:pt>
    <dgm:pt modelId="{7A72EB33-B02F-4903-BC4C-DBB463578956}" type="parTrans" cxnId="{F5556414-D2CE-4535-B418-79C681EAA297}">
      <dgm:prSet/>
      <dgm:spPr/>
      <dgm:t>
        <a:bodyPr/>
        <a:lstStyle/>
        <a:p>
          <a:endParaRPr lang="es-GT" sz="1400">
            <a:latin typeface="Arial" panose="020B0604020202020204" pitchFamily="34" charset="0"/>
            <a:cs typeface="Arial" panose="020B0604020202020204" pitchFamily="34" charset="0"/>
          </a:endParaRPr>
        </a:p>
      </dgm:t>
    </dgm:pt>
    <dgm:pt modelId="{5B8A7E65-0B0E-4294-8018-BA5D2F862BA7}" type="sibTrans" cxnId="{F5556414-D2CE-4535-B418-79C681EAA297}">
      <dgm:prSet/>
      <dgm:spPr/>
      <dgm:t>
        <a:bodyPr/>
        <a:lstStyle/>
        <a:p>
          <a:endParaRPr lang="es-GT" sz="1400">
            <a:latin typeface="Arial" panose="020B0604020202020204" pitchFamily="34" charset="0"/>
            <a:cs typeface="Arial" panose="020B0604020202020204" pitchFamily="34" charset="0"/>
          </a:endParaRPr>
        </a:p>
      </dgm:t>
    </dgm:pt>
    <dgm:pt modelId="{354D398A-D2CA-43B7-86C3-E412E59DB5C9}">
      <dgm:prSet phldrT="[Texto]" custT="1"/>
      <dgm:spPr/>
      <dgm:t>
        <a:bodyPr/>
        <a:lstStyle/>
        <a:p>
          <a:r>
            <a:rPr lang="es-GT" sz="1400" dirty="0">
              <a:latin typeface="Arial" panose="020B0604020202020204" pitchFamily="34" charset="0"/>
              <a:cs typeface="Arial" panose="020B0604020202020204" pitchFamily="34" charset="0"/>
            </a:rPr>
            <a:t>Aporte que se realiza con el propósito de apoyar el funcionamiento del Instituto Guatemalteco de Seguridad Social.</a:t>
          </a:r>
        </a:p>
      </dgm:t>
    </dgm:pt>
    <dgm:pt modelId="{D6E7C5DC-94F4-40D6-9B43-A0FF503DE1BA}" type="parTrans" cxnId="{F5651043-5997-4F17-84D8-5F27A88F315F}">
      <dgm:prSet/>
      <dgm:spPr/>
      <dgm:t>
        <a:bodyPr/>
        <a:lstStyle/>
        <a:p>
          <a:endParaRPr lang="es-GT" sz="1400">
            <a:latin typeface="Arial" panose="020B0604020202020204" pitchFamily="34" charset="0"/>
            <a:cs typeface="Arial" panose="020B0604020202020204" pitchFamily="34" charset="0"/>
          </a:endParaRPr>
        </a:p>
      </dgm:t>
    </dgm:pt>
    <dgm:pt modelId="{B921C40A-50E2-46BC-BAC3-78A068C877E5}" type="sibTrans" cxnId="{F5651043-5997-4F17-84D8-5F27A88F315F}">
      <dgm:prSet/>
      <dgm:spPr/>
      <dgm:t>
        <a:bodyPr/>
        <a:lstStyle/>
        <a:p>
          <a:endParaRPr lang="es-GT" sz="1400">
            <a:latin typeface="Arial" panose="020B0604020202020204" pitchFamily="34" charset="0"/>
            <a:cs typeface="Arial" panose="020B0604020202020204" pitchFamily="34" charset="0"/>
          </a:endParaRPr>
        </a:p>
      </dgm:t>
    </dgm:pt>
    <dgm:pt modelId="{165150DB-B6ED-42A3-B5C6-EE644A6297C2}">
      <dgm:prSet phldrT="[Texto]" custT="1"/>
      <dgm:spPr/>
      <dgm:t>
        <a:bodyPr/>
        <a:lstStyle/>
        <a:p>
          <a:pPr algn="just"/>
          <a:r>
            <a:rPr lang="es-GT" sz="1400" dirty="0">
              <a:latin typeface="Arial" panose="020B0604020202020204" pitchFamily="34" charset="0"/>
              <a:cs typeface="Arial" panose="020B0604020202020204" pitchFamily="34" charset="0"/>
            </a:rPr>
            <a:t>Corresponde a otros gastos, que por su naturaleza deben ser solventados, tal es el caso de los aportes a organismos internacionales, entidades descentralizadas, organizaciones que contribuyen a extensión de cobertura de los servicios de salud y educación, entre otros. </a:t>
          </a:r>
          <a:endParaRPr lang="es-GT" sz="1400" b="1" dirty="0">
            <a:latin typeface="Arial" panose="020B0604020202020204" pitchFamily="34" charset="0"/>
            <a:cs typeface="Arial" panose="020B0604020202020204" pitchFamily="34" charset="0"/>
          </a:endParaRPr>
        </a:p>
      </dgm:t>
    </dgm:pt>
    <dgm:pt modelId="{D9E4A97A-4468-4B27-AB87-FCF76B44CC3A}" type="parTrans" cxnId="{496A1A0D-4CD5-4AEA-9212-57A0D514DA4A}">
      <dgm:prSet/>
      <dgm:spPr/>
      <dgm:t>
        <a:bodyPr/>
        <a:lstStyle/>
        <a:p>
          <a:endParaRPr lang="es-GT" sz="1400">
            <a:latin typeface="Arial" panose="020B0604020202020204" pitchFamily="34" charset="0"/>
            <a:cs typeface="Arial" panose="020B0604020202020204" pitchFamily="34" charset="0"/>
          </a:endParaRPr>
        </a:p>
      </dgm:t>
    </dgm:pt>
    <dgm:pt modelId="{28076E21-8E82-4DA2-A3F0-1FEEEB549BAC}" type="sibTrans" cxnId="{496A1A0D-4CD5-4AEA-9212-57A0D514DA4A}">
      <dgm:prSet/>
      <dgm:spPr/>
      <dgm:t>
        <a:bodyPr/>
        <a:lstStyle/>
        <a:p>
          <a:endParaRPr lang="es-GT" sz="1400">
            <a:latin typeface="Arial" panose="020B0604020202020204" pitchFamily="34" charset="0"/>
            <a:cs typeface="Arial" panose="020B0604020202020204" pitchFamily="34" charset="0"/>
          </a:endParaRPr>
        </a:p>
      </dgm:t>
    </dgm:pt>
    <dgm:pt modelId="{7525402D-E3E8-48AE-98CF-3F2DA6F1DC4A}">
      <dgm:prSet phldrT="[Texto]" custT="1"/>
      <dgm:spPr/>
      <dgm:t>
        <a:bodyPr/>
        <a:lstStyle/>
        <a:p>
          <a:r>
            <a:rPr lang="es-GT" sz="1400" dirty="0">
              <a:latin typeface="Arial" panose="020B0604020202020204" pitchFamily="34" charset="0"/>
              <a:cs typeface="Arial" panose="020B0604020202020204" pitchFamily="34" charset="0"/>
            </a:rPr>
            <a:t>En virtud que el Régimen de Clases Pasivas del Estado no es auto-sostenible, el Gobierno debe dar un aporte adicional, con el objetivo de garantizar el pago mensual de las jubilaciones y pensiones de los ex trabajadores del Estado.</a:t>
          </a:r>
        </a:p>
      </dgm:t>
    </dgm:pt>
    <dgm:pt modelId="{D46D52A5-470B-4E56-87FD-3E7B4F4EA6A1}" type="parTrans" cxnId="{D850C20A-97E5-423F-BF90-8785449DE451}">
      <dgm:prSet/>
      <dgm:spPr/>
      <dgm:t>
        <a:bodyPr/>
        <a:lstStyle/>
        <a:p>
          <a:endParaRPr lang="es-GT" sz="1400"/>
        </a:p>
      </dgm:t>
    </dgm:pt>
    <dgm:pt modelId="{5529CA31-F7C3-43D5-A98D-7FFD991A86EF}" type="sibTrans" cxnId="{D850C20A-97E5-423F-BF90-8785449DE451}">
      <dgm:prSet/>
      <dgm:spPr/>
      <dgm:t>
        <a:bodyPr/>
        <a:lstStyle/>
        <a:p>
          <a:endParaRPr lang="es-GT" sz="1400"/>
        </a:p>
      </dgm:t>
    </dgm:pt>
    <dgm:pt modelId="{419F5737-951A-462F-871A-BD198E95DB34}" type="pres">
      <dgm:prSet presAssocID="{CF442289-7483-469D-AB8F-5705D285E915}" presName="linear" presStyleCnt="0">
        <dgm:presLayoutVars>
          <dgm:dir/>
          <dgm:animLvl val="lvl"/>
          <dgm:resizeHandles val="exact"/>
        </dgm:presLayoutVars>
      </dgm:prSet>
      <dgm:spPr/>
    </dgm:pt>
    <dgm:pt modelId="{83DAC379-2990-4D15-A304-8FC6356019AA}" type="pres">
      <dgm:prSet presAssocID="{ED997421-1B0C-4E3D-96FC-FD60522DABAF}" presName="parentLin" presStyleCnt="0"/>
      <dgm:spPr/>
    </dgm:pt>
    <dgm:pt modelId="{D0035254-00F9-483A-82FB-CD5993EA1925}" type="pres">
      <dgm:prSet presAssocID="{ED997421-1B0C-4E3D-96FC-FD60522DABAF}" presName="parentLeftMargin" presStyleLbl="node1" presStyleIdx="0" presStyleCnt="4"/>
      <dgm:spPr/>
    </dgm:pt>
    <dgm:pt modelId="{FE227A3A-4DFB-45F6-9633-E48685310EF7}" type="pres">
      <dgm:prSet presAssocID="{ED997421-1B0C-4E3D-96FC-FD60522DABAF}" presName="parentText" presStyleLbl="node1" presStyleIdx="0" presStyleCnt="4">
        <dgm:presLayoutVars>
          <dgm:chMax val="0"/>
          <dgm:bulletEnabled val="1"/>
        </dgm:presLayoutVars>
      </dgm:prSet>
      <dgm:spPr/>
    </dgm:pt>
    <dgm:pt modelId="{C8E2CCCF-7D15-484E-88C4-464EE27357F4}" type="pres">
      <dgm:prSet presAssocID="{ED997421-1B0C-4E3D-96FC-FD60522DABAF}" presName="negativeSpace" presStyleCnt="0"/>
      <dgm:spPr/>
    </dgm:pt>
    <dgm:pt modelId="{91FB1D39-A5FD-4C3A-8885-62E23AF33BB4}" type="pres">
      <dgm:prSet presAssocID="{ED997421-1B0C-4E3D-96FC-FD60522DABAF}" presName="childText" presStyleLbl="conFgAcc1" presStyleIdx="0" presStyleCnt="4">
        <dgm:presLayoutVars>
          <dgm:bulletEnabled val="1"/>
        </dgm:presLayoutVars>
      </dgm:prSet>
      <dgm:spPr/>
    </dgm:pt>
    <dgm:pt modelId="{4DFE994D-FF14-479B-BDB8-B6919B0F10B1}" type="pres">
      <dgm:prSet presAssocID="{1BF0B662-242E-4B11-87FC-D74B6679AC65}" presName="spaceBetweenRectangles" presStyleCnt="0"/>
      <dgm:spPr/>
    </dgm:pt>
    <dgm:pt modelId="{5C2F3E70-23AD-4F63-BB62-3777639514B6}" type="pres">
      <dgm:prSet presAssocID="{215EC1E9-8D72-4FE7-8084-F31306A2939B}" presName="parentLin" presStyleCnt="0"/>
      <dgm:spPr/>
    </dgm:pt>
    <dgm:pt modelId="{116BC5AB-AA94-48D6-A45F-6C94210CE992}" type="pres">
      <dgm:prSet presAssocID="{215EC1E9-8D72-4FE7-8084-F31306A2939B}" presName="parentLeftMargin" presStyleLbl="node1" presStyleIdx="0" presStyleCnt="4"/>
      <dgm:spPr/>
    </dgm:pt>
    <dgm:pt modelId="{07B0FCD7-8B0A-4EB2-99CD-E12FCDBA38C0}" type="pres">
      <dgm:prSet presAssocID="{215EC1E9-8D72-4FE7-8084-F31306A2939B}" presName="parentText" presStyleLbl="node1" presStyleIdx="1" presStyleCnt="4">
        <dgm:presLayoutVars>
          <dgm:chMax val="0"/>
          <dgm:bulletEnabled val="1"/>
        </dgm:presLayoutVars>
      </dgm:prSet>
      <dgm:spPr/>
    </dgm:pt>
    <dgm:pt modelId="{6487F1DA-FE10-4A2A-94BC-B12C0FD7FF8A}" type="pres">
      <dgm:prSet presAssocID="{215EC1E9-8D72-4FE7-8084-F31306A2939B}" presName="negativeSpace" presStyleCnt="0"/>
      <dgm:spPr/>
    </dgm:pt>
    <dgm:pt modelId="{D7774429-0EAF-4348-8E89-72489D7BCE51}" type="pres">
      <dgm:prSet presAssocID="{215EC1E9-8D72-4FE7-8084-F31306A2939B}" presName="childText" presStyleLbl="conFgAcc1" presStyleIdx="1" presStyleCnt="4">
        <dgm:presLayoutVars>
          <dgm:bulletEnabled val="1"/>
        </dgm:presLayoutVars>
      </dgm:prSet>
      <dgm:spPr/>
    </dgm:pt>
    <dgm:pt modelId="{651DC858-FF12-4567-A764-0E1C6C6E1115}" type="pres">
      <dgm:prSet presAssocID="{8C30662A-9CFC-407A-AD29-94299310075C}" presName="spaceBetweenRectangles" presStyleCnt="0"/>
      <dgm:spPr/>
    </dgm:pt>
    <dgm:pt modelId="{0A05E832-4099-44CC-ABC3-2801ED634E10}" type="pres">
      <dgm:prSet presAssocID="{FB2A384B-0D30-4598-9226-4BED5B5EA895}" presName="parentLin" presStyleCnt="0"/>
      <dgm:spPr/>
    </dgm:pt>
    <dgm:pt modelId="{560E28CD-0ED3-49C0-8E61-F66BB7C39B8A}" type="pres">
      <dgm:prSet presAssocID="{FB2A384B-0D30-4598-9226-4BED5B5EA895}" presName="parentLeftMargin" presStyleLbl="node1" presStyleIdx="1" presStyleCnt="4"/>
      <dgm:spPr/>
    </dgm:pt>
    <dgm:pt modelId="{203C1A29-2C20-400C-A729-7A33CB14D976}" type="pres">
      <dgm:prSet presAssocID="{FB2A384B-0D30-4598-9226-4BED5B5EA895}" presName="parentText" presStyleLbl="node1" presStyleIdx="2" presStyleCnt="4">
        <dgm:presLayoutVars>
          <dgm:chMax val="0"/>
          <dgm:bulletEnabled val="1"/>
        </dgm:presLayoutVars>
      </dgm:prSet>
      <dgm:spPr/>
    </dgm:pt>
    <dgm:pt modelId="{6C1F1CE4-8EDA-46B8-BF1C-5E74BA0FEA6D}" type="pres">
      <dgm:prSet presAssocID="{FB2A384B-0D30-4598-9226-4BED5B5EA895}" presName="negativeSpace" presStyleCnt="0"/>
      <dgm:spPr/>
    </dgm:pt>
    <dgm:pt modelId="{FFEB1686-A1E8-48B9-A4D8-B9AD1E7DC85B}" type="pres">
      <dgm:prSet presAssocID="{FB2A384B-0D30-4598-9226-4BED5B5EA895}" presName="childText" presStyleLbl="conFgAcc1" presStyleIdx="2" presStyleCnt="4">
        <dgm:presLayoutVars>
          <dgm:bulletEnabled val="1"/>
        </dgm:presLayoutVars>
      </dgm:prSet>
      <dgm:spPr/>
    </dgm:pt>
    <dgm:pt modelId="{13CE8CDC-BA63-4160-9675-F1552427F837}" type="pres">
      <dgm:prSet presAssocID="{EE0012DC-B6A1-4CF9-9D01-D0E58C60DADF}" presName="spaceBetweenRectangles" presStyleCnt="0"/>
      <dgm:spPr/>
    </dgm:pt>
    <dgm:pt modelId="{46A95652-3212-4435-9E49-7E545ABDC6F4}" type="pres">
      <dgm:prSet presAssocID="{A258E627-FBA4-4BC7-9FC1-EC3EB41CA28E}" presName="parentLin" presStyleCnt="0"/>
      <dgm:spPr/>
    </dgm:pt>
    <dgm:pt modelId="{1399D8C1-3318-459D-BD4F-B1638B1492E3}" type="pres">
      <dgm:prSet presAssocID="{A258E627-FBA4-4BC7-9FC1-EC3EB41CA28E}" presName="parentLeftMargin" presStyleLbl="node1" presStyleIdx="2" presStyleCnt="4"/>
      <dgm:spPr/>
    </dgm:pt>
    <dgm:pt modelId="{587B91D1-2292-45F9-9DF4-626026A50F5D}" type="pres">
      <dgm:prSet presAssocID="{A258E627-FBA4-4BC7-9FC1-EC3EB41CA28E}" presName="parentText" presStyleLbl="node1" presStyleIdx="3" presStyleCnt="4">
        <dgm:presLayoutVars>
          <dgm:chMax val="0"/>
          <dgm:bulletEnabled val="1"/>
        </dgm:presLayoutVars>
      </dgm:prSet>
      <dgm:spPr/>
    </dgm:pt>
    <dgm:pt modelId="{3C62965A-FA57-408F-AC1C-7507D6B90CA0}" type="pres">
      <dgm:prSet presAssocID="{A258E627-FBA4-4BC7-9FC1-EC3EB41CA28E}" presName="negativeSpace" presStyleCnt="0"/>
      <dgm:spPr/>
    </dgm:pt>
    <dgm:pt modelId="{D688C7C8-F37D-4596-8770-C77E6C060BFE}" type="pres">
      <dgm:prSet presAssocID="{A258E627-FBA4-4BC7-9FC1-EC3EB41CA28E}" presName="childText" presStyleLbl="conFgAcc1" presStyleIdx="3" presStyleCnt="4" custLinFactNeighborX="-1523" custLinFactNeighborY="-35026">
        <dgm:presLayoutVars>
          <dgm:bulletEnabled val="1"/>
        </dgm:presLayoutVars>
      </dgm:prSet>
      <dgm:spPr/>
    </dgm:pt>
  </dgm:ptLst>
  <dgm:cxnLst>
    <dgm:cxn modelId="{D850C20A-97E5-423F-BF90-8785449DE451}" srcId="{215EC1E9-8D72-4FE7-8084-F31306A2939B}" destId="{7525402D-E3E8-48AE-98CF-3F2DA6F1DC4A}" srcOrd="0" destOrd="0" parTransId="{D46D52A5-470B-4E56-87FD-3E7B4F4EA6A1}" sibTransId="{5529CA31-F7C3-43D5-A98D-7FFD991A86EF}"/>
    <dgm:cxn modelId="{496A1A0D-4CD5-4AEA-9212-57A0D514DA4A}" srcId="{A258E627-FBA4-4BC7-9FC1-EC3EB41CA28E}" destId="{165150DB-B6ED-42A3-B5C6-EE644A6297C2}" srcOrd="0" destOrd="0" parTransId="{D9E4A97A-4468-4B27-AB87-FCF76B44CC3A}" sibTransId="{28076E21-8E82-4DA2-A3F0-1FEEEB549BAC}"/>
    <dgm:cxn modelId="{DB46320E-7072-46E6-8C9F-00AB18D2637D}" srcId="{CF442289-7483-469D-AB8F-5705D285E915}" destId="{FB2A384B-0D30-4598-9226-4BED5B5EA895}" srcOrd="2" destOrd="0" parTransId="{5CA53E4A-0A2C-41E5-B5DE-99E13A1734E0}" sibTransId="{EE0012DC-B6A1-4CF9-9D01-D0E58C60DADF}"/>
    <dgm:cxn modelId="{F5556414-D2CE-4535-B418-79C681EAA297}" srcId="{ED997421-1B0C-4E3D-96FC-FD60522DABAF}" destId="{2C03C501-67A4-4C10-96B1-9B1E2018B187}" srcOrd="0" destOrd="0" parTransId="{7A72EB33-B02F-4903-BC4C-DBB463578956}" sibTransId="{5B8A7E65-0B0E-4294-8018-BA5D2F862BA7}"/>
    <dgm:cxn modelId="{E6BB6723-1197-4AEB-8C14-752876F894EC}" type="presOf" srcId="{FB2A384B-0D30-4598-9226-4BED5B5EA895}" destId="{560E28CD-0ED3-49C0-8E61-F66BB7C39B8A}" srcOrd="0" destOrd="0" presId="urn:microsoft.com/office/officeart/2005/8/layout/list1#4"/>
    <dgm:cxn modelId="{59696824-D09E-4F7F-8F9A-4ABEFC576D67}" type="presOf" srcId="{A258E627-FBA4-4BC7-9FC1-EC3EB41CA28E}" destId="{587B91D1-2292-45F9-9DF4-626026A50F5D}" srcOrd="1" destOrd="0" presId="urn:microsoft.com/office/officeart/2005/8/layout/list1#4"/>
    <dgm:cxn modelId="{DA833541-DB51-4CED-B167-E256E6F82B97}" type="presOf" srcId="{CF442289-7483-469D-AB8F-5705D285E915}" destId="{419F5737-951A-462F-871A-BD198E95DB34}" srcOrd="0" destOrd="0" presId="urn:microsoft.com/office/officeart/2005/8/layout/list1#4"/>
    <dgm:cxn modelId="{F5651043-5997-4F17-84D8-5F27A88F315F}" srcId="{FB2A384B-0D30-4598-9226-4BED5B5EA895}" destId="{354D398A-D2CA-43B7-86C3-E412E59DB5C9}" srcOrd="0" destOrd="0" parTransId="{D6E7C5DC-94F4-40D6-9B43-A0FF503DE1BA}" sibTransId="{B921C40A-50E2-46BC-BAC3-78A068C877E5}"/>
    <dgm:cxn modelId="{00C8D343-EC10-4806-8009-9001066F5188}" type="presOf" srcId="{2C03C501-67A4-4C10-96B1-9B1E2018B187}" destId="{91FB1D39-A5FD-4C3A-8885-62E23AF33BB4}" srcOrd="0" destOrd="0" presId="urn:microsoft.com/office/officeart/2005/8/layout/list1#4"/>
    <dgm:cxn modelId="{D6DC1778-C9FA-4085-879A-E2DA399826C6}" type="presOf" srcId="{215EC1E9-8D72-4FE7-8084-F31306A2939B}" destId="{116BC5AB-AA94-48D6-A45F-6C94210CE992}" srcOrd="0" destOrd="0" presId="urn:microsoft.com/office/officeart/2005/8/layout/list1#4"/>
    <dgm:cxn modelId="{D3126C7B-51CF-4CF8-A3B1-92DEC803CDA3}" srcId="{CF442289-7483-469D-AB8F-5705D285E915}" destId="{A258E627-FBA4-4BC7-9FC1-EC3EB41CA28E}" srcOrd="3" destOrd="0" parTransId="{FD831C25-3FE2-4AEB-80FA-052E87CB3802}" sibTransId="{DCD8DFA0-4839-46A9-98EB-7F582658DBA5}"/>
    <dgm:cxn modelId="{9965BA86-BD8F-464B-AE72-D176A8E6FEF9}" type="presOf" srcId="{A258E627-FBA4-4BC7-9FC1-EC3EB41CA28E}" destId="{1399D8C1-3318-459D-BD4F-B1638B1492E3}" srcOrd="0" destOrd="0" presId="urn:microsoft.com/office/officeart/2005/8/layout/list1#4"/>
    <dgm:cxn modelId="{45586C94-2FFC-44A9-AC52-28053CF84837}" type="presOf" srcId="{165150DB-B6ED-42A3-B5C6-EE644A6297C2}" destId="{D688C7C8-F37D-4596-8770-C77E6C060BFE}" srcOrd="0" destOrd="0" presId="urn:microsoft.com/office/officeart/2005/8/layout/list1#4"/>
    <dgm:cxn modelId="{803EC6B0-18E7-4F71-A397-D0A0A1AC1405}" type="presOf" srcId="{ED997421-1B0C-4E3D-96FC-FD60522DABAF}" destId="{FE227A3A-4DFB-45F6-9633-E48685310EF7}" srcOrd="1" destOrd="0" presId="urn:microsoft.com/office/officeart/2005/8/layout/list1#4"/>
    <dgm:cxn modelId="{FD4F1AB8-8F9D-4688-9736-E938ABBB8F07}" type="presOf" srcId="{7525402D-E3E8-48AE-98CF-3F2DA6F1DC4A}" destId="{D7774429-0EAF-4348-8E89-72489D7BCE51}" srcOrd="0" destOrd="0" presId="urn:microsoft.com/office/officeart/2005/8/layout/list1#4"/>
    <dgm:cxn modelId="{00609CB8-B3D9-45B3-AF2D-4A876D2207C2}" type="presOf" srcId="{FB2A384B-0D30-4598-9226-4BED5B5EA895}" destId="{203C1A29-2C20-400C-A729-7A33CB14D976}" srcOrd="1" destOrd="0" presId="urn:microsoft.com/office/officeart/2005/8/layout/list1#4"/>
    <dgm:cxn modelId="{47F632B9-2F35-41D1-9697-26085B2ED27E}" type="presOf" srcId="{215EC1E9-8D72-4FE7-8084-F31306A2939B}" destId="{07B0FCD7-8B0A-4EB2-99CD-E12FCDBA38C0}" srcOrd="1" destOrd="0" presId="urn:microsoft.com/office/officeart/2005/8/layout/list1#4"/>
    <dgm:cxn modelId="{A6BED8BF-28DF-4168-8C23-F7354C73C450}" srcId="{CF442289-7483-469D-AB8F-5705D285E915}" destId="{215EC1E9-8D72-4FE7-8084-F31306A2939B}" srcOrd="1" destOrd="0" parTransId="{D935FA3B-60D9-4839-A50D-BC1FA21DAE5A}" sibTransId="{8C30662A-9CFC-407A-AD29-94299310075C}"/>
    <dgm:cxn modelId="{7CEE5ACE-4855-43B4-9421-C2FE7CCF5FE8}" srcId="{CF442289-7483-469D-AB8F-5705D285E915}" destId="{ED997421-1B0C-4E3D-96FC-FD60522DABAF}" srcOrd="0" destOrd="0" parTransId="{69EA4E49-6CB0-4008-873E-0F6F5CE8D427}" sibTransId="{1BF0B662-242E-4B11-87FC-D74B6679AC65}"/>
    <dgm:cxn modelId="{BC9E5AED-BB9C-448B-B3FB-B9A9086FBA1C}" type="presOf" srcId="{354D398A-D2CA-43B7-86C3-E412E59DB5C9}" destId="{FFEB1686-A1E8-48B9-A4D8-B9AD1E7DC85B}" srcOrd="0" destOrd="0" presId="urn:microsoft.com/office/officeart/2005/8/layout/list1#4"/>
    <dgm:cxn modelId="{A34193FD-6223-4686-A87F-ACFB5287E71C}" type="presOf" srcId="{ED997421-1B0C-4E3D-96FC-FD60522DABAF}" destId="{D0035254-00F9-483A-82FB-CD5993EA1925}" srcOrd="0" destOrd="0" presId="urn:microsoft.com/office/officeart/2005/8/layout/list1#4"/>
    <dgm:cxn modelId="{12CFE9F2-CABB-49A2-804B-77F88D7B07A2}" type="presParOf" srcId="{419F5737-951A-462F-871A-BD198E95DB34}" destId="{83DAC379-2990-4D15-A304-8FC6356019AA}" srcOrd="0" destOrd="0" presId="urn:microsoft.com/office/officeart/2005/8/layout/list1#4"/>
    <dgm:cxn modelId="{53C74116-DC77-4886-AF28-0A82C1637E7F}" type="presParOf" srcId="{83DAC379-2990-4D15-A304-8FC6356019AA}" destId="{D0035254-00F9-483A-82FB-CD5993EA1925}" srcOrd="0" destOrd="0" presId="urn:microsoft.com/office/officeart/2005/8/layout/list1#4"/>
    <dgm:cxn modelId="{D8D7B8AE-6393-49C2-9AFF-E2E997236745}" type="presParOf" srcId="{83DAC379-2990-4D15-A304-8FC6356019AA}" destId="{FE227A3A-4DFB-45F6-9633-E48685310EF7}" srcOrd="1" destOrd="0" presId="urn:microsoft.com/office/officeart/2005/8/layout/list1#4"/>
    <dgm:cxn modelId="{ED1FD617-AA58-4B83-BC68-7DE9E380030D}" type="presParOf" srcId="{419F5737-951A-462F-871A-BD198E95DB34}" destId="{C8E2CCCF-7D15-484E-88C4-464EE27357F4}" srcOrd="1" destOrd="0" presId="urn:microsoft.com/office/officeart/2005/8/layout/list1#4"/>
    <dgm:cxn modelId="{9EB74478-1C67-429D-8DB5-ED3C66050551}" type="presParOf" srcId="{419F5737-951A-462F-871A-BD198E95DB34}" destId="{91FB1D39-A5FD-4C3A-8885-62E23AF33BB4}" srcOrd="2" destOrd="0" presId="urn:microsoft.com/office/officeart/2005/8/layout/list1#4"/>
    <dgm:cxn modelId="{30A98D97-4793-41F3-BF4C-83295F8A1D3D}" type="presParOf" srcId="{419F5737-951A-462F-871A-BD198E95DB34}" destId="{4DFE994D-FF14-479B-BDB8-B6919B0F10B1}" srcOrd="3" destOrd="0" presId="urn:microsoft.com/office/officeart/2005/8/layout/list1#4"/>
    <dgm:cxn modelId="{B8704965-8077-43B7-B8AE-B7CF25A74E20}" type="presParOf" srcId="{419F5737-951A-462F-871A-BD198E95DB34}" destId="{5C2F3E70-23AD-4F63-BB62-3777639514B6}" srcOrd="4" destOrd="0" presId="urn:microsoft.com/office/officeart/2005/8/layout/list1#4"/>
    <dgm:cxn modelId="{29768F3C-D1A9-4046-BB7B-442B913053B6}" type="presParOf" srcId="{5C2F3E70-23AD-4F63-BB62-3777639514B6}" destId="{116BC5AB-AA94-48D6-A45F-6C94210CE992}" srcOrd="0" destOrd="0" presId="urn:microsoft.com/office/officeart/2005/8/layout/list1#4"/>
    <dgm:cxn modelId="{2DFA8DE3-BB7B-4191-ACE2-921753D7DA81}" type="presParOf" srcId="{5C2F3E70-23AD-4F63-BB62-3777639514B6}" destId="{07B0FCD7-8B0A-4EB2-99CD-E12FCDBA38C0}" srcOrd="1" destOrd="0" presId="urn:microsoft.com/office/officeart/2005/8/layout/list1#4"/>
    <dgm:cxn modelId="{31E57DE0-552C-4B58-B123-373FCB5C0345}" type="presParOf" srcId="{419F5737-951A-462F-871A-BD198E95DB34}" destId="{6487F1DA-FE10-4A2A-94BC-B12C0FD7FF8A}" srcOrd="5" destOrd="0" presId="urn:microsoft.com/office/officeart/2005/8/layout/list1#4"/>
    <dgm:cxn modelId="{332D94EB-DFA3-49BA-A6E4-2797CA61705D}" type="presParOf" srcId="{419F5737-951A-462F-871A-BD198E95DB34}" destId="{D7774429-0EAF-4348-8E89-72489D7BCE51}" srcOrd="6" destOrd="0" presId="urn:microsoft.com/office/officeart/2005/8/layout/list1#4"/>
    <dgm:cxn modelId="{7D73A902-1E5C-4C07-AE81-423063373A56}" type="presParOf" srcId="{419F5737-951A-462F-871A-BD198E95DB34}" destId="{651DC858-FF12-4567-A764-0E1C6C6E1115}" srcOrd="7" destOrd="0" presId="urn:microsoft.com/office/officeart/2005/8/layout/list1#4"/>
    <dgm:cxn modelId="{C5083585-C7BD-45A1-ADAE-7F0F3636F130}" type="presParOf" srcId="{419F5737-951A-462F-871A-BD198E95DB34}" destId="{0A05E832-4099-44CC-ABC3-2801ED634E10}" srcOrd="8" destOrd="0" presId="urn:microsoft.com/office/officeart/2005/8/layout/list1#4"/>
    <dgm:cxn modelId="{7DE056BE-C122-4C78-899D-A5D2F415477D}" type="presParOf" srcId="{0A05E832-4099-44CC-ABC3-2801ED634E10}" destId="{560E28CD-0ED3-49C0-8E61-F66BB7C39B8A}" srcOrd="0" destOrd="0" presId="urn:microsoft.com/office/officeart/2005/8/layout/list1#4"/>
    <dgm:cxn modelId="{34A882DE-8CAF-4EF9-8824-913443D0D12C}" type="presParOf" srcId="{0A05E832-4099-44CC-ABC3-2801ED634E10}" destId="{203C1A29-2C20-400C-A729-7A33CB14D976}" srcOrd="1" destOrd="0" presId="urn:microsoft.com/office/officeart/2005/8/layout/list1#4"/>
    <dgm:cxn modelId="{DDA3FCE9-64D1-4097-80FF-AA669B5636C2}" type="presParOf" srcId="{419F5737-951A-462F-871A-BD198E95DB34}" destId="{6C1F1CE4-8EDA-46B8-BF1C-5E74BA0FEA6D}" srcOrd="9" destOrd="0" presId="urn:microsoft.com/office/officeart/2005/8/layout/list1#4"/>
    <dgm:cxn modelId="{5F65BF3E-AD67-4231-BA92-B0A79FFAB87E}" type="presParOf" srcId="{419F5737-951A-462F-871A-BD198E95DB34}" destId="{FFEB1686-A1E8-48B9-A4D8-B9AD1E7DC85B}" srcOrd="10" destOrd="0" presId="urn:microsoft.com/office/officeart/2005/8/layout/list1#4"/>
    <dgm:cxn modelId="{B1975B40-38FC-4E21-970A-89377C36771B}" type="presParOf" srcId="{419F5737-951A-462F-871A-BD198E95DB34}" destId="{13CE8CDC-BA63-4160-9675-F1552427F837}" srcOrd="11" destOrd="0" presId="urn:microsoft.com/office/officeart/2005/8/layout/list1#4"/>
    <dgm:cxn modelId="{126940A1-79F5-4A6F-BDDA-0DE4B58A9F26}" type="presParOf" srcId="{419F5737-951A-462F-871A-BD198E95DB34}" destId="{46A95652-3212-4435-9E49-7E545ABDC6F4}" srcOrd="12" destOrd="0" presId="urn:microsoft.com/office/officeart/2005/8/layout/list1#4"/>
    <dgm:cxn modelId="{9D1F3FFB-3705-460A-AAAA-534CEE2658CE}" type="presParOf" srcId="{46A95652-3212-4435-9E49-7E545ABDC6F4}" destId="{1399D8C1-3318-459D-BD4F-B1638B1492E3}" srcOrd="0" destOrd="0" presId="urn:microsoft.com/office/officeart/2005/8/layout/list1#4"/>
    <dgm:cxn modelId="{5894ADFE-8117-4147-AB18-B8171AFE0246}" type="presParOf" srcId="{46A95652-3212-4435-9E49-7E545ABDC6F4}" destId="{587B91D1-2292-45F9-9DF4-626026A50F5D}" srcOrd="1" destOrd="0" presId="urn:microsoft.com/office/officeart/2005/8/layout/list1#4"/>
    <dgm:cxn modelId="{1D6E011D-4B68-4788-B6C9-1F35A96A4892}" type="presParOf" srcId="{419F5737-951A-462F-871A-BD198E95DB34}" destId="{3C62965A-FA57-408F-AC1C-7507D6B90CA0}" srcOrd="13" destOrd="0" presId="urn:microsoft.com/office/officeart/2005/8/layout/list1#4"/>
    <dgm:cxn modelId="{A074DED6-9BCF-4840-96D1-D5F468C0CD45}" type="presParOf" srcId="{419F5737-951A-462F-871A-BD198E95DB34}" destId="{D688C7C8-F37D-4596-8770-C77E6C060BFE}" srcOrd="14" destOrd="0" presId="urn:microsoft.com/office/officeart/2005/8/layout/lis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2EEB-EE18-4A40-B48D-3C90BBA358CD}">
      <dsp:nvSpPr>
        <dsp:cNvPr id="0" name=""/>
        <dsp:cNvSpPr/>
      </dsp:nvSpPr>
      <dsp:spPr>
        <a:xfrm>
          <a:off x="-5464161" y="-813772"/>
          <a:ext cx="6506864" cy="6506864"/>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64363-C73C-4FEB-8759-143F52600787}">
      <dsp:nvSpPr>
        <dsp:cNvPr id="0" name=""/>
        <dsp:cNvSpPr/>
      </dsp:nvSpPr>
      <dsp:spPr>
        <a:xfrm>
          <a:off x="670873" y="483338"/>
          <a:ext cx="9782076" cy="9666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299" tIns="35560" rIns="35560" bIns="35560" numCol="1" spcCol="1270" anchor="ctr" anchorCtr="0">
          <a:noAutofit/>
        </a:bodyPr>
        <a:lstStyle/>
        <a:p>
          <a:pPr marL="0" lvl="0" indent="0" algn="just" defTabSz="622300">
            <a:lnSpc>
              <a:spcPct val="90000"/>
            </a:lnSpc>
            <a:spcBef>
              <a:spcPct val="0"/>
            </a:spcBef>
            <a:spcAft>
              <a:spcPct val="35000"/>
            </a:spcAft>
            <a:buNone/>
          </a:pPr>
          <a:r>
            <a:rPr lang="es-GT" sz="1400" b="1" kern="1200" dirty="0"/>
            <a:t>Variables Macroeconómicas:</a:t>
          </a:r>
        </a:p>
        <a:p>
          <a:pPr marL="0" lvl="0" indent="0" algn="just" defTabSz="622300">
            <a:lnSpc>
              <a:spcPct val="90000"/>
            </a:lnSpc>
            <a:spcBef>
              <a:spcPct val="0"/>
            </a:spcBef>
            <a:spcAft>
              <a:spcPct val="35000"/>
            </a:spcAft>
            <a:buNone/>
          </a:pPr>
          <a:r>
            <a:rPr lang="es-GT" sz="1400" kern="1200" dirty="0"/>
            <a:t>Es necesario conocer el entorno Macroeconómico del país, por tal razón el Banco de Guatemala traslada las proyecciones de las Variables Macroeconómicas.</a:t>
          </a:r>
        </a:p>
      </dsp:txBody>
      <dsp:txXfrm>
        <a:off x="670873" y="483338"/>
        <a:ext cx="9782076" cy="966676"/>
      </dsp:txXfrm>
    </dsp:sp>
    <dsp:sp modelId="{E2F356B6-DADF-4793-B787-0CBEF313B402}">
      <dsp:nvSpPr>
        <dsp:cNvPr id="0" name=""/>
        <dsp:cNvSpPr/>
      </dsp:nvSpPr>
      <dsp:spPr>
        <a:xfrm>
          <a:off x="66700" y="362503"/>
          <a:ext cx="1208345" cy="120834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04D9F-D40B-4FE3-87BE-84BCCED6FE38}">
      <dsp:nvSpPr>
        <dsp:cNvPr id="0" name=""/>
        <dsp:cNvSpPr/>
      </dsp:nvSpPr>
      <dsp:spPr>
        <a:xfrm>
          <a:off x="1022260" y="1933352"/>
          <a:ext cx="9430689" cy="966676"/>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299" tIns="35560" rIns="35560" bIns="35560" numCol="1" spcCol="1270" anchor="ctr" anchorCtr="0">
          <a:noAutofit/>
        </a:bodyPr>
        <a:lstStyle/>
        <a:p>
          <a:pPr marL="0" lvl="0" indent="0" algn="just" defTabSz="622300">
            <a:lnSpc>
              <a:spcPct val="90000"/>
            </a:lnSpc>
            <a:spcBef>
              <a:spcPct val="0"/>
            </a:spcBef>
            <a:spcAft>
              <a:spcPct val="35000"/>
            </a:spcAft>
            <a:buNone/>
          </a:pPr>
          <a:r>
            <a:rPr lang="es-MX" sz="1400" b="1" kern="1200" dirty="0">
              <a:latin typeface="Montserrat "/>
              <a:ea typeface="+mn-ea"/>
              <a:cs typeface="+mn-cs"/>
            </a:rPr>
            <a:t>Recaudación Tributaria:</a:t>
          </a:r>
        </a:p>
        <a:p>
          <a:pPr marL="0" lvl="0" indent="0" algn="just" defTabSz="622300">
            <a:lnSpc>
              <a:spcPct val="90000"/>
            </a:lnSpc>
            <a:spcBef>
              <a:spcPct val="0"/>
            </a:spcBef>
            <a:spcAft>
              <a:spcPct val="35000"/>
            </a:spcAft>
            <a:buNone/>
          </a:pPr>
          <a:r>
            <a:rPr lang="es-MX" sz="1400" kern="1200" dirty="0">
              <a:latin typeface="Montserrat "/>
              <a:ea typeface="+mn-ea"/>
              <a:cs typeface="+mn-cs"/>
            </a:rPr>
            <a:t>La Superintendencia de Administración Tributaria, traslada la Estimación de Ingresos Tributarios que se esperan percibir.</a:t>
          </a:r>
          <a:endParaRPr lang="es-GT" sz="1400" kern="1200" dirty="0"/>
        </a:p>
      </dsp:txBody>
      <dsp:txXfrm>
        <a:off x="1022260" y="1933352"/>
        <a:ext cx="9430689" cy="966676"/>
      </dsp:txXfrm>
    </dsp:sp>
    <dsp:sp modelId="{FC2D543C-AEB6-40BF-9CC4-FC4A99CBBFC5}">
      <dsp:nvSpPr>
        <dsp:cNvPr id="0" name=""/>
        <dsp:cNvSpPr/>
      </dsp:nvSpPr>
      <dsp:spPr>
        <a:xfrm>
          <a:off x="418087" y="1812517"/>
          <a:ext cx="1208345" cy="120834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908ADD-9081-4940-B8B1-98DB5E639FAB}">
      <dsp:nvSpPr>
        <dsp:cNvPr id="0" name=""/>
        <dsp:cNvSpPr/>
      </dsp:nvSpPr>
      <dsp:spPr>
        <a:xfrm>
          <a:off x="670873" y="3383366"/>
          <a:ext cx="9782076" cy="9666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299" tIns="35560" rIns="35560" bIns="35560" numCol="1" spcCol="1270" anchor="ctr" anchorCtr="0">
          <a:noAutofit/>
        </a:bodyPr>
        <a:lstStyle/>
        <a:p>
          <a:pPr marL="0" lvl="0" indent="0" algn="just" defTabSz="622300">
            <a:lnSpc>
              <a:spcPct val="90000"/>
            </a:lnSpc>
            <a:spcBef>
              <a:spcPct val="0"/>
            </a:spcBef>
            <a:spcAft>
              <a:spcPct val="35000"/>
            </a:spcAft>
            <a:buNone/>
          </a:pPr>
          <a:r>
            <a:rPr lang="es-GT" sz="1400" b="1" kern="1200" dirty="0"/>
            <a:t>Planificación Estratégica:</a:t>
          </a:r>
        </a:p>
        <a:p>
          <a:pPr marL="0" lvl="0" indent="0" algn="just" defTabSz="622300">
            <a:lnSpc>
              <a:spcPct val="90000"/>
            </a:lnSpc>
            <a:spcBef>
              <a:spcPct val="0"/>
            </a:spcBef>
            <a:spcAft>
              <a:spcPct val="35000"/>
            </a:spcAft>
            <a:buNone/>
          </a:pPr>
          <a:r>
            <a:rPr lang="es-GT" sz="1400" b="0" kern="1200" dirty="0"/>
            <a:t>Se consideran los planes que desarrolla el Gobierno para el desarrollo del país, para el corto y mediano plazo en la búsqueda de la mejora de las condiciones de vida de la población guatemalteca, comprendiendo el entorno social, político, económico y ambiental.</a:t>
          </a:r>
        </a:p>
      </dsp:txBody>
      <dsp:txXfrm>
        <a:off x="670873" y="3383366"/>
        <a:ext cx="9782076" cy="966676"/>
      </dsp:txXfrm>
    </dsp:sp>
    <dsp:sp modelId="{24CFAC0F-BD50-4A3C-9872-5ED047AB5B6D}">
      <dsp:nvSpPr>
        <dsp:cNvPr id="0" name=""/>
        <dsp:cNvSpPr/>
      </dsp:nvSpPr>
      <dsp:spPr>
        <a:xfrm>
          <a:off x="66700" y="3262532"/>
          <a:ext cx="1208345" cy="120834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2EEB-EE18-4A40-B48D-3C90BBA358CD}">
      <dsp:nvSpPr>
        <dsp:cNvPr id="0" name=""/>
        <dsp:cNvSpPr/>
      </dsp:nvSpPr>
      <dsp:spPr>
        <a:xfrm>
          <a:off x="-4954400" y="-743854"/>
          <a:ext cx="5945029" cy="5945029"/>
        </a:xfrm>
        <a:prstGeom prst="blockArc">
          <a:avLst>
            <a:gd name="adj1" fmla="val 18900000"/>
            <a:gd name="adj2" fmla="val 2700000"/>
            <a:gd name="adj3" fmla="val 36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64363-C73C-4FEB-8759-143F52600787}">
      <dsp:nvSpPr>
        <dsp:cNvPr id="0" name=""/>
        <dsp:cNvSpPr/>
      </dsp:nvSpPr>
      <dsp:spPr>
        <a:xfrm>
          <a:off x="811651" y="630776"/>
          <a:ext cx="7842417" cy="1261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1218" tIns="45720" rIns="45720" bIns="45720" numCol="1" spcCol="1270" anchor="ctr" anchorCtr="0">
          <a:noAutofit/>
        </a:bodyPr>
        <a:lstStyle/>
        <a:p>
          <a:pPr marL="0" lvl="0" indent="0" algn="just" defTabSz="800100">
            <a:lnSpc>
              <a:spcPct val="90000"/>
            </a:lnSpc>
            <a:spcBef>
              <a:spcPct val="0"/>
            </a:spcBef>
            <a:spcAft>
              <a:spcPct val="35000"/>
            </a:spcAft>
            <a:buNone/>
          </a:pPr>
          <a:r>
            <a:rPr lang="es-GT" sz="1800" kern="1200" dirty="0">
              <a:latin typeface="Montserrat "/>
              <a:ea typeface="+mn-ea"/>
              <a:cs typeface="+mn-cs"/>
            </a:rPr>
            <a:t>Deberá contener todos aquellos </a:t>
          </a:r>
          <a:r>
            <a:rPr lang="es-GT" sz="1800" b="1" u="sng" kern="1200" dirty="0">
              <a:latin typeface="Montserrat "/>
              <a:ea typeface="+mn-ea"/>
              <a:cs typeface="+mn-cs"/>
            </a:rPr>
            <a:t>recursos</a:t>
          </a:r>
          <a:r>
            <a:rPr lang="es-GT" sz="1800" kern="1200" dirty="0">
              <a:latin typeface="Montserrat "/>
              <a:ea typeface="+mn-ea"/>
              <a:cs typeface="+mn-cs"/>
            </a:rPr>
            <a:t> de cualquier naturaleza que se estima percibir o recaudar durante el ejercicio fiscal que se formula. Los cuales responderán a un plan de gastos.  (Art. 237 CPR, Art. 11 y 19 LOP y Art. 22 Reglamento LOP).</a:t>
          </a:r>
          <a:endParaRPr lang="es-GT" sz="1800" kern="1200" dirty="0"/>
        </a:p>
      </dsp:txBody>
      <dsp:txXfrm>
        <a:off x="811651" y="630776"/>
        <a:ext cx="7842417" cy="1261376"/>
      </dsp:txXfrm>
    </dsp:sp>
    <dsp:sp modelId="{E2F356B6-DADF-4793-B787-0CBEF313B402}">
      <dsp:nvSpPr>
        <dsp:cNvPr id="0" name=""/>
        <dsp:cNvSpPr/>
      </dsp:nvSpPr>
      <dsp:spPr>
        <a:xfrm>
          <a:off x="23290" y="473104"/>
          <a:ext cx="1576721" cy="157672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04D9F-D40B-4FE3-87BE-84BCCED6FE38}">
      <dsp:nvSpPr>
        <dsp:cNvPr id="0" name=""/>
        <dsp:cNvSpPr/>
      </dsp:nvSpPr>
      <dsp:spPr>
        <a:xfrm>
          <a:off x="811651" y="2523195"/>
          <a:ext cx="7842417" cy="1261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1218" tIns="45720" rIns="45720" bIns="45720" numCol="1" spcCol="1270" anchor="ctr" anchorCtr="0">
          <a:noAutofit/>
        </a:bodyPr>
        <a:lstStyle/>
        <a:p>
          <a:pPr marL="0" lvl="0" indent="0" algn="just" defTabSz="800100">
            <a:lnSpc>
              <a:spcPct val="90000"/>
            </a:lnSpc>
            <a:spcBef>
              <a:spcPct val="0"/>
            </a:spcBef>
            <a:spcAft>
              <a:spcPct val="35000"/>
            </a:spcAft>
            <a:buNone/>
          </a:pPr>
          <a:r>
            <a:rPr lang="es-MX" sz="1800" kern="1200" dirty="0">
              <a:latin typeface="Montserrat "/>
              <a:ea typeface="+mn-ea"/>
              <a:cs typeface="+mn-cs"/>
            </a:rPr>
            <a:t>Es un </a:t>
          </a:r>
          <a:r>
            <a:rPr lang="es-MX" sz="1800" b="1" kern="1200" dirty="0">
              <a:latin typeface="Montserrat "/>
              <a:ea typeface="+mn-ea"/>
              <a:cs typeface="+mn-cs"/>
            </a:rPr>
            <a:t>“PISO”</a:t>
          </a:r>
          <a:r>
            <a:rPr lang="es-MX" sz="1800" kern="1200" dirty="0">
              <a:latin typeface="Montserrat "/>
              <a:ea typeface="+mn-ea"/>
              <a:cs typeface="+mn-cs"/>
            </a:rPr>
            <a:t>,</a:t>
          </a:r>
          <a:r>
            <a:rPr lang="es-MX" sz="1800" b="1" kern="1200" dirty="0">
              <a:latin typeface="Montserrat "/>
              <a:ea typeface="+mn-ea"/>
              <a:cs typeface="+mn-cs"/>
            </a:rPr>
            <a:t> </a:t>
          </a:r>
          <a:r>
            <a:rPr lang="es-MX" sz="1800" kern="1200" dirty="0">
              <a:latin typeface="Montserrat "/>
              <a:ea typeface="+mn-ea"/>
              <a:cs typeface="+mn-cs"/>
            </a:rPr>
            <a:t>debido a que el presupuesto de ingresos es una estimación, si la recaudación fuera mayor a lo presupuestado se puede devengar sin afectar presupuesto.</a:t>
          </a:r>
          <a:endParaRPr lang="es-GT" sz="1800" kern="1200" dirty="0"/>
        </a:p>
      </dsp:txBody>
      <dsp:txXfrm>
        <a:off x="811651" y="2523195"/>
        <a:ext cx="7842417" cy="1261376"/>
      </dsp:txXfrm>
    </dsp:sp>
    <dsp:sp modelId="{FC2D543C-AEB6-40BF-9CC4-FC4A99CBBFC5}">
      <dsp:nvSpPr>
        <dsp:cNvPr id="0" name=""/>
        <dsp:cNvSpPr/>
      </dsp:nvSpPr>
      <dsp:spPr>
        <a:xfrm>
          <a:off x="23290" y="2365523"/>
          <a:ext cx="1576721" cy="157672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CED88-975E-4D18-8A12-4E3BFA68093A}">
      <dsp:nvSpPr>
        <dsp:cNvPr id="0" name=""/>
        <dsp:cNvSpPr/>
      </dsp:nvSpPr>
      <dsp:spPr>
        <a:xfrm>
          <a:off x="0" y="0"/>
          <a:ext cx="4343365" cy="4343365"/>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99EED9-9A3C-4F6A-8229-09B2FDB97FC3}">
      <dsp:nvSpPr>
        <dsp:cNvPr id="0" name=""/>
        <dsp:cNvSpPr/>
      </dsp:nvSpPr>
      <dsp:spPr>
        <a:xfrm>
          <a:off x="2171682" y="0"/>
          <a:ext cx="5429659" cy="434336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GT" sz="1600" b="1" u="sng" kern="1200" dirty="0">
              <a:latin typeface="Arial" panose="020B0604020202020204" pitchFamily="34" charset="0"/>
              <a:cs typeface="Arial" panose="020B0604020202020204" pitchFamily="34" charset="0"/>
            </a:rPr>
            <a:t>Impuestos Directos</a:t>
          </a:r>
        </a:p>
        <a:p>
          <a:pPr marL="0" lvl="0" indent="0" algn="ctr" defTabSz="711200">
            <a:lnSpc>
              <a:spcPct val="90000"/>
            </a:lnSpc>
            <a:spcBef>
              <a:spcPct val="0"/>
            </a:spcBef>
            <a:spcAft>
              <a:spcPct val="35000"/>
            </a:spcAft>
            <a:buNone/>
          </a:pPr>
          <a:endParaRPr lang="es-GT" sz="1300" b="1" u="sng"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ES" sz="1300" kern="1200" dirty="0">
              <a:latin typeface="Arial" panose="020B0604020202020204" pitchFamily="34" charset="0"/>
              <a:cs typeface="Arial" panose="020B0604020202020204" pitchFamily="34" charset="0"/>
            </a:rPr>
            <a:t>Son lo que se originan en los pagos que realizan las personas naturales y las entidades públicas y privadas al Estado,  se pueden mencionar algunos como:</a:t>
          </a:r>
          <a:endParaRPr lang="es-ES" sz="1300" u="sng" kern="1200" dirty="0">
            <a:latin typeface="Arial" panose="020B0604020202020204" pitchFamily="34" charset="0"/>
            <a:cs typeface="Arial" panose="020B0604020202020204" pitchFamily="34" charset="0"/>
          </a:endParaRPr>
        </a:p>
      </dsp:txBody>
      <dsp:txXfrm>
        <a:off x="2171682" y="0"/>
        <a:ext cx="2714829" cy="2063098"/>
      </dsp:txXfrm>
    </dsp:sp>
    <dsp:sp modelId="{5C8B4D9A-8AE4-4EDF-85EA-014D7ED2A858}">
      <dsp:nvSpPr>
        <dsp:cNvPr id="0" name=""/>
        <dsp:cNvSpPr/>
      </dsp:nvSpPr>
      <dsp:spPr>
        <a:xfrm>
          <a:off x="1028684" y="1933360"/>
          <a:ext cx="2285995" cy="2404520"/>
        </a:xfrm>
        <a:prstGeom prst="pie">
          <a:avLst>
            <a:gd name="adj1" fmla="val 5400000"/>
            <a:gd name="adj2" fmla="val 1620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628CA1-3F65-40AD-AAA1-2F449C1E2F4A}">
      <dsp:nvSpPr>
        <dsp:cNvPr id="0" name=""/>
        <dsp:cNvSpPr/>
      </dsp:nvSpPr>
      <dsp:spPr>
        <a:xfrm>
          <a:off x="2171682" y="1949339"/>
          <a:ext cx="5429659" cy="2372563"/>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GT" sz="1400" b="1" u="sng"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GT" sz="1600" b="1" u="sng" kern="1200" dirty="0">
              <a:latin typeface="Arial" panose="020B0604020202020204" pitchFamily="34" charset="0"/>
              <a:cs typeface="Arial" panose="020B0604020202020204" pitchFamily="34" charset="0"/>
            </a:rPr>
            <a:t>Impuestos Indirectos</a:t>
          </a:r>
        </a:p>
        <a:p>
          <a:pPr marL="0" lvl="0" indent="0" algn="ctr" defTabSz="622300">
            <a:lnSpc>
              <a:spcPct val="90000"/>
            </a:lnSpc>
            <a:spcBef>
              <a:spcPct val="0"/>
            </a:spcBef>
            <a:spcAft>
              <a:spcPct val="35000"/>
            </a:spcAft>
            <a:buNone/>
          </a:pPr>
          <a:endParaRPr lang="es-GT" sz="1300" b="1" u="sng" kern="1200" dirty="0">
            <a:latin typeface="Arial" panose="020B0604020202020204" pitchFamily="34" charset="0"/>
            <a:cs typeface="Arial" panose="020B0604020202020204" pitchFamily="34" charset="0"/>
          </a:endParaRPr>
        </a:p>
        <a:p>
          <a:pPr marL="0" lvl="0" indent="0" algn="just" defTabSz="622300">
            <a:lnSpc>
              <a:spcPct val="90000"/>
            </a:lnSpc>
            <a:spcBef>
              <a:spcPct val="0"/>
            </a:spcBef>
            <a:spcAft>
              <a:spcPct val="35000"/>
            </a:spcAft>
            <a:buNone/>
          </a:pPr>
          <a:r>
            <a:rPr lang="es-ES" sz="1300" kern="1200" dirty="0">
              <a:latin typeface="Arial" panose="020B0604020202020204" pitchFamily="34" charset="0"/>
              <a:cs typeface="Arial" panose="020B0604020202020204" pitchFamily="34" charset="0"/>
            </a:rPr>
            <a:t>Los originados en los pagos que se realizan por concepto de gravámenes sobre la producción, compra, importación, venta, exportación de bienes o servicios y que trasladan a los costos de producción o comercialización, entre los cuales se encuentran::</a:t>
          </a:r>
          <a:endParaRPr lang="es-ES" sz="1300" u="sng" kern="1200" dirty="0">
            <a:latin typeface="Arial" panose="020B0604020202020204" pitchFamily="34" charset="0"/>
            <a:cs typeface="Arial" panose="020B0604020202020204" pitchFamily="34" charset="0"/>
          </a:endParaRPr>
        </a:p>
      </dsp:txBody>
      <dsp:txXfrm>
        <a:off x="2171682" y="1949339"/>
        <a:ext cx="2714829" cy="2372563"/>
      </dsp:txXfrm>
    </dsp:sp>
    <dsp:sp modelId="{09036927-E498-4AFD-BFFA-3C6DDB3A069D}">
      <dsp:nvSpPr>
        <dsp:cNvPr id="0" name=""/>
        <dsp:cNvSpPr/>
      </dsp:nvSpPr>
      <dsp:spPr>
        <a:xfrm>
          <a:off x="4886512" y="0"/>
          <a:ext cx="2714829" cy="2063098"/>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just" defTabSz="533400">
            <a:lnSpc>
              <a:spcPct val="90000"/>
            </a:lnSpc>
            <a:spcBef>
              <a:spcPct val="0"/>
            </a:spcBef>
            <a:spcAft>
              <a:spcPct val="15000"/>
            </a:spcAft>
            <a:buChar char="•"/>
          </a:pPr>
          <a:endParaRPr lang="es-ES" sz="1200" kern="1200" dirty="0">
            <a:latin typeface="Arial" panose="020B0604020202020204" pitchFamily="34" charset="0"/>
            <a:cs typeface="Arial" panose="020B0604020202020204" pitchFamily="34" charset="0"/>
          </a:endParaRP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sobre la renta</a:t>
          </a: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de Solidaridad</a:t>
          </a: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sobre el Patrimonio</a:t>
          </a:r>
        </a:p>
        <a:p>
          <a:pPr marL="57150" lvl="1" indent="-57150" algn="just" defTabSz="488950">
            <a:lnSpc>
              <a:spcPct val="90000"/>
            </a:lnSpc>
            <a:spcBef>
              <a:spcPct val="0"/>
            </a:spcBef>
            <a:spcAft>
              <a:spcPct val="15000"/>
            </a:spcAft>
            <a:buChar char="•"/>
          </a:pPr>
          <a:endParaRPr lang="es-ES" sz="1100" kern="1200" dirty="0">
            <a:latin typeface="Arial" panose="020B0604020202020204" pitchFamily="34" charset="0"/>
            <a:cs typeface="Arial" panose="020B0604020202020204" pitchFamily="34" charset="0"/>
          </a:endParaRPr>
        </a:p>
      </dsp:txBody>
      <dsp:txXfrm>
        <a:off x="4886512" y="0"/>
        <a:ext cx="2714829" cy="2063098"/>
      </dsp:txXfrm>
    </dsp:sp>
    <dsp:sp modelId="{0CE0E9C2-81D8-4586-B74E-2516D4F552D6}">
      <dsp:nvSpPr>
        <dsp:cNvPr id="0" name=""/>
        <dsp:cNvSpPr/>
      </dsp:nvSpPr>
      <dsp:spPr>
        <a:xfrm>
          <a:off x="4886512" y="2063098"/>
          <a:ext cx="2714829" cy="2063098"/>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57150" lvl="1" indent="-57150" algn="just" defTabSz="488950">
            <a:lnSpc>
              <a:spcPct val="90000"/>
            </a:lnSpc>
            <a:spcBef>
              <a:spcPct val="0"/>
            </a:spcBef>
            <a:spcAft>
              <a:spcPct val="15000"/>
            </a:spcAft>
            <a:buChar char="•"/>
          </a:pPr>
          <a:endParaRPr lang="es-ES" sz="1100" kern="1200" dirty="0">
            <a:latin typeface="Arial" panose="020B0604020202020204" pitchFamily="34" charset="0"/>
            <a:cs typeface="Arial" panose="020B0604020202020204" pitchFamily="34" charset="0"/>
          </a:endParaRP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a las Importaciones </a:t>
          </a: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al Valor Agregado</a:t>
          </a: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al Cemento</a:t>
          </a: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a Bebidas</a:t>
          </a:r>
        </a:p>
        <a:p>
          <a:pPr marL="228600" lvl="2"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Impuesto al Tabaco</a:t>
          </a:r>
        </a:p>
      </dsp:txBody>
      <dsp:txXfrm>
        <a:off x="4886512" y="2063098"/>
        <a:ext cx="2714829" cy="2063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72525-9689-4E34-BD6F-796955903BE2}">
      <dsp:nvSpPr>
        <dsp:cNvPr id="0" name=""/>
        <dsp:cNvSpPr/>
      </dsp:nvSpPr>
      <dsp:spPr>
        <a:xfrm>
          <a:off x="0" y="150009"/>
          <a:ext cx="7086823" cy="677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0016" tIns="208280" rIns="550016" bIns="7112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s-GT" sz="1000" kern="1200" dirty="0">
              <a:latin typeface="Arial   "/>
            </a:rPr>
            <a:t>Recursos provenientes de la aplicación de la Ley de Extinción de Domino, cuya distribución abarca a instituciones de la Administración Central, siendo estas el Ministerio de Gobernación, Ministerio de la Defensa Nacional y Procuraduría General de la Nación.</a:t>
          </a:r>
        </a:p>
      </dsp:txBody>
      <dsp:txXfrm>
        <a:off x="0" y="150009"/>
        <a:ext cx="7086823" cy="677250"/>
      </dsp:txXfrm>
    </dsp:sp>
    <dsp:sp modelId="{BC228773-6293-40FE-9A9B-CF47C17B3DAC}">
      <dsp:nvSpPr>
        <dsp:cNvPr id="0" name=""/>
        <dsp:cNvSpPr/>
      </dsp:nvSpPr>
      <dsp:spPr>
        <a:xfrm>
          <a:off x="354341" y="2409"/>
          <a:ext cx="496077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7506" tIns="0" rIns="187506" bIns="0" numCol="1" spcCol="1270" anchor="ctr" anchorCtr="0">
          <a:noAutofit/>
        </a:bodyPr>
        <a:lstStyle/>
        <a:p>
          <a:pPr marL="0" lvl="0" indent="0" algn="l" defTabSz="800100">
            <a:lnSpc>
              <a:spcPct val="90000"/>
            </a:lnSpc>
            <a:spcBef>
              <a:spcPct val="0"/>
            </a:spcBef>
            <a:spcAft>
              <a:spcPct val="35000"/>
            </a:spcAft>
            <a:buNone/>
          </a:pPr>
          <a:r>
            <a:rPr lang="es-GT" sz="1800" b="1" kern="1200" dirty="0">
              <a:latin typeface="Arial   "/>
              <a:cs typeface="Arial" panose="020B0604020202020204" pitchFamily="34" charset="0"/>
            </a:rPr>
            <a:t>Extinción </a:t>
          </a:r>
          <a:r>
            <a:rPr lang="es-GT" sz="1800" b="1" kern="1200">
              <a:latin typeface="Arial   "/>
              <a:cs typeface="Arial" panose="020B0604020202020204" pitchFamily="34" charset="0"/>
            </a:rPr>
            <a:t>de dominio</a:t>
          </a:r>
          <a:endParaRPr lang="es-GT" sz="1800" kern="1200" dirty="0">
            <a:latin typeface="Arial   "/>
          </a:endParaRPr>
        </a:p>
      </dsp:txBody>
      <dsp:txXfrm>
        <a:off x="368751" y="16819"/>
        <a:ext cx="4931956" cy="266380"/>
      </dsp:txXfrm>
    </dsp:sp>
    <dsp:sp modelId="{1A198B46-97EC-482B-A0FD-15BDAAFCF13E}">
      <dsp:nvSpPr>
        <dsp:cNvPr id="0" name=""/>
        <dsp:cNvSpPr/>
      </dsp:nvSpPr>
      <dsp:spPr>
        <a:xfrm>
          <a:off x="0" y="1028859"/>
          <a:ext cx="7086823" cy="551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0016" tIns="208280" rIns="550016" bIns="71120" numCol="1" spcCol="1270" anchor="t" anchorCtr="0">
          <a:noAutofit/>
        </a:bodyPr>
        <a:lstStyle/>
        <a:p>
          <a:pPr marL="57150" lvl="1" indent="-57150" algn="l" defTabSz="444500">
            <a:lnSpc>
              <a:spcPct val="90000"/>
            </a:lnSpc>
            <a:spcBef>
              <a:spcPct val="0"/>
            </a:spcBef>
            <a:spcAft>
              <a:spcPct val="15000"/>
            </a:spcAft>
            <a:buChar char="•"/>
          </a:pPr>
          <a:r>
            <a:rPr lang="es-GT" sz="1000" kern="1200" dirty="0">
              <a:latin typeface="Arial   "/>
              <a:cs typeface="Arial" panose="020B0604020202020204" pitchFamily="34" charset="0"/>
            </a:rPr>
            <a:t>Corresponde al descuento que se realiza a los funcionarios públicos, por concepto de Montepío, cuyo destino es financiar el régimen de Clases Pasivas Civiles del Estado.</a:t>
          </a:r>
          <a:endParaRPr lang="es-GT" sz="1000" kern="1200" dirty="0">
            <a:latin typeface="Arial   "/>
          </a:endParaRPr>
        </a:p>
      </dsp:txBody>
      <dsp:txXfrm>
        <a:off x="0" y="1028859"/>
        <a:ext cx="7086823" cy="551250"/>
      </dsp:txXfrm>
    </dsp:sp>
    <dsp:sp modelId="{9F3F7850-9C0D-4293-9EFF-E02BBFEC10F2}">
      <dsp:nvSpPr>
        <dsp:cNvPr id="0" name=""/>
        <dsp:cNvSpPr/>
      </dsp:nvSpPr>
      <dsp:spPr>
        <a:xfrm>
          <a:off x="354341" y="881259"/>
          <a:ext cx="496077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7506" tIns="0" rIns="187506" bIns="0" numCol="1" spcCol="1270" anchor="ctr" anchorCtr="0">
          <a:noAutofit/>
        </a:bodyPr>
        <a:lstStyle/>
        <a:p>
          <a:pPr marL="0" lvl="0" indent="0" algn="l" defTabSz="711200">
            <a:lnSpc>
              <a:spcPct val="90000"/>
            </a:lnSpc>
            <a:spcBef>
              <a:spcPct val="0"/>
            </a:spcBef>
            <a:spcAft>
              <a:spcPct val="35000"/>
            </a:spcAft>
            <a:buNone/>
          </a:pPr>
          <a:r>
            <a:rPr lang="es-GT" sz="1600" b="1" kern="1200" dirty="0">
              <a:latin typeface="Arial   "/>
              <a:cs typeface="Arial" panose="020B0604020202020204" pitchFamily="34" charset="0"/>
            </a:rPr>
            <a:t>Contribuciones a la Seguridad Social</a:t>
          </a:r>
          <a:endParaRPr lang="es-GT" sz="1600" b="1" kern="1200" dirty="0">
            <a:solidFill>
              <a:prstClr val="white"/>
            </a:solidFill>
            <a:latin typeface="Arial   "/>
            <a:ea typeface="+mn-ea"/>
            <a:cs typeface="Arial" panose="020B0604020202020204" pitchFamily="34" charset="0"/>
          </a:endParaRPr>
        </a:p>
      </dsp:txBody>
      <dsp:txXfrm>
        <a:off x="368751" y="895669"/>
        <a:ext cx="4931956" cy="266380"/>
      </dsp:txXfrm>
    </dsp:sp>
    <dsp:sp modelId="{D49D8B80-05CF-4521-8CDF-972A8CD2B1D1}">
      <dsp:nvSpPr>
        <dsp:cNvPr id="0" name=""/>
        <dsp:cNvSpPr/>
      </dsp:nvSpPr>
      <dsp:spPr>
        <a:xfrm>
          <a:off x="0" y="1781709"/>
          <a:ext cx="7086823" cy="551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0016" tIns="208280" rIns="550016" bIns="7112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s-GT" sz="1000" kern="1200" dirty="0">
              <a:latin typeface="Arial   "/>
              <a:cs typeface="Arial" panose="020B0604020202020204" pitchFamily="34" charset="0"/>
            </a:rPr>
            <a:t>Convenio entre MARN y el Gobierno de Alemania, para cubrir gastos que se deriven de la implementación de acciones orientadas a la adaptación al cambio climático.</a:t>
          </a:r>
          <a:endParaRPr lang="es-GT" sz="1000" kern="1200" dirty="0">
            <a:latin typeface="Arial   "/>
          </a:endParaRPr>
        </a:p>
      </dsp:txBody>
      <dsp:txXfrm>
        <a:off x="0" y="1781709"/>
        <a:ext cx="7086823" cy="551250"/>
      </dsp:txXfrm>
    </dsp:sp>
    <dsp:sp modelId="{B4A5C435-5FC5-4273-B35D-0EE764D00C7F}">
      <dsp:nvSpPr>
        <dsp:cNvPr id="0" name=""/>
        <dsp:cNvSpPr/>
      </dsp:nvSpPr>
      <dsp:spPr>
        <a:xfrm>
          <a:off x="354341" y="1634109"/>
          <a:ext cx="496077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7506" tIns="0" rIns="187506" bIns="0" numCol="1" spcCol="1270" anchor="ctr" anchorCtr="0">
          <a:noAutofit/>
        </a:bodyPr>
        <a:lstStyle/>
        <a:p>
          <a:pPr marL="0" lvl="0" indent="0" algn="l" defTabSz="711200">
            <a:lnSpc>
              <a:spcPct val="90000"/>
            </a:lnSpc>
            <a:spcBef>
              <a:spcPct val="0"/>
            </a:spcBef>
            <a:spcAft>
              <a:spcPct val="35000"/>
            </a:spcAft>
            <a:buNone/>
          </a:pPr>
          <a:r>
            <a:rPr lang="es-GT" sz="1600" b="1" kern="1200" dirty="0">
              <a:latin typeface="Arial   "/>
              <a:cs typeface="Arial" panose="020B0604020202020204" pitchFamily="34" charset="0"/>
            </a:rPr>
            <a:t>Canje de Deuda</a:t>
          </a:r>
          <a:endParaRPr lang="es-GT" sz="1600" kern="1200" dirty="0">
            <a:latin typeface="Arial   "/>
          </a:endParaRPr>
        </a:p>
      </dsp:txBody>
      <dsp:txXfrm>
        <a:off x="368751" y="1648519"/>
        <a:ext cx="4931956" cy="266380"/>
      </dsp:txXfrm>
    </dsp:sp>
    <dsp:sp modelId="{DC4F9981-5C77-4F45-9A3D-B0197632F4DC}">
      <dsp:nvSpPr>
        <dsp:cNvPr id="0" name=""/>
        <dsp:cNvSpPr/>
      </dsp:nvSpPr>
      <dsp:spPr>
        <a:xfrm>
          <a:off x="0" y="2534560"/>
          <a:ext cx="7086823" cy="551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0016" tIns="208280" rIns="550016" bIns="71120" numCol="1" spcCol="1270" anchor="t" anchorCtr="0">
          <a:noAutofit/>
        </a:bodyPr>
        <a:lstStyle/>
        <a:p>
          <a:pPr marL="57150" lvl="1" indent="-57150" algn="l" defTabSz="444500">
            <a:lnSpc>
              <a:spcPct val="90000"/>
            </a:lnSpc>
            <a:spcBef>
              <a:spcPct val="0"/>
            </a:spcBef>
            <a:spcAft>
              <a:spcPct val="15000"/>
            </a:spcAft>
            <a:buChar char="•"/>
          </a:pPr>
          <a:r>
            <a:rPr lang="es-GT" sz="1000" kern="1200" dirty="0">
              <a:latin typeface="Arial   "/>
              <a:cs typeface="Arial" panose="020B0604020202020204" pitchFamily="34" charset="0"/>
            </a:rPr>
            <a:t>Corresponde a la venta de bienes o servicios de las Entidades y su uso debe ser para garantizar la continuidad de los mismos, razón por la cual son utilizados por la misma Institución que los genera.</a:t>
          </a:r>
          <a:endParaRPr lang="es-GT" sz="1000" kern="1200" dirty="0">
            <a:latin typeface="Arial   "/>
          </a:endParaRPr>
        </a:p>
      </dsp:txBody>
      <dsp:txXfrm>
        <a:off x="0" y="2534560"/>
        <a:ext cx="7086823" cy="551250"/>
      </dsp:txXfrm>
    </dsp:sp>
    <dsp:sp modelId="{58FC7EA0-936C-4DDE-8B3D-5B0091552BF0}">
      <dsp:nvSpPr>
        <dsp:cNvPr id="0" name=""/>
        <dsp:cNvSpPr/>
      </dsp:nvSpPr>
      <dsp:spPr>
        <a:xfrm>
          <a:off x="354341" y="2386960"/>
          <a:ext cx="496077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7506" tIns="0" rIns="187506" bIns="0" numCol="1" spcCol="1270" anchor="ctr" anchorCtr="0">
          <a:noAutofit/>
        </a:bodyPr>
        <a:lstStyle/>
        <a:p>
          <a:pPr marL="0" lvl="0" indent="0" algn="l" defTabSz="711200">
            <a:lnSpc>
              <a:spcPct val="90000"/>
            </a:lnSpc>
            <a:spcBef>
              <a:spcPct val="0"/>
            </a:spcBef>
            <a:spcAft>
              <a:spcPct val="35000"/>
            </a:spcAft>
            <a:buNone/>
          </a:pPr>
          <a:r>
            <a:rPr lang="es-GT" sz="1600" b="1" kern="1200" dirty="0">
              <a:latin typeface="Arial   "/>
              <a:cs typeface="Arial" panose="020B0604020202020204" pitchFamily="34" charset="0"/>
            </a:rPr>
            <a:t>Ingresos Propios de las Entidades Públicas</a:t>
          </a:r>
          <a:endParaRPr lang="es-GT" sz="1600" kern="1200" dirty="0">
            <a:latin typeface="Arial   "/>
          </a:endParaRPr>
        </a:p>
      </dsp:txBody>
      <dsp:txXfrm>
        <a:off x="368751" y="2401370"/>
        <a:ext cx="4931956" cy="266380"/>
      </dsp:txXfrm>
    </dsp:sp>
    <dsp:sp modelId="{2D359F01-C4C5-4778-A184-A0833509A5EB}">
      <dsp:nvSpPr>
        <dsp:cNvPr id="0" name=""/>
        <dsp:cNvSpPr/>
      </dsp:nvSpPr>
      <dsp:spPr>
        <a:xfrm>
          <a:off x="0" y="3287410"/>
          <a:ext cx="7086823" cy="551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50016" tIns="208280" rIns="550016" bIns="7112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s-MX" sz="1000" kern="1200" dirty="0">
              <a:latin typeface="Arial   "/>
              <a:cs typeface="Arial" panose="020B0604020202020204" pitchFamily="34" charset="0"/>
            </a:rPr>
            <a:t>Estos recursos cuentan con destino específico, en virtud que los Gobiernos, Organismos Internacionales o Nacionales, establecen condiciones y uso de los recursos que donan al país.</a:t>
          </a:r>
          <a:endParaRPr lang="es-GT" sz="1000" kern="1200" dirty="0">
            <a:latin typeface="Arial   "/>
          </a:endParaRPr>
        </a:p>
      </dsp:txBody>
      <dsp:txXfrm>
        <a:off x="0" y="3287410"/>
        <a:ext cx="7086823" cy="551250"/>
      </dsp:txXfrm>
    </dsp:sp>
    <dsp:sp modelId="{E0FB1E1F-405E-4834-8E8E-3466F3334870}">
      <dsp:nvSpPr>
        <dsp:cNvPr id="0" name=""/>
        <dsp:cNvSpPr/>
      </dsp:nvSpPr>
      <dsp:spPr>
        <a:xfrm>
          <a:off x="354341" y="3139810"/>
          <a:ext cx="496077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7506" tIns="0" rIns="187506" bIns="0" numCol="1" spcCol="1270" anchor="ctr" anchorCtr="0">
          <a:noAutofit/>
        </a:bodyPr>
        <a:lstStyle/>
        <a:p>
          <a:pPr marL="0" lvl="0" indent="0" algn="l" defTabSz="711200">
            <a:lnSpc>
              <a:spcPct val="90000"/>
            </a:lnSpc>
            <a:spcBef>
              <a:spcPct val="0"/>
            </a:spcBef>
            <a:spcAft>
              <a:spcPct val="35000"/>
            </a:spcAft>
            <a:buNone/>
          </a:pPr>
          <a:r>
            <a:rPr lang="es-MX" sz="1600" b="1" kern="1200" dirty="0">
              <a:latin typeface="Arial   "/>
              <a:cs typeface="Arial" panose="020B0604020202020204" pitchFamily="34" charset="0"/>
            </a:rPr>
            <a:t>Donaciones Internas como Externas</a:t>
          </a:r>
          <a:endParaRPr lang="es-GT" sz="1600" kern="1200" dirty="0">
            <a:latin typeface="Arial   "/>
          </a:endParaRPr>
        </a:p>
      </dsp:txBody>
      <dsp:txXfrm>
        <a:off x="368751" y="3154220"/>
        <a:ext cx="4931956"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1F8B6-CE01-4EAB-9477-399F6DCEB57D}">
      <dsp:nvSpPr>
        <dsp:cNvPr id="0" name=""/>
        <dsp:cNvSpPr/>
      </dsp:nvSpPr>
      <dsp:spPr>
        <a:xfrm>
          <a:off x="0" y="238433"/>
          <a:ext cx="7982857" cy="771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9558" tIns="291592" rIns="619558" bIns="99568" numCol="1" spcCol="1270" anchor="t" anchorCtr="0">
          <a:noAutofit/>
        </a:bodyPr>
        <a:lstStyle/>
        <a:p>
          <a:pPr marL="114300" lvl="1" indent="-114300" algn="l"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Corresponde a las asignaciones establecidas en la Constitución Política de la Republica de Guatemala a diversas entidades.</a:t>
          </a:r>
        </a:p>
      </dsp:txBody>
      <dsp:txXfrm>
        <a:off x="0" y="238433"/>
        <a:ext cx="7982857" cy="771750"/>
      </dsp:txXfrm>
    </dsp:sp>
    <dsp:sp modelId="{C7CA3676-52A6-4A28-94EB-0F15E42E720D}">
      <dsp:nvSpPr>
        <dsp:cNvPr id="0" name=""/>
        <dsp:cNvSpPr/>
      </dsp:nvSpPr>
      <dsp:spPr>
        <a:xfrm>
          <a:off x="399142" y="31793"/>
          <a:ext cx="5587999"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213" tIns="0" rIns="211213"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Aportes Constitucionales</a:t>
          </a:r>
        </a:p>
      </dsp:txBody>
      <dsp:txXfrm>
        <a:off x="419317" y="51968"/>
        <a:ext cx="5547649" cy="372930"/>
      </dsp:txXfrm>
    </dsp:sp>
    <dsp:sp modelId="{6B1DF2E7-550F-4D06-86D4-C7F1FA201A04}">
      <dsp:nvSpPr>
        <dsp:cNvPr id="0" name=""/>
        <dsp:cNvSpPr/>
      </dsp:nvSpPr>
      <dsp:spPr>
        <a:xfrm>
          <a:off x="0" y="1292423"/>
          <a:ext cx="7982857" cy="9481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9558" tIns="291592" rIns="619558" bIns="99568" numCol="1" spcCol="1270" anchor="t" anchorCtr="0">
          <a:noAutofit/>
        </a:bodyPr>
        <a:lstStyle/>
        <a:p>
          <a:pPr marL="114300" lvl="1" indent="-114300" algn="l"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De conformidad a lo establecido en la Ley del IVA, se distribuyen asignaciones a las Municipalidades, Consejos Departamentales de Desarrollo, así como, aportes destinados a los Fondos para la Paz</a:t>
          </a:r>
        </a:p>
      </dsp:txBody>
      <dsp:txXfrm>
        <a:off x="0" y="1292423"/>
        <a:ext cx="7982857" cy="948150"/>
      </dsp:txXfrm>
    </dsp:sp>
    <dsp:sp modelId="{78962122-1534-47C8-9637-473E2716164D}">
      <dsp:nvSpPr>
        <dsp:cNvPr id="0" name=""/>
        <dsp:cNvSpPr/>
      </dsp:nvSpPr>
      <dsp:spPr>
        <a:xfrm>
          <a:off x="363503" y="1067640"/>
          <a:ext cx="5587999"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213" tIns="0" rIns="211213"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Aportes IVA-Paz</a:t>
          </a:r>
        </a:p>
      </dsp:txBody>
      <dsp:txXfrm>
        <a:off x="383678" y="1087815"/>
        <a:ext cx="5547649" cy="372930"/>
      </dsp:txXfrm>
    </dsp:sp>
    <dsp:sp modelId="{6B643766-37AD-4E77-BAF0-F901CCB62B9B}">
      <dsp:nvSpPr>
        <dsp:cNvPr id="0" name=""/>
        <dsp:cNvSpPr/>
      </dsp:nvSpPr>
      <dsp:spPr>
        <a:xfrm>
          <a:off x="0" y="2522813"/>
          <a:ext cx="7982857" cy="771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9558" tIns="291592" rIns="619558" bIns="99568" numCol="1" spcCol="1270" anchor="t" anchorCtr="0">
          <a:noAutofit/>
        </a:bodyPr>
        <a:lstStyle/>
        <a:p>
          <a:pPr marL="114300" lvl="1" indent="-114300" algn="l"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Se traslada a diversas entidades aportes los cuales se establecen en leyes en el cual se les otorga un destino a los recursos recaudados por el Estado</a:t>
          </a:r>
        </a:p>
      </dsp:txBody>
      <dsp:txXfrm>
        <a:off x="0" y="2522813"/>
        <a:ext cx="7982857" cy="771750"/>
      </dsp:txXfrm>
    </dsp:sp>
    <dsp:sp modelId="{7C404980-3C65-448B-A005-B33EB1AB0F87}">
      <dsp:nvSpPr>
        <dsp:cNvPr id="0" name=""/>
        <dsp:cNvSpPr/>
      </dsp:nvSpPr>
      <dsp:spPr>
        <a:xfrm>
          <a:off x="399142" y="2316173"/>
          <a:ext cx="5587999"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213" tIns="0" rIns="211213"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Aportes Establecidos en Leyes </a:t>
          </a:r>
        </a:p>
      </dsp:txBody>
      <dsp:txXfrm>
        <a:off x="419317" y="2336348"/>
        <a:ext cx="5547649" cy="372930"/>
      </dsp:txXfrm>
    </dsp:sp>
    <dsp:sp modelId="{EFADD95F-88E2-4662-9627-F70F07254F87}">
      <dsp:nvSpPr>
        <dsp:cNvPr id="0" name=""/>
        <dsp:cNvSpPr/>
      </dsp:nvSpPr>
      <dsp:spPr>
        <a:xfrm>
          <a:off x="0" y="3576803"/>
          <a:ext cx="7982857" cy="5843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9558" tIns="291592" rIns="61955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GT" sz="1400" kern="1200" dirty="0">
              <a:latin typeface="Arial" panose="020B0604020202020204" pitchFamily="34" charset="0"/>
              <a:cs typeface="Arial" panose="020B0604020202020204" pitchFamily="34" charset="0"/>
            </a:rPr>
            <a:t>sueldos y salarios de los empleados públicos.</a:t>
          </a:r>
        </a:p>
      </dsp:txBody>
      <dsp:txXfrm>
        <a:off x="0" y="3576803"/>
        <a:ext cx="7982857" cy="584325"/>
      </dsp:txXfrm>
    </dsp:sp>
    <dsp:sp modelId="{3F81C80E-AF8F-41A5-BC2C-CC4CCEA4C82A}">
      <dsp:nvSpPr>
        <dsp:cNvPr id="0" name=""/>
        <dsp:cNvSpPr/>
      </dsp:nvSpPr>
      <dsp:spPr>
        <a:xfrm>
          <a:off x="399142" y="3370163"/>
          <a:ext cx="5587999"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213" tIns="0" rIns="211213"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Remuneraciones</a:t>
          </a:r>
          <a:endParaRPr lang="es-GT" sz="1400" kern="1200" dirty="0">
            <a:latin typeface="Arial" panose="020B0604020202020204" pitchFamily="34" charset="0"/>
            <a:cs typeface="Arial" panose="020B0604020202020204" pitchFamily="34" charset="0"/>
          </a:endParaRPr>
        </a:p>
      </dsp:txBody>
      <dsp:txXfrm>
        <a:off x="419317" y="3390338"/>
        <a:ext cx="5547649" cy="372930"/>
      </dsp:txXfrm>
    </dsp:sp>
    <dsp:sp modelId="{87D066FD-4A0E-4785-87F2-8C27BB8C6A10}">
      <dsp:nvSpPr>
        <dsp:cNvPr id="0" name=""/>
        <dsp:cNvSpPr/>
      </dsp:nvSpPr>
      <dsp:spPr>
        <a:xfrm>
          <a:off x="0" y="4443368"/>
          <a:ext cx="7982857" cy="771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9558" tIns="291592" rIns="61955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GT" sz="1400" kern="1200" dirty="0">
              <a:latin typeface="Arial" panose="020B0604020202020204" pitchFamily="34" charset="0"/>
              <a:cs typeface="Arial" panose="020B0604020202020204" pitchFamily="34" charset="0"/>
            </a:rPr>
            <a:t>Compromisos de pago producto del financiamiento otorgado y es de vital importancia cumplir con el pago, para evitar caídas en la calificación de riesgo país.</a:t>
          </a:r>
          <a:endParaRPr lang="es-GT" sz="1400" b="1" kern="1200" dirty="0">
            <a:solidFill>
              <a:prstClr val="white"/>
            </a:solidFill>
            <a:latin typeface="Arial" panose="020B0604020202020204" pitchFamily="34" charset="0"/>
            <a:ea typeface="+mn-ea"/>
            <a:cs typeface="Arial" panose="020B0604020202020204" pitchFamily="34" charset="0"/>
          </a:endParaRPr>
        </a:p>
      </dsp:txBody>
      <dsp:txXfrm>
        <a:off x="0" y="4443368"/>
        <a:ext cx="7982857" cy="771750"/>
      </dsp:txXfrm>
    </dsp:sp>
    <dsp:sp modelId="{882DD167-3598-4954-AA39-23CBDFEB8089}">
      <dsp:nvSpPr>
        <dsp:cNvPr id="0" name=""/>
        <dsp:cNvSpPr/>
      </dsp:nvSpPr>
      <dsp:spPr>
        <a:xfrm>
          <a:off x="399142" y="4236728"/>
          <a:ext cx="5587999"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213" tIns="0" rIns="211213"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Pagos de Deuda Pública</a:t>
          </a:r>
          <a:endParaRPr lang="es-GT" sz="1400" b="1" kern="1200" dirty="0">
            <a:solidFill>
              <a:prstClr val="white"/>
            </a:solidFill>
            <a:latin typeface="Arial" panose="020B0604020202020204" pitchFamily="34" charset="0"/>
            <a:ea typeface="+mn-ea"/>
            <a:cs typeface="Arial" panose="020B0604020202020204" pitchFamily="34" charset="0"/>
          </a:endParaRPr>
        </a:p>
      </dsp:txBody>
      <dsp:txXfrm>
        <a:off x="419317" y="4256903"/>
        <a:ext cx="5547649"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B1D39-A5FD-4C3A-8885-62E23AF33BB4}">
      <dsp:nvSpPr>
        <dsp:cNvPr id="0" name=""/>
        <dsp:cNvSpPr/>
      </dsp:nvSpPr>
      <dsp:spPr>
        <a:xfrm>
          <a:off x="0" y="282687"/>
          <a:ext cx="7881258" cy="12190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1673" tIns="374904" rIns="611673" bIns="99568" numCol="1" spcCol="1270" anchor="t" anchorCtr="0">
          <a:noAutofit/>
        </a:bodyPr>
        <a:lstStyle/>
        <a:p>
          <a:pPr marL="114300" lvl="1" indent="-114300" algn="l"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Corresponde a las asignaciones realizadas a entidades que, desde su creación requerían un aporte de la Administración Central para su adecuado funcionamiento, por ejemplo el Congreso de la República, Tribunal Supremo Electoral, aportes al Sector Justicia, entre otros.</a:t>
          </a:r>
        </a:p>
      </dsp:txBody>
      <dsp:txXfrm>
        <a:off x="0" y="282687"/>
        <a:ext cx="7881258" cy="1219050"/>
      </dsp:txXfrm>
    </dsp:sp>
    <dsp:sp modelId="{FE227A3A-4DFB-45F6-9633-E48685310EF7}">
      <dsp:nvSpPr>
        <dsp:cNvPr id="0" name=""/>
        <dsp:cNvSpPr/>
      </dsp:nvSpPr>
      <dsp:spPr>
        <a:xfrm>
          <a:off x="394062" y="17007"/>
          <a:ext cx="5516880"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525" tIns="0" rIns="208525"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Obligaciones del Estado</a:t>
          </a:r>
          <a:endParaRPr lang="es-GT" sz="1400" kern="1200" dirty="0">
            <a:latin typeface="Arial" panose="020B0604020202020204" pitchFamily="34" charset="0"/>
            <a:cs typeface="Arial" panose="020B0604020202020204" pitchFamily="34" charset="0"/>
          </a:endParaRPr>
        </a:p>
      </dsp:txBody>
      <dsp:txXfrm>
        <a:off x="420001" y="42946"/>
        <a:ext cx="5465002" cy="479482"/>
      </dsp:txXfrm>
    </dsp:sp>
    <dsp:sp modelId="{D7774429-0EAF-4348-8E89-72489D7BCE51}">
      <dsp:nvSpPr>
        <dsp:cNvPr id="0" name=""/>
        <dsp:cNvSpPr/>
      </dsp:nvSpPr>
      <dsp:spPr>
        <a:xfrm>
          <a:off x="0" y="1864617"/>
          <a:ext cx="7881258" cy="1048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1673" tIns="374904" rIns="611673" bIns="99568" numCol="1" spcCol="1270" anchor="t" anchorCtr="0">
          <a:noAutofit/>
        </a:bodyPr>
        <a:lstStyle/>
        <a:p>
          <a:pPr marL="114300" lvl="1" indent="-114300" algn="l"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En virtud que el Régimen de Clases Pasivas del Estado no es auto-sostenible, el Gobierno debe dar un aporte adicional, con el objetivo de garantizar el pago mensual de las jubilaciones y pensiones de los ex trabajadores del Estado.</a:t>
          </a:r>
        </a:p>
      </dsp:txBody>
      <dsp:txXfrm>
        <a:off x="0" y="1864617"/>
        <a:ext cx="7881258" cy="1048950"/>
      </dsp:txXfrm>
    </dsp:sp>
    <dsp:sp modelId="{07B0FCD7-8B0A-4EB2-99CD-E12FCDBA38C0}">
      <dsp:nvSpPr>
        <dsp:cNvPr id="0" name=""/>
        <dsp:cNvSpPr/>
      </dsp:nvSpPr>
      <dsp:spPr>
        <a:xfrm>
          <a:off x="394062" y="1598937"/>
          <a:ext cx="5516880"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525" tIns="0" rIns="208525"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Complemento Clases Pasivas</a:t>
          </a:r>
          <a:endParaRPr lang="es-GT" sz="1400" kern="1200" dirty="0">
            <a:latin typeface="Arial" panose="020B0604020202020204" pitchFamily="34" charset="0"/>
            <a:cs typeface="Arial" panose="020B0604020202020204" pitchFamily="34" charset="0"/>
          </a:endParaRPr>
        </a:p>
      </dsp:txBody>
      <dsp:txXfrm>
        <a:off x="420001" y="1624876"/>
        <a:ext cx="5465002" cy="479482"/>
      </dsp:txXfrm>
    </dsp:sp>
    <dsp:sp modelId="{FFEB1686-A1E8-48B9-A4D8-B9AD1E7DC85B}">
      <dsp:nvSpPr>
        <dsp:cNvPr id="0" name=""/>
        <dsp:cNvSpPr/>
      </dsp:nvSpPr>
      <dsp:spPr>
        <a:xfrm>
          <a:off x="0" y="3276447"/>
          <a:ext cx="7881258" cy="850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1673" tIns="374904" rIns="611673" bIns="99568" numCol="1" spcCol="1270" anchor="t" anchorCtr="0">
          <a:noAutofit/>
        </a:bodyPr>
        <a:lstStyle/>
        <a:p>
          <a:pPr marL="114300" lvl="1" indent="-114300" algn="l"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Aporte que se realiza con el propósito de apoyar el funcionamiento del Instituto Guatemalteco de Seguridad Social.</a:t>
          </a:r>
        </a:p>
      </dsp:txBody>
      <dsp:txXfrm>
        <a:off x="0" y="3276447"/>
        <a:ext cx="7881258" cy="850500"/>
      </dsp:txXfrm>
    </dsp:sp>
    <dsp:sp modelId="{203C1A29-2C20-400C-A729-7A33CB14D976}">
      <dsp:nvSpPr>
        <dsp:cNvPr id="0" name=""/>
        <dsp:cNvSpPr/>
      </dsp:nvSpPr>
      <dsp:spPr>
        <a:xfrm>
          <a:off x="394062" y="3010767"/>
          <a:ext cx="5516880"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525" tIns="0" rIns="208525"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Aporte IGSS</a:t>
          </a:r>
          <a:endParaRPr lang="es-GT" sz="1400" kern="1200" dirty="0">
            <a:latin typeface="Arial" panose="020B0604020202020204" pitchFamily="34" charset="0"/>
            <a:cs typeface="Arial" panose="020B0604020202020204" pitchFamily="34" charset="0"/>
          </a:endParaRPr>
        </a:p>
      </dsp:txBody>
      <dsp:txXfrm>
        <a:off x="420001" y="3036706"/>
        <a:ext cx="5465002" cy="479482"/>
      </dsp:txXfrm>
    </dsp:sp>
    <dsp:sp modelId="{D688C7C8-F37D-4596-8770-C77E6C060BFE}">
      <dsp:nvSpPr>
        <dsp:cNvPr id="0" name=""/>
        <dsp:cNvSpPr/>
      </dsp:nvSpPr>
      <dsp:spPr>
        <a:xfrm>
          <a:off x="0" y="4396770"/>
          <a:ext cx="7881258" cy="12190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1673" tIns="374904" rIns="611673" bIns="99568" numCol="1" spcCol="1270" anchor="t" anchorCtr="0">
          <a:noAutofit/>
        </a:bodyPr>
        <a:lstStyle/>
        <a:p>
          <a:pPr marL="114300" lvl="1" indent="-114300" algn="just"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Corresponde a otros gastos, que por su naturaleza deben ser solventados, tal es el caso de los aportes a organismos internacionales, entidades descentralizadas, organizaciones que contribuyen a extensión de cobertura de los servicios de salud y educación, entre otros. </a:t>
          </a:r>
          <a:endParaRPr lang="es-GT" sz="1400" b="1" kern="1200" dirty="0">
            <a:latin typeface="Arial" panose="020B0604020202020204" pitchFamily="34" charset="0"/>
            <a:cs typeface="Arial" panose="020B0604020202020204" pitchFamily="34" charset="0"/>
          </a:endParaRPr>
        </a:p>
      </dsp:txBody>
      <dsp:txXfrm>
        <a:off x="0" y="4396770"/>
        <a:ext cx="7881258" cy="1219050"/>
      </dsp:txXfrm>
    </dsp:sp>
    <dsp:sp modelId="{587B91D1-2292-45F9-9DF4-626026A50F5D}">
      <dsp:nvSpPr>
        <dsp:cNvPr id="0" name=""/>
        <dsp:cNvSpPr/>
      </dsp:nvSpPr>
      <dsp:spPr>
        <a:xfrm>
          <a:off x="394062" y="4224147"/>
          <a:ext cx="5516880"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525" tIns="0" rIns="208525" bIns="0" numCol="1" spcCol="1270" anchor="ctr" anchorCtr="0">
          <a:noAutofit/>
        </a:bodyPr>
        <a:lstStyle/>
        <a:p>
          <a:pPr marL="0" lvl="0" indent="0" algn="l" defTabSz="622300">
            <a:lnSpc>
              <a:spcPct val="90000"/>
            </a:lnSpc>
            <a:spcBef>
              <a:spcPct val="0"/>
            </a:spcBef>
            <a:spcAft>
              <a:spcPct val="35000"/>
            </a:spcAft>
            <a:buNone/>
          </a:pPr>
          <a:r>
            <a:rPr lang="es-GT" sz="1400" b="1" kern="1200" dirty="0">
              <a:latin typeface="Arial" panose="020B0604020202020204" pitchFamily="34" charset="0"/>
              <a:cs typeface="Arial" panose="020B0604020202020204" pitchFamily="34" charset="0"/>
            </a:rPr>
            <a:t>Otros gastos</a:t>
          </a:r>
        </a:p>
      </dsp:txBody>
      <dsp:txXfrm>
        <a:off x="420001" y="4250086"/>
        <a:ext cx="5465002" cy="4794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5EA308B-5D3E-3148-B804-DC5BC77D9E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a:extLst>
              <a:ext uri="{FF2B5EF4-FFF2-40B4-BE49-F238E27FC236}">
                <a16:creationId xmlns:a16="http://schemas.microsoft.com/office/drawing/2014/main" id="{E574D8A8-4414-B940-874C-CB13114048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651BE-E92E-6742-83E7-ACA577671236}" type="datetimeFigureOut">
              <a:rPr lang="es-GT" smtClean="0"/>
              <a:t>15/07/2021</a:t>
            </a:fld>
            <a:endParaRPr lang="es-GT"/>
          </a:p>
        </p:txBody>
      </p:sp>
      <p:sp>
        <p:nvSpPr>
          <p:cNvPr id="4" name="Marcador de pie de página 3">
            <a:extLst>
              <a:ext uri="{FF2B5EF4-FFF2-40B4-BE49-F238E27FC236}">
                <a16:creationId xmlns:a16="http://schemas.microsoft.com/office/drawing/2014/main" id="{B787D841-79EB-9243-A403-DFD63CBA8D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2B951CEA-A8D4-414E-816B-1F35607AAF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17C047-0F77-E14A-8295-9FA69CCBAF7D}" type="slidenum">
              <a:rPr lang="es-GT" smtClean="0"/>
              <a:t>‹Nº›</a:t>
            </a:fld>
            <a:endParaRPr lang="es-GT"/>
          </a:p>
        </p:txBody>
      </p:sp>
    </p:spTree>
    <p:extLst>
      <p:ext uri="{BB962C8B-B14F-4D97-AF65-F5344CB8AC3E}">
        <p14:creationId xmlns:p14="http://schemas.microsoft.com/office/powerpoint/2010/main" val="269397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27327-6007-4665-A621-F6BF00D0D07D}" type="datetimeFigureOut">
              <a:rPr lang="es-GT" smtClean="0"/>
              <a:t>15/07/2021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71FBB-9B2A-43F2-A6E7-D35A117B6F3F}" type="slidenum">
              <a:rPr lang="es-GT" smtClean="0"/>
              <a:t>‹Nº›</a:t>
            </a:fld>
            <a:endParaRPr lang="es-GT"/>
          </a:p>
        </p:txBody>
      </p:sp>
    </p:spTree>
    <p:extLst>
      <p:ext uri="{BB962C8B-B14F-4D97-AF65-F5344CB8AC3E}">
        <p14:creationId xmlns:p14="http://schemas.microsoft.com/office/powerpoint/2010/main" val="172208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A253E5-2069-4089-A4AC-40DBAFCB1718}" type="slidenum">
              <a:rPr lang="es-GT" smtClean="0"/>
              <a:t>3</a:t>
            </a:fld>
            <a:endParaRPr lang="es-GT"/>
          </a:p>
        </p:txBody>
      </p:sp>
    </p:spTree>
    <p:extLst>
      <p:ext uri="{BB962C8B-B14F-4D97-AF65-F5344CB8AC3E}">
        <p14:creationId xmlns:p14="http://schemas.microsoft.com/office/powerpoint/2010/main" val="173024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A253E5-2069-4089-A4AC-40DBAFCB1718}" type="slidenum">
              <a:rPr lang="es-GT" smtClean="0"/>
              <a:t>11</a:t>
            </a:fld>
            <a:endParaRPr lang="es-GT"/>
          </a:p>
        </p:txBody>
      </p:sp>
    </p:spTree>
    <p:extLst>
      <p:ext uri="{BB962C8B-B14F-4D97-AF65-F5344CB8AC3E}">
        <p14:creationId xmlns:p14="http://schemas.microsoft.com/office/powerpoint/2010/main" val="155091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A253E5-2069-4089-A4AC-40DBAFCB1718}" type="slidenum">
              <a:rPr lang="es-GT" smtClean="0"/>
              <a:t>13</a:t>
            </a:fld>
            <a:endParaRPr lang="es-GT"/>
          </a:p>
        </p:txBody>
      </p:sp>
    </p:spTree>
    <p:extLst>
      <p:ext uri="{BB962C8B-B14F-4D97-AF65-F5344CB8AC3E}">
        <p14:creationId xmlns:p14="http://schemas.microsoft.com/office/powerpoint/2010/main" val="2463819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7EDD86B-402B-6844-9045-90D43060C165}"/>
              </a:ext>
            </a:extLst>
          </p:cNvPr>
          <p:cNvPicPr>
            <a:picLocks noChangeAspect="1"/>
          </p:cNvPicPr>
          <p:nvPr userDrawn="1"/>
        </p:nvPicPr>
        <p:blipFill>
          <a:blip r:embed="rId2"/>
          <a:stretch>
            <a:fillRect/>
          </a:stretch>
        </p:blipFill>
        <p:spPr>
          <a:xfrm>
            <a:off x="0" y="6349"/>
            <a:ext cx="12192000" cy="6857143"/>
          </a:xfrm>
          <a:prstGeom prst="rect">
            <a:avLst/>
          </a:prstGeom>
        </p:spPr>
      </p:pic>
      <p:pic>
        <p:nvPicPr>
          <p:cNvPr id="10" name="Imagen 9">
            <a:extLst>
              <a:ext uri="{FF2B5EF4-FFF2-40B4-BE49-F238E27FC236}">
                <a16:creationId xmlns:a16="http://schemas.microsoft.com/office/drawing/2014/main" id="{81DD2F5D-2C99-4240-9F8D-C07BA9AAE13A}"/>
              </a:ext>
            </a:extLst>
          </p:cNvPr>
          <p:cNvPicPr>
            <a:picLocks noChangeAspect="1"/>
          </p:cNvPicPr>
          <p:nvPr userDrawn="1"/>
        </p:nvPicPr>
        <p:blipFill>
          <a:blip r:embed="rId3"/>
          <a:stretch>
            <a:fillRect/>
          </a:stretch>
        </p:blipFill>
        <p:spPr>
          <a:xfrm>
            <a:off x="0" y="10428"/>
            <a:ext cx="12174984" cy="6847572"/>
          </a:xfrm>
          <a:prstGeom prst="rect">
            <a:avLst/>
          </a:prstGeom>
        </p:spPr>
      </p:pic>
      <p:pic>
        <p:nvPicPr>
          <p:cNvPr id="12" name="Imagen 11">
            <a:extLst>
              <a:ext uri="{FF2B5EF4-FFF2-40B4-BE49-F238E27FC236}">
                <a16:creationId xmlns:a16="http://schemas.microsoft.com/office/drawing/2014/main" id="{30BD964D-7ADD-724D-9E71-EDBD81BDF8E8}"/>
              </a:ext>
            </a:extLst>
          </p:cNvPr>
          <p:cNvPicPr>
            <a:picLocks noChangeAspect="1"/>
          </p:cNvPicPr>
          <p:nvPr userDrawn="1"/>
        </p:nvPicPr>
        <p:blipFill>
          <a:blip r:embed="rId4"/>
          <a:stretch>
            <a:fillRect/>
          </a:stretch>
        </p:blipFill>
        <p:spPr>
          <a:xfrm>
            <a:off x="-19051" y="6348"/>
            <a:ext cx="3407143" cy="6841653"/>
          </a:xfrm>
          <a:prstGeom prst="rect">
            <a:avLst/>
          </a:prstGeom>
        </p:spPr>
      </p:pic>
      <p:sp>
        <p:nvSpPr>
          <p:cNvPr id="4" name="Marcador de fecha 3">
            <a:extLst>
              <a:ext uri="{FF2B5EF4-FFF2-40B4-BE49-F238E27FC236}">
                <a16:creationId xmlns:a16="http://schemas.microsoft.com/office/drawing/2014/main" id="{5DF4A1CB-EA46-514A-BEA7-D2A1B5001909}"/>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5" name="Marcador de pie de página 4">
            <a:extLst>
              <a:ext uri="{FF2B5EF4-FFF2-40B4-BE49-F238E27FC236}">
                <a16:creationId xmlns:a16="http://schemas.microsoft.com/office/drawing/2014/main" id="{DCFB7769-92CC-774A-B005-FAC9AFB7ADB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3D6253F-6C5C-6D43-8115-72687E3E2988}"/>
              </a:ext>
            </a:extLst>
          </p:cNvPr>
          <p:cNvSpPr>
            <a:spLocks noGrp="1"/>
          </p:cNvSpPr>
          <p:nvPr>
            <p:ph type="sldNum" sz="quarter" idx="12"/>
          </p:nvPr>
        </p:nvSpPr>
        <p:spPr/>
        <p:txBody>
          <a:bodyPr/>
          <a:lstStyle/>
          <a:p>
            <a:fld id="{9E1D1BEE-128C-064C-9006-E1B4A3B46BF1}" type="slidenum">
              <a:rPr lang="es-GT" smtClean="0"/>
              <a:t>‹Nº›</a:t>
            </a:fld>
            <a:endParaRPr lang="es-GT"/>
          </a:p>
        </p:txBody>
      </p:sp>
      <p:pic>
        <p:nvPicPr>
          <p:cNvPr id="14" name="Imagen 13">
            <a:extLst>
              <a:ext uri="{FF2B5EF4-FFF2-40B4-BE49-F238E27FC236}">
                <a16:creationId xmlns:a16="http://schemas.microsoft.com/office/drawing/2014/main" id="{D8B59FD2-29F5-9B4E-A5E4-366D6E4F490B}"/>
              </a:ext>
            </a:extLst>
          </p:cNvPr>
          <p:cNvPicPr>
            <a:picLocks noChangeAspect="1"/>
          </p:cNvPicPr>
          <p:nvPr userDrawn="1"/>
        </p:nvPicPr>
        <p:blipFill>
          <a:blip r:embed="rId5"/>
          <a:stretch>
            <a:fillRect/>
          </a:stretch>
        </p:blipFill>
        <p:spPr>
          <a:xfrm>
            <a:off x="4106682" y="253809"/>
            <a:ext cx="4343400" cy="1206500"/>
          </a:xfrm>
          <a:prstGeom prst="rect">
            <a:avLst/>
          </a:prstGeom>
        </p:spPr>
      </p:pic>
      <p:pic>
        <p:nvPicPr>
          <p:cNvPr id="18" name="Imagen 17">
            <a:extLst>
              <a:ext uri="{FF2B5EF4-FFF2-40B4-BE49-F238E27FC236}">
                <a16:creationId xmlns:a16="http://schemas.microsoft.com/office/drawing/2014/main" id="{6387192E-E823-8A46-A829-5F9AB2A2BA3A}"/>
              </a:ext>
            </a:extLst>
          </p:cNvPr>
          <p:cNvPicPr>
            <a:picLocks noChangeAspect="1"/>
          </p:cNvPicPr>
          <p:nvPr userDrawn="1"/>
        </p:nvPicPr>
        <p:blipFill>
          <a:blip r:embed="rId6"/>
          <a:stretch>
            <a:fillRect/>
          </a:stretch>
        </p:blipFill>
        <p:spPr>
          <a:xfrm>
            <a:off x="3964319" y="1707769"/>
            <a:ext cx="5019361" cy="1929364"/>
          </a:xfrm>
          <a:prstGeom prst="rect">
            <a:avLst/>
          </a:prstGeom>
        </p:spPr>
      </p:pic>
      <p:sp>
        <p:nvSpPr>
          <p:cNvPr id="2" name="Título 1">
            <a:extLst>
              <a:ext uri="{FF2B5EF4-FFF2-40B4-BE49-F238E27FC236}">
                <a16:creationId xmlns:a16="http://schemas.microsoft.com/office/drawing/2014/main" id="{EFC5C098-03A6-AD46-9DE2-98FCB3D5AE04}"/>
              </a:ext>
            </a:extLst>
          </p:cNvPr>
          <p:cNvSpPr>
            <a:spLocks noGrp="1"/>
          </p:cNvSpPr>
          <p:nvPr>
            <p:ph type="ctrTitle"/>
          </p:nvPr>
        </p:nvSpPr>
        <p:spPr>
          <a:xfrm>
            <a:off x="4417898" y="4847480"/>
            <a:ext cx="6471385" cy="1288425"/>
          </a:xfrm>
        </p:spPr>
        <p:txBody>
          <a:bodyPr anchor="b"/>
          <a:lstStyle>
            <a:lvl1pPr algn="l">
              <a:defRPr sz="4400"/>
            </a:lvl1pPr>
          </a:lstStyle>
          <a:p>
            <a:r>
              <a:rPr lang="es-MX" dirty="0"/>
              <a:t>Haz clic para modificar el estilo de título del patrón</a:t>
            </a:r>
            <a:endParaRPr lang="es-GT" dirty="0"/>
          </a:p>
        </p:txBody>
      </p:sp>
    </p:spTree>
    <p:extLst>
      <p:ext uri="{BB962C8B-B14F-4D97-AF65-F5344CB8AC3E}">
        <p14:creationId xmlns:p14="http://schemas.microsoft.com/office/powerpoint/2010/main" val="8200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57047-A401-3440-B4B7-17830BE8176E}"/>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AC22F162-4F49-7745-80FB-D3526AEFF0D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605CF97-BD7A-454E-BC39-A5CBC2893877}"/>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5" name="Marcador de pie de página 4">
            <a:extLst>
              <a:ext uri="{FF2B5EF4-FFF2-40B4-BE49-F238E27FC236}">
                <a16:creationId xmlns:a16="http://schemas.microsoft.com/office/drawing/2014/main" id="{E862EE7E-8517-F44A-A896-220B7A15FFA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08E7C3D-5EC1-0B43-8AC9-C50B91A56F55}"/>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335073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B01C99-430C-4A41-B59F-CBF2984B858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E37CECD-E93D-DB48-96C5-DF2DD3FA375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E8F857C1-354C-0C43-B6E5-66FB27F16E86}"/>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5" name="Marcador de pie de página 4">
            <a:extLst>
              <a:ext uri="{FF2B5EF4-FFF2-40B4-BE49-F238E27FC236}">
                <a16:creationId xmlns:a16="http://schemas.microsoft.com/office/drawing/2014/main" id="{0F14697F-D2FC-B244-BAC6-9436C27A972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7EA54B0-5423-994E-8508-664D35AE0EB0}"/>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38983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D98E5-B811-A94A-8649-F7822AA022D7}"/>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CF13E040-7968-974A-BE80-B08BE2FA959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AC92F357-B8FE-DD41-B72C-8161E78EFFFC}"/>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5" name="Marcador de pie de página 4">
            <a:extLst>
              <a:ext uri="{FF2B5EF4-FFF2-40B4-BE49-F238E27FC236}">
                <a16:creationId xmlns:a16="http://schemas.microsoft.com/office/drawing/2014/main" id="{765CFC1B-9DB7-4941-A02B-D7C03C5F120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2D983C6-9F0A-F04C-8D14-7C215C022213}"/>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19277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1E70A-8938-3D43-8609-3B13BA245B8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DA71A836-5FC5-A148-A8B4-93A608CEC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55AAE928-1800-7F44-BAF7-2AFE7935F95B}"/>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5" name="Marcador de pie de página 4">
            <a:extLst>
              <a:ext uri="{FF2B5EF4-FFF2-40B4-BE49-F238E27FC236}">
                <a16:creationId xmlns:a16="http://schemas.microsoft.com/office/drawing/2014/main" id="{276F5647-369A-FD4D-AC03-DC51843136C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5C73754-1897-ED46-9701-2376B020EC3B}"/>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95747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BA1EE-954B-0D41-8B82-09D0B902DA3B}"/>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178B881E-E6B7-E84F-8365-CF42FD9C568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9051236-0503-0B4C-9238-9405FC0D1FB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D5B80B64-40E7-F04B-8BD8-D7FF48BB455C}"/>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6" name="Marcador de pie de página 5">
            <a:extLst>
              <a:ext uri="{FF2B5EF4-FFF2-40B4-BE49-F238E27FC236}">
                <a16:creationId xmlns:a16="http://schemas.microsoft.com/office/drawing/2014/main" id="{8E9AAE02-8EE6-6E45-9A9A-DD7C3C36DD6F}"/>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912B594-7B7C-B949-8392-B40486779C32}"/>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304816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27323-B371-B940-B3E9-F2A9EDFB4BD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490FDD9F-B717-354E-8F80-66B6D143D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5776AAAE-34FB-F247-ABCE-736C58DC322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4D890D54-9B88-8245-A6C0-0D01451AA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0CC05F5-CEA4-B048-9411-532A4333718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3528FF83-C2A3-3D4F-940D-4CBFA0FDAE36}"/>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8" name="Marcador de pie de página 7">
            <a:extLst>
              <a:ext uri="{FF2B5EF4-FFF2-40B4-BE49-F238E27FC236}">
                <a16:creationId xmlns:a16="http://schemas.microsoft.com/office/drawing/2014/main" id="{9D2B2418-64A5-1C4E-93DB-9306881472B0}"/>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25F50FC-EC1D-E14C-B311-9F758D25E618}"/>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105566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31476-CA74-DB4E-8175-5EFA213345C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14697388-A922-4E49-9342-A2AF80BA0212}"/>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4" name="Marcador de pie de página 3">
            <a:extLst>
              <a:ext uri="{FF2B5EF4-FFF2-40B4-BE49-F238E27FC236}">
                <a16:creationId xmlns:a16="http://schemas.microsoft.com/office/drawing/2014/main" id="{5C9548FC-C9B0-4943-9900-A4EA04361E3B}"/>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FFD31416-0C7E-B447-9DD4-ABF9C8FACFB3}"/>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4439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1C5410-3C4B-BC4F-AA34-19BD125CCA16}"/>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3" name="Marcador de pie de página 2">
            <a:extLst>
              <a:ext uri="{FF2B5EF4-FFF2-40B4-BE49-F238E27FC236}">
                <a16:creationId xmlns:a16="http://schemas.microsoft.com/office/drawing/2014/main" id="{28D7AA4A-BC7E-AC4F-A49A-A052C0A045C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EE2C68A4-3380-E248-A598-A8B97D753442}"/>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93292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CB0EF-3A7A-A84C-AB36-9D3A7981388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CB27750-FD6D-324B-9637-C0B4A8034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21DBBA61-1D6A-684A-A590-B5952CA50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5AFA8B6-F31E-DE4B-BC0F-86FEA145516A}"/>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6" name="Marcador de pie de página 5">
            <a:extLst>
              <a:ext uri="{FF2B5EF4-FFF2-40B4-BE49-F238E27FC236}">
                <a16:creationId xmlns:a16="http://schemas.microsoft.com/office/drawing/2014/main" id="{A3AA69D6-F933-C14C-B644-379895BB2E6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EEC3BDA-E51A-A546-B14C-7DC63DC4EB87}"/>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176035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90766-B6DD-3E48-95F1-C0979CB066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6BEB08B-ADF1-9146-ADD9-6EA975538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B29D7913-030C-7A42-BC3C-4676B81C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463FE1A-B0F6-7344-88BD-9C42915D71F9}"/>
              </a:ext>
            </a:extLst>
          </p:cNvPr>
          <p:cNvSpPr>
            <a:spLocks noGrp="1"/>
          </p:cNvSpPr>
          <p:nvPr>
            <p:ph type="dt" sz="half" idx="10"/>
          </p:nvPr>
        </p:nvSpPr>
        <p:spPr/>
        <p:txBody>
          <a:bodyPr/>
          <a:lstStyle/>
          <a:p>
            <a:fld id="{636DD128-2BB6-F545-B8EE-96E81090806B}" type="datetimeFigureOut">
              <a:rPr lang="es-GT" smtClean="0"/>
              <a:t>15/07/2021</a:t>
            </a:fld>
            <a:endParaRPr lang="es-GT"/>
          </a:p>
        </p:txBody>
      </p:sp>
      <p:sp>
        <p:nvSpPr>
          <p:cNvPr id="6" name="Marcador de pie de página 5">
            <a:extLst>
              <a:ext uri="{FF2B5EF4-FFF2-40B4-BE49-F238E27FC236}">
                <a16:creationId xmlns:a16="http://schemas.microsoft.com/office/drawing/2014/main" id="{558F1F55-18F9-F54A-A8D6-0F89383D867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EC6D4CC-0105-2942-AF67-DFDFC955A69E}"/>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73367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2A0F55B-6EAE-DC4D-969A-467470F8F9D1}"/>
              </a:ext>
            </a:extLst>
          </p:cNvPr>
          <p:cNvPicPr>
            <a:picLocks noChangeAspect="1"/>
          </p:cNvPicPr>
          <p:nvPr userDrawn="1"/>
        </p:nvPicPr>
        <p:blipFill>
          <a:blip r:embed="rId13"/>
          <a:stretch>
            <a:fillRect/>
          </a:stretch>
        </p:blipFill>
        <p:spPr>
          <a:xfrm>
            <a:off x="0" y="10674"/>
            <a:ext cx="12192000" cy="6857143"/>
          </a:xfrm>
          <a:prstGeom prst="rect">
            <a:avLst/>
          </a:prstGeom>
        </p:spPr>
      </p:pic>
      <p:pic>
        <p:nvPicPr>
          <p:cNvPr id="12" name="Imagen 11">
            <a:extLst>
              <a:ext uri="{FF2B5EF4-FFF2-40B4-BE49-F238E27FC236}">
                <a16:creationId xmlns:a16="http://schemas.microsoft.com/office/drawing/2014/main" id="{B8CD880C-BDE8-374C-90E4-F478F322C327}"/>
              </a:ext>
            </a:extLst>
          </p:cNvPr>
          <p:cNvPicPr>
            <a:picLocks noChangeAspect="1"/>
          </p:cNvPicPr>
          <p:nvPr userDrawn="1"/>
        </p:nvPicPr>
        <p:blipFill>
          <a:blip r:embed="rId14"/>
          <a:stretch>
            <a:fillRect/>
          </a:stretch>
        </p:blipFill>
        <p:spPr>
          <a:xfrm>
            <a:off x="9635958" y="88911"/>
            <a:ext cx="2556042" cy="715692"/>
          </a:xfrm>
          <a:prstGeom prst="rect">
            <a:avLst/>
          </a:prstGeom>
        </p:spPr>
      </p:pic>
      <p:pic>
        <p:nvPicPr>
          <p:cNvPr id="10" name="Imagen 9">
            <a:extLst>
              <a:ext uri="{FF2B5EF4-FFF2-40B4-BE49-F238E27FC236}">
                <a16:creationId xmlns:a16="http://schemas.microsoft.com/office/drawing/2014/main" id="{B5BA5E26-F213-A048-90B7-72CD898FA153}"/>
              </a:ext>
            </a:extLst>
          </p:cNvPr>
          <p:cNvPicPr>
            <a:picLocks noChangeAspect="1"/>
          </p:cNvPicPr>
          <p:nvPr userDrawn="1"/>
        </p:nvPicPr>
        <p:blipFill>
          <a:blip r:embed="rId15"/>
          <a:stretch>
            <a:fillRect/>
          </a:stretch>
        </p:blipFill>
        <p:spPr>
          <a:xfrm>
            <a:off x="-8557" y="-1"/>
            <a:ext cx="9893701" cy="1079500"/>
          </a:xfrm>
          <a:prstGeom prst="rect">
            <a:avLst/>
          </a:prstGeom>
        </p:spPr>
      </p:pic>
      <p:sp>
        <p:nvSpPr>
          <p:cNvPr id="2" name="Marcador de título 1">
            <a:extLst>
              <a:ext uri="{FF2B5EF4-FFF2-40B4-BE49-F238E27FC236}">
                <a16:creationId xmlns:a16="http://schemas.microsoft.com/office/drawing/2014/main" id="{613B8FBE-ABB0-F24F-B401-19DF600EF058}"/>
              </a:ext>
            </a:extLst>
          </p:cNvPr>
          <p:cNvSpPr>
            <a:spLocks noGrp="1"/>
          </p:cNvSpPr>
          <p:nvPr>
            <p:ph type="title"/>
          </p:nvPr>
        </p:nvSpPr>
        <p:spPr>
          <a:xfrm>
            <a:off x="628850" y="136525"/>
            <a:ext cx="7340868" cy="825885"/>
          </a:xfrm>
          <a:prstGeom prst="rect">
            <a:avLst/>
          </a:prstGeom>
        </p:spPr>
        <p:txBody>
          <a:bodyPr vert="horz" lIns="91440" tIns="45720" rIns="91440" bIns="45720" rtlCol="0" anchor="ctr">
            <a:noAutofit/>
          </a:bodyPr>
          <a:lstStyle/>
          <a:p>
            <a:r>
              <a:rPr lang="es-MX" dirty="0"/>
              <a:t>Haz clic para modificar el estilo de título del patrón</a:t>
            </a:r>
            <a:endParaRPr lang="es-GT" dirty="0"/>
          </a:p>
        </p:txBody>
      </p:sp>
      <p:sp>
        <p:nvSpPr>
          <p:cNvPr id="3" name="Marcador de texto 2">
            <a:extLst>
              <a:ext uri="{FF2B5EF4-FFF2-40B4-BE49-F238E27FC236}">
                <a16:creationId xmlns:a16="http://schemas.microsoft.com/office/drawing/2014/main" id="{89822E57-BCEC-0748-ABF3-69013279FD34}"/>
              </a:ext>
            </a:extLst>
          </p:cNvPr>
          <p:cNvSpPr>
            <a:spLocks noGrp="1"/>
          </p:cNvSpPr>
          <p:nvPr>
            <p:ph type="body" idx="1"/>
          </p:nvPr>
        </p:nvSpPr>
        <p:spPr>
          <a:xfrm>
            <a:off x="703447" y="1404807"/>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sp>
        <p:nvSpPr>
          <p:cNvPr id="4" name="Marcador de fecha 3">
            <a:extLst>
              <a:ext uri="{FF2B5EF4-FFF2-40B4-BE49-F238E27FC236}">
                <a16:creationId xmlns:a16="http://schemas.microsoft.com/office/drawing/2014/main" id="{359CBD84-237D-B84F-B10D-A6E527EAD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DD128-2BB6-F545-B8EE-96E81090806B}" type="datetimeFigureOut">
              <a:rPr lang="es-GT" smtClean="0"/>
              <a:t>15/07/2021</a:t>
            </a:fld>
            <a:endParaRPr lang="es-GT"/>
          </a:p>
        </p:txBody>
      </p:sp>
      <p:sp>
        <p:nvSpPr>
          <p:cNvPr id="5" name="Marcador de pie de página 4">
            <a:extLst>
              <a:ext uri="{FF2B5EF4-FFF2-40B4-BE49-F238E27FC236}">
                <a16:creationId xmlns:a16="http://schemas.microsoft.com/office/drawing/2014/main" id="{E2922384-2C87-7242-BD31-A17F4284E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5A14D812-27C5-2945-A405-308C836A1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D1BEE-128C-064C-9006-E1B4A3B46BF1}" type="slidenum">
              <a:rPr lang="es-GT" smtClean="0"/>
              <a:t>‹Nº›</a:t>
            </a:fld>
            <a:endParaRPr lang="es-GT"/>
          </a:p>
        </p:txBody>
      </p:sp>
    </p:spTree>
    <p:extLst>
      <p:ext uri="{BB962C8B-B14F-4D97-AF65-F5344CB8AC3E}">
        <p14:creationId xmlns:p14="http://schemas.microsoft.com/office/powerpoint/2010/main" val="16570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4.svg"/><Relationship Id="rId5" Type="http://schemas.openxmlformats.org/officeDocument/2006/relationships/diagramData" Target="../diagrams/data1.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12.svg"/><Relationship Id="rId9" Type="http://schemas.microsoft.com/office/2007/relationships/diagramDrawing" Target="../diagrams/drawing1.xm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23.svg"/><Relationship Id="rId3" Type="http://schemas.openxmlformats.org/officeDocument/2006/relationships/image" Target="../media/image11.png"/><Relationship Id="rId7" Type="http://schemas.openxmlformats.org/officeDocument/2006/relationships/diagramQuickStyle" Target="../diagrams/quickStyle2.xml"/><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1.svg"/><Relationship Id="rId5" Type="http://schemas.openxmlformats.org/officeDocument/2006/relationships/diagramData" Target="../diagrams/data2.xml"/><Relationship Id="rId10" Type="http://schemas.openxmlformats.org/officeDocument/2006/relationships/image" Target="../media/image20.png"/><Relationship Id="rId4" Type="http://schemas.openxmlformats.org/officeDocument/2006/relationships/image" Target="../media/image12.sv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2.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3B2E388-D65B-6D4B-A6D2-68D17625F6EF}"/>
              </a:ext>
            </a:extLst>
          </p:cNvPr>
          <p:cNvSpPr txBox="1">
            <a:spLocks/>
          </p:cNvSpPr>
          <p:nvPr/>
        </p:nvSpPr>
        <p:spPr>
          <a:xfrm>
            <a:off x="5354962" y="5520184"/>
            <a:ext cx="7340868" cy="8258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GT" sz="2800" dirty="0"/>
              <a:t>Dirección Técnica del Presupuesto</a:t>
            </a:r>
          </a:p>
        </p:txBody>
      </p:sp>
      <p:sp>
        <p:nvSpPr>
          <p:cNvPr id="6" name="Título 1">
            <a:extLst>
              <a:ext uri="{FF2B5EF4-FFF2-40B4-BE49-F238E27FC236}">
                <a16:creationId xmlns:a16="http://schemas.microsoft.com/office/drawing/2014/main" id="{E6E2CB0D-7DC4-4207-89B5-F9E3C0732D71}"/>
              </a:ext>
            </a:extLst>
          </p:cNvPr>
          <p:cNvSpPr txBox="1">
            <a:spLocks/>
          </p:cNvSpPr>
          <p:nvPr/>
        </p:nvSpPr>
        <p:spPr>
          <a:xfrm>
            <a:off x="4629176" y="4577114"/>
            <a:ext cx="7340868" cy="8258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GT" sz="3600" dirty="0"/>
              <a:t>Financiamiento del Presupuesto</a:t>
            </a:r>
          </a:p>
        </p:txBody>
      </p:sp>
    </p:spTree>
    <p:extLst>
      <p:ext uri="{BB962C8B-B14F-4D97-AF65-F5344CB8AC3E}">
        <p14:creationId xmlns:p14="http://schemas.microsoft.com/office/powerpoint/2010/main" val="64677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pic>
        <p:nvPicPr>
          <p:cNvPr id="3" name="Imagen 4">
            <a:extLst>
              <a:ext uri="{FF2B5EF4-FFF2-40B4-BE49-F238E27FC236}">
                <a16:creationId xmlns:a16="http://schemas.microsoft.com/office/drawing/2014/main" id="{69D804CB-13FD-4605-BF23-FE4DD93BFD6A}"/>
              </a:ext>
            </a:extLst>
          </p:cNvPr>
          <p:cNvPicPr>
            <a:picLocks noChangeAspect="1"/>
          </p:cNvPicPr>
          <p:nvPr/>
        </p:nvPicPr>
        <p:blipFill>
          <a:blip r:embed="rId3"/>
          <a:stretch>
            <a:fillRect/>
          </a:stretch>
        </p:blipFill>
        <p:spPr>
          <a:xfrm>
            <a:off x="8966077" y="6593275"/>
            <a:ext cx="1068674" cy="824458"/>
          </a:xfrm>
          <a:prstGeom prst="rect">
            <a:avLst/>
          </a:prstGeom>
        </p:spPr>
      </p:pic>
      <p:sp>
        <p:nvSpPr>
          <p:cNvPr id="8" name="11 Rectángulo">
            <a:extLst>
              <a:ext uri="{FF2B5EF4-FFF2-40B4-BE49-F238E27FC236}">
                <a16:creationId xmlns:a16="http://schemas.microsoft.com/office/drawing/2014/main" id="{225975DC-AE03-4EF4-B230-0F231D541D81}"/>
              </a:ext>
            </a:extLst>
          </p:cNvPr>
          <p:cNvSpPr/>
          <p:nvPr/>
        </p:nvSpPr>
        <p:spPr>
          <a:xfrm>
            <a:off x="0" y="164520"/>
            <a:ext cx="9608023" cy="6926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200" b="1" dirty="0">
                <a:solidFill>
                  <a:schemeClr val="bg1"/>
                </a:solidFill>
                <a:latin typeface="Arial" panose="020B0604020202020204" pitchFamily="34" charset="0"/>
                <a:cs typeface="Arial" panose="020B0604020202020204" pitchFamily="34" charset="0"/>
              </a:rPr>
              <a:t>Ingresos no Tributarios y Donaciones</a:t>
            </a:r>
          </a:p>
        </p:txBody>
      </p:sp>
      <p:graphicFrame>
        <p:nvGraphicFramePr>
          <p:cNvPr id="10" name="Diagrama 9">
            <a:extLst>
              <a:ext uri="{FF2B5EF4-FFF2-40B4-BE49-F238E27FC236}">
                <a16:creationId xmlns:a16="http://schemas.microsoft.com/office/drawing/2014/main" id="{F65D0D9B-EBAD-4323-A4D1-B1BA91860075}"/>
              </a:ext>
            </a:extLst>
          </p:cNvPr>
          <p:cNvGraphicFramePr/>
          <p:nvPr>
            <p:extLst>
              <p:ext uri="{D42A27DB-BD31-4B8C-83A1-F6EECF244321}">
                <p14:modId xmlns:p14="http://schemas.microsoft.com/office/powerpoint/2010/main" val="914225160"/>
              </p:ext>
            </p:extLst>
          </p:nvPr>
        </p:nvGraphicFramePr>
        <p:xfrm>
          <a:off x="2761424" y="1736259"/>
          <a:ext cx="7086823" cy="3841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redondeado 1">
            <a:extLst>
              <a:ext uri="{FF2B5EF4-FFF2-40B4-BE49-F238E27FC236}">
                <a16:creationId xmlns:a16="http://schemas.microsoft.com/office/drawing/2014/main" id="{A09AD686-9DD9-4C43-9A7F-DBB0808E003F}"/>
              </a:ext>
            </a:extLst>
          </p:cNvPr>
          <p:cNvSpPr/>
          <p:nvPr/>
        </p:nvSpPr>
        <p:spPr>
          <a:xfrm>
            <a:off x="246581" y="1829576"/>
            <a:ext cx="2387650" cy="3409682"/>
          </a:xfrm>
          <a:prstGeom prst="roundRect">
            <a:avLst>
              <a:gd name="adj" fmla="val 7275"/>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1350" dirty="0">
                <a:solidFill>
                  <a:schemeClr val="tx1"/>
                </a:solidFill>
                <a:latin typeface="Arial" panose="020B0604020202020204" pitchFamily="34" charset="0"/>
                <a:cs typeface="Arial" panose="020B0604020202020204" pitchFamily="34" charset="0"/>
              </a:rPr>
              <a:t>Existen otros ingresos, que no provienen de la recaudación de impuestos, que también cuentan con destino específico, establecido en leyes ordinarios, o por la naturaleza de su origen.</a:t>
            </a:r>
          </a:p>
        </p:txBody>
      </p:sp>
    </p:spTree>
    <p:extLst>
      <p:ext uri="{BB962C8B-B14F-4D97-AF65-F5344CB8AC3E}">
        <p14:creationId xmlns:p14="http://schemas.microsoft.com/office/powerpoint/2010/main" val="268307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9FAC4B-421B-CB4E-AC5B-4E17B97E42DD}"/>
              </a:ext>
            </a:extLst>
          </p:cNvPr>
          <p:cNvPicPr>
            <a:picLocks noChangeAspect="1"/>
          </p:cNvPicPr>
          <p:nvPr/>
        </p:nvPicPr>
        <p:blipFill>
          <a:blip r:embed="rId3"/>
          <a:stretch>
            <a:fillRect/>
          </a:stretch>
        </p:blipFill>
        <p:spPr>
          <a:xfrm>
            <a:off x="10325385" y="5977819"/>
            <a:ext cx="1673185" cy="643146"/>
          </a:xfrm>
          <a:prstGeom prst="rect">
            <a:avLst/>
          </a:prstGeom>
        </p:spPr>
      </p:pic>
      <p:sp>
        <p:nvSpPr>
          <p:cNvPr id="14" name="Google Shape;179;p8">
            <a:extLst>
              <a:ext uri="{FF2B5EF4-FFF2-40B4-BE49-F238E27FC236}">
                <a16:creationId xmlns:a16="http://schemas.microsoft.com/office/drawing/2014/main" id="{F7942F13-74F9-49EF-BA2E-A9E87FFEF99C}"/>
              </a:ext>
            </a:extLst>
          </p:cNvPr>
          <p:cNvSpPr txBox="1"/>
          <p:nvPr/>
        </p:nvSpPr>
        <p:spPr>
          <a:xfrm>
            <a:off x="1" y="298236"/>
            <a:ext cx="9567080"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Montserrat ExtraBold"/>
                <a:ea typeface="Montserrat ExtraBold"/>
                <a:cs typeface="Montserrat ExtraBold"/>
                <a:sym typeface="Montserrat ExtraBold"/>
              </a:rPr>
              <a:t>Fuentes Financieras</a:t>
            </a:r>
          </a:p>
        </p:txBody>
      </p:sp>
      <p:grpSp>
        <p:nvGrpSpPr>
          <p:cNvPr id="3" name="Grupo 2">
            <a:extLst>
              <a:ext uri="{FF2B5EF4-FFF2-40B4-BE49-F238E27FC236}">
                <a16:creationId xmlns:a16="http://schemas.microsoft.com/office/drawing/2014/main" id="{9BB7FEDB-B3F3-444B-853F-3FAD5AA998E6}"/>
              </a:ext>
            </a:extLst>
          </p:cNvPr>
          <p:cNvGrpSpPr/>
          <p:nvPr/>
        </p:nvGrpSpPr>
        <p:grpSpPr>
          <a:xfrm>
            <a:off x="1689827" y="1850464"/>
            <a:ext cx="9853279" cy="1905893"/>
            <a:chOff x="1774606" y="2157456"/>
            <a:chExt cx="9853279" cy="1905893"/>
          </a:xfrm>
        </p:grpSpPr>
        <p:sp>
          <p:nvSpPr>
            <p:cNvPr id="13" name="Google Shape;228;p13">
              <a:extLst>
                <a:ext uri="{FF2B5EF4-FFF2-40B4-BE49-F238E27FC236}">
                  <a16:creationId xmlns:a16="http://schemas.microsoft.com/office/drawing/2014/main" id="{1AB76A39-7D17-4135-BFBC-6A41F973BB08}"/>
                </a:ext>
              </a:extLst>
            </p:cNvPr>
            <p:cNvSpPr/>
            <p:nvPr/>
          </p:nvSpPr>
          <p:spPr>
            <a:xfrm>
              <a:off x="1774606" y="2157456"/>
              <a:ext cx="8392563"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2400" b="1" dirty="0">
                  <a:solidFill>
                    <a:schemeClr val="accent2">
                      <a:lumMod val="75000"/>
                    </a:schemeClr>
                  </a:solidFill>
                  <a:latin typeface="Lucida Handwriting" panose="03010101010101010101" pitchFamily="66" charset="0"/>
                  <a:cs typeface="Amatic SC" panose="00000500000000000000" pitchFamily="2" charset="-79"/>
                </a:rPr>
                <a:t>Bonos del Tesoro</a:t>
              </a:r>
              <a:endParaRPr lang="es-GT" sz="2400" b="1" dirty="0">
                <a:solidFill>
                  <a:schemeClr val="accent2">
                    <a:lumMod val="75000"/>
                  </a:schemeClr>
                </a:solidFill>
                <a:latin typeface="Lucida Handwriting" panose="03010101010101010101" pitchFamily="66" charset="0"/>
                <a:cs typeface="Amatic SC" panose="00000500000000000000" pitchFamily="2" charset="-79"/>
              </a:endParaRPr>
            </a:p>
          </p:txBody>
        </p:sp>
        <p:sp>
          <p:nvSpPr>
            <p:cNvPr id="30" name="Google Shape;228;p13">
              <a:extLst>
                <a:ext uri="{FF2B5EF4-FFF2-40B4-BE49-F238E27FC236}">
                  <a16:creationId xmlns:a16="http://schemas.microsoft.com/office/drawing/2014/main" id="{D03A3767-DCBE-401A-BD71-86D767AD1FB4}"/>
                </a:ext>
              </a:extLst>
            </p:cNvPr>
            <p:cNvSpPr/>
            <p:nvPr/>
          </p:nvSpPr>
          <p:spPr>
            <a:xfrm>
              <a:off x="1774607" y="2898253"/>
              <a:ext cx="9853278"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1600" dirty="0">
                  <a:latin typeface="Arial" panose="020B0604020202020204" pitchFamily="34" charset="0"/>
                  <a:cs typeface="Arial" panose="020B0604020202020204" pitchFamily="34" charset="0"/>
                </a:rPr>
                <a:t>Comprende los recursos originados en la colocación de bonos, letras del tesoro y otros títulos públicos emitidos de acuerdo con las normas legales correspondientes.</a:t>
              </a:r>
              <a:endParaRPr lang="es-GT" sz="1600" dirty="0">
                <a:solidFill>
                  <a:srgbClr val="002060"/>
                </a:solidFill>
                <a:latin typeface="Lucida Handwriting" panose="03010101010101010101" pitchFamily="66" charset="0"/>
                <a:cs typeface="Arial" panose="020B0604020202020204" pitchFamily="34" charset="0"/>
              </a:endParaRPr>
            </a:p>
          </p:txBody>
        </p:sp>
      </p:grpSp>
      <p:grpSp>
        <p:nvGrpSpPr>
          <p:cNvPr id="16" name="Grupo 15">
            <a:extLst>
              <a:ext uri="{FF2B5EF4-FFF2-40B4-BE49-F238E27FC236}">
                <a16:creationId xmlns:a16="http://schemas.microsoft.com/office/drawing/2014/main" id="{AF170C74-FDAD-4F71-9401-F98D583F3907}"/>
              </a:ext>
            </a:extLst>
          </p:cNvPr>
          <p:cNvGrpSpPr/>
          <p:nvPr/>
        </p:nvGrpSpPr>
        <p:grpSpPr>
          <a:xfrm>
            <a:off x="1691833" y="5394668"/>
            <a:ext cx="8392563" cy="1546012"/>
            <a:chOff x="1743997" y="1442901"/>
            <a:chExt cx="8392563" cy="1546012"/>
          </a:xfrm>
        </p:grpSpPr>
        <p:sp>
          <p:nvSpPr>
            <p:cNvPr id="17" name="Google Shape;228;p13">
              <a:extLst>
                <a:ext uri="{FF2B5EF4-FFF2-40B4-BE49-F238E27FC236}">
                  <a16:creationId xmlns:a16="http://schemas.microsoft.com/office/drawing/2014/main" id="{1DC31856-4104-4E7F-97E3-CD57F4195236}"/>
                </a:ext>
              </a:extLst>
            </p:cNvPr>
            <p:cNvSpPr/>
            <p:nvPr/>
          </p:nvSpPr>
          <p:spPr>
            <a:xfrm>
              <a:off x="1743997" y="1442901"/>
              <a:ext cx="8392563"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2400" b="1" dirty="0">
                  <a:solidFill>
                    <a:srgbClr val="0070C0"/>
                  </a:solidFill>
                  <a:latin typeface="Lucida Handwriting" panose="03010101010101010101" pitchFamily="66" charset="0"/>
                  <a:cs typeface="Amatic SC" panose="00000500000000000000" pitchFamily="2" charset="-79"/>
                </a:rPr>
                <a:t>Saldos de caja</a:t>
              </a:r>
              <a:endParaRPr lang="es-GT" sz="2400" b="1" dirty="0">
                <a:solidFill>
                  <a:srgbClr val="0070C0"/>
                </a:solidFill>
                <a:latin typeface="Lucida Handwriting" panose="03010101010101010101" pitchFamily="66" charset="0"/>
                <a:cs typeface="Amatic SC" panose="00000500000000000000" pitchFamily="2" charset="-79"/>
              </a:endParaRPr>
            </a:p>
          </p:txBody>
        </p:sp>
        <p:sp>
          <p:nvSpPr>
            <p:cNvPr id="18" name="Google Shape;228;p13">
              <a:extLst>
                <a:ext uri="{FF2B5EF4-FFF2-40B4-BE49-F238E27FC236}">
                  <a16:creationId xmlns:a16="http://schemas.microsoft.com/office/drawing/2014/main" id="{66A4BB77-EDB8-49DB-9C08-4412FF93A6A7}"/>
                </a:ext>
              </a:extLst>
            </p:cNvPr>
            <p:cNvSpPr/>
            <p:nvPr/>
          </p:nvSpPr>
          <p:spPr>
            <a:xfrm>
              <a:off x="1743997" y="1823817"/>
              <a:ext cx="8392563"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1600" dirty="0">
                  <a:latin typeface="Arial" panose="020B0604020202020204" pitchFamily="34" charset="0"/>
                  <a:cs typeface="Arial" panose="020B0604020202020204" pitchFamily="34" charset="0"/>
                </a:rPr>
                <a:t>Comprende los recursos originados por la disminución neta del activo disponible.</a:t>
              </a:r>
            </a:p>
          </p:txBody>
        </p:sp>
      </p:grpSp>
      <p:sp>
        <p:nvSpPr>
          <p:cNvPr id="19" name="Google Shape;228;p13">
            <a:extLst>
              <a:ext uri="{FF2B5EF4-FFF2-40B4-BE49-F238E27FC236}">
                <a16:creationId xmlns:a16="http://schemas.microsoft.com/office/drawing/2014/main" id="{EAA788A9-0208-4B2F-97DB-41783244463F}"/>
              </a:ext>
            </a:extLst>
          </p:cNvPr>
          <p:cNvSpPr/>
          <p:nvPr/>
        </p:nvSpPr>
        <p:spPr>
          <a:xfrm>
            <a:off x="1535389" y="1027536"/>
            <a:ext cx="10007717"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1600" b="1" dirty="0">
                <a:latin typeface="Arial" panose="020B0604020202020204" pitchFamily="34" charset="0"/>
                <a:cs typeface="Arial" panose="020B0604020202020204" pitchFamily="34" charset="0"/>
              </a:rPr>
              <a:t>Se refiere recursos con los cuales se espera cubrir los gastos que no pueden ser financiados con los ingresos que percibe el Estado</a:t>
            </a:r>
            <a:endParaRPr lang="es-GT" sz="1600" b="1" dirty="0">
              <a:solidFill>
                <a:srgbClr val="002060"/>
              </a:solidFill>
              <a:latin typeface="Lucida Handwriting" panose="03010101010101010101" pitchFamily="66" charset="0"/>
              <a:cs typeface="Arial" panose="020B0604020202020204" pitchFamily="34" charset="0"/>
            </a:endParaRPr>
          </a:p>
        </p:txBody>
      </p:sp>
      <p:sp>
        <p:nvSpPr>
          <p:cNvPr id="21" name="Google Shape;228;p13">
            <a:extLst>
              <a:ext uri="{FF2B5EF4-FFF2-40B4-BE49-F238E27FC236}">
                <a16:creationId xmlns:a16="http://schemas.microsoft.com/office/drawing/2014/main" id="{78806789-9A6A-48FB-B9E0-94D0C438A1EB}"/>
              </a:ext>
            </a:extLst>
          </p:cNvPr>
          <p:cNvSpPr/>
          <p:nvPr/>
        </p:nvSpPr>
        <p:spPr>
          <a:xfrm>
            <a:off x="1691833" y="4340679"/>
            <a:ext cx="9853278"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1600" dirty="0">
                <a:latin typeface="Arial" panose="020B0604020202020204" pitchFamily="34" charset="0"/>
                <a:cs typeface="Arial" panose="020B0604020202020204" pitchFamily="34" charset="0"/>
              </a:rPr>
              <a:t>Es un financiamiento reembolsable que adquiere el Gobierno a través de Organismos Financieros, Entidades y/o Países Cooperantes, mediante la suscripción de contratos y/o convenios a largo plazo, los cuales cuentan con condiciones específicas como el monto, el plazo de desembolso, el período de amortización, la tasa de interés, y la moneda. Estos pueden ser Externos e Internos.</a:t>
            </a:r>
            <a:endParaRPr lang="es-GT" sz="1600" dirty="0">
              <a:solidFill>
                <a:srgbClr val="002060"/>
              </a:solidFill>
              <a:latin typeface="Lucida Handwriting" panose="03010101010101010101" pitchFamily="66" charset="0"/>
              <a:cs typeface="Arial" panose="020B0604020202020204" pitchFamily="34" charset="0"/>
            </a:endParaRPr>
          </a:p>
        </p:txBody>
      </p:sp>
      <p:sp>
        <p:nvSpPr>
          <p:cNvPr id="6" name="Elipse 5">
            <a:extLst>
              <a:ext uri="{FF2B5EF4-FFF2-40B4-BE49-F238E27FC236}">
                <a16:creationId xmlns:a16="http://schemas.microsoft.com/office/drawing/2014/main" id="{58026335-37E1-475E-ADA7-E7669D2E7301}"/>
              </a:ext>
            </a:extLst>
          </p:cNvPr>
          <p:cNvSpPr/>
          <p:nvPr/>
        </p:nvSpPr>
        <p:spPr>
          <a:xfrm>
            <a:off x="231118" y="1089838"/>
            <a:ext cx="1113098" cy="1056268"/>
          </a:xfrm>
          <a:prstGeom prst="ellipse">
            <a:avLst/>
          </a:prstGeom>
          <a:noFill/>
          <a:ln w="28575">
            <a:solidFill>
              <a:srgbClr val="36AFC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9" name="Gráfico 28" descr="Filantropía contorno">
            <a:extLst>
              <a:ext uri="{FF2B5EF4-FFF2-40B4-BE49-F238E27FC236}">
                <a16:creationId xmlns:a16="http://schemas.microsoft.com/office/drawing/2014/main" id="{40891342-89C7-45C4-83C7-0B093052A8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837" y="1151687"/>
            <a:ext cx="994419" cy="994419"/>
          </a:xfrm>
          <a:prstGeom prst="rect">
            <a:avLst/>
          </a:prstGeom>
        </p:spPr>
      </p:pic>
      <p:cxnSp>
        <p:nvCxnSpPr>
          <p:cNvPr id="8" name="Conector recto 7">
            <a:extLst>
              <a:ext uri="{FF2B5EF4-FFF2-40B4-BE49-F238E27FC236}">
                <a16:creationId xmlns:a16="http://schemas.microsoft.com/office/drawing/2014/main" id="{4C2ADC55-E645-4F8E-A1A4-D3C51403E8B3}"/>
              </a:ext>
            </a:extLst>
          </p:cNvPr>
          <p:cNvCxnSpPr>
            <a:stCxn id="6" idx="4"/>
          </p:cNvCxnSpPr>
          <p:nvPr/>
        </p:nvCxnSpPr>
        <p:spPr>
          <a:xfrm>
            <a:off x="787667" y="2146106"/>
            <a:ext cx="0" cy="4115598"/>
          </a:xfrm>
          <a:prstGeom prst="line">
            <a:avLst/>
          </a:prstGeom>
          <a:ln w="28575">
            <a:solidFill>
              <a:srgbClr val="36AFCE"/>
            </a:solidFill>
          </a:ln>
        </p:spPr>
        <p:style>
          <a:lnRef idx="1">
            <a:schemeClr val="accent1"/>
          </a:lnRef>
          <a:fillRef idx="0">
            <a:schemeClr val="accent1"/>
          </a:fillRef>
          <a:effectRef idx="0">
            <a:schemeClr val="accent1"/>
          </a:effectRef>
          <a:fontRef idx="minor">
            <a:schemeClr val="tx1"/>
          </a:fontRef>
        </p:style>
      </p:cxnSp>
      <p:sp>
        <p:nvSpPr>
          <p:cNvPr id="31" name="Google Shape;228;p13">
            <a:extLst>
              <a:ext uri="{FF2B5EF4-FFF2-40B4-BE49-F238E27FC236}">
                <a16:creationId xmlns:a16="http://schemas.microsoft.com/office/drawing/2014/main" id="{31EFD4A2-3FA6-4DC6-BA94-2B5061FB5429}"/>
              </a:ext>
            </a:extLst>
          </p:cNvPr>
          <p:cNvSpPr/>
          <p:nvPr/>
        </p:nvSpPr>
        <p:spPr>
          <a:xfrm>
            <a:off x="1689826" y="3524569"/>
            <a:ext cx="8392563"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2400" b="1" dirty="0">
                <a:solidFill>
                  <a:srgbClr val="00B050"/>
                </a:solidFill>
                <a:latin typeface="Lucida Handwriting" panose="03010101010101010101" pitchFamily="66" charset="0"/>
                <a:cs typeface="Amatic SC" panose="00000500000000000000" pitchFamily="2" charset="-79"/>
              </a:rPr>
              <a:t>Préstamos</a:t>
            </a:r>
            <a:endParaRPr lang="es-GT" sz="2400" b="1" dirty="0">
              <a:solidFill>
                <a:srgbClr val="00B050"/>
              </a:solidFill>
              <a:latin typeface="Lucida Handwriting" panose="03010101010101010101" pitchFamily="66" charset="0"/>
              <a:cs typeface="Amatic SC" panose="00000500000000000000" pitchFamily="2" charset="-79"/>
            </a:endParaRPr>
          </a:p>
        </p:txBody>
      </p:sp>
      <p:cxnSp>
        <p:nvCxnSpPr>
          <p:cNvPr id="10" name="Conector recto 9">
            <a:extLst>
              <a:ext uri="{FF2B5EF4-FFF2-40B4-BE49-F238E27FC236}">
                <a16:creationId xmlns:a16="http://schemas.microsoft.com/office/drawing/2014/main" id="{F83BC3B9-DAD6-4359-B9A0-16AE4EF5BF9C}"/>
              </a:ext>
            </a:extLst>
          </p:cNvPr>
          <p:cNvCxnSpPr/>
          <p:nvPr/>
        </p:nvCxnSpPr>
        <p:spPr>
          <a:xfrm>
            <a:off x="787667" y="3173809"/>
            <a:ext cx="659166" cy="0"/>
          </a:xfrm>
          <a:prstGeom prst="line">
            <a:avLst/>
          </a:prstGeom>
          <a:ln w="28575">
            <a:solidFill>
              <a:srgbClr val="36AFCE"/>
            </a:solidFill>
            <a:tailEnd type="ova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361B8F6B-5D5E-49DA-8968-111F9468E0BE}"/>
              </a:ext>
            </a:extLst>
          </p:cNvPr>
          <p:cNvCxnSpPr/>
          <p:nvPr/>
        </p:nvCxnSpPr>
        <p:spPr>
          <a:xfrm>
            <a:off x="787668" y="4529976"/>
            <a:ext cx="659166" cy="0"/>
          </a:xfrm>
          <a:prstGeom prst="line">
            <a:avLst/>
          </a:prstGeom>
          <a:ln w="28575">
            <a:solidFill>
              <a:srgbClr val="36AFCE"/>
            </a:solidFil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837786D-0667-47D5-A355-F54125A25F8D}"/>
              </a:ext>
            </a:extLst>
          </p:cNvPr>
          <p:cNvCxnSpPr/>
          <p:nvPr/>
        </p:nvCxnSpPr>
        <p:spPr>
          <a:xfrm>
            <a:off x="787667" y="6261704"/>
            <a:ext cx="659166" cy="0"/>
          </a:xfrm>
          <a:prstGeom prst="line">
            <a:avLst/>
          </a:prstGeom>
          <a:ln w="28575">
            <a:solidFill>
              <a:srgbClr val="36AFCE"/>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96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3" name="1 CuadroTexto">
            <a:extLst>
              <a:ext uri="{FF2B5EF4-FFF2-40B4-BE49-F238E27FC236}">
                <a16:creationId xmlns:a16="http://schemas.microsoft.com/office/drawing/2014/main" id="{C4DB8AF3-618A-4844-A05F-71386C729D73}"/>
              </a:ext>
            </a:extLst>
          </p:cNvPr>
          <p:cNvSpPr txBox="1"/>
          <p:nvPr/>
        </p:nvSpPr>
        <p:spPr>
          <a:xfrm>
            <a:off x="3760342" y="4198399"/>
            <a:ext cx="7518767" cy="1384995"/>
          </a:xfrm>
          <a:prstGeom prst="rect">
            <a:avLst/>
          </a:prstGeom>
          <a:noFill/>
        </p:spPr>
        <p:txBody>
          <a:bodyPr wrap="square" rtlCol="0">
            <a:spAutoFit/>
          </a:bodyPr>
          <a:lstStyle/>
          <a:p>
            <a:pPr algn="r"/>
            <a:r>
              <a:rPr lang="es-GT" sz="4800" b="1" dirty="0">
                <a:latin typeface="Arial" panose="020B0604020202020204" pitchFamily="34" charset="0"/>
                <a:cs typeface="Arial" panose="020B0604020202020204" pitchFamily="34" charset="0"/>
              </a:rPr>
              <a:t>III. </a:t>
            </a:r>
            <a:r>
              <a:rPr lang="es-GT" sz="3600" dirty="0">
                <a:latin typeface="Arial" panose="020B0604020202020204" pitchFamily="34" charset="0"/>
                <a:cs typeface="Arial" panose="020B0604020202020204" pitchFamily="34" charset="0"/>
              </a:rPr>
              <a:t>Financiamiento del Presupuesto de Egresos</a:t>
            </a:r>
          </a:p>
        </p:txBody>
      </p:sp>
    </p:spTree>
    <p:extLst>
      <p:ext uri="{BB962C8B-B14F-4D97-AF65-F5344CB8AC3E}">
        <p14:creationId xmlns:p14="http://schemas.microsoft.com/office/powerpoint/2010/main" val="384779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9FAC4B-421B-CB4E-AC5B-4E17B97E42DD}"/>
              </a:ext>
            </a:extLst>
          </p:cNvPr>
          <p:cNvPicPr>
            <a:picLocks noChangeAspect="1"/>
          </p:cNvPicPr>
          <p:nvPr/>
        </p:nvPicPr>
        <p:blipFill>
          <a:blip r:embed="rId3"/>
          <a:stretch>
            <a:fillRect/>
          </a:stretch>
        </p:blipFill>
        <p:spPr>
          <a:xfrm>
            <a:off x="10325385" y="5977819"/>
            <a:ext cx="1673185" cy="643146"/>
          </a:xfrm>
          <a:prstGeom prst="rect">
            <a:avLst/>
          </a:prstGeom>
        </p:spPr>
      </p:pic>
      <p:sp>
        <p:nvSpPr>
          <p:cNvPr id="14" name="Google Shape;179;p8">
            <a:extLst>
              <a:ext uri="{FF2B5EF4-FFF2-40B4-BE49-F238E27FC236}">
                <a16:creationId xmlns:a16="http://schemas.microsoft.com/office/drawing/2014/main" id="{F7942F13-74F9-49EF-BA2E-A9E87FFEF99C}"/>
              </a:ext>
            </a:extLst>
          </p:cNvPr>
          <p:cNvSpPr txBox="1"/>
          <p:nvPr/>
        </p:nvSpPr>
        <p:spPr>
          <a:xfrm>
            <a:off x="-2" y="276544"/>
            <a:ext cx="9594377"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Montserrat ExtraBold"/>
                <a:ea typeface="Montserrat ExtraBold"/>
                <a:cs typeface="Montserrat ExtraBold"/>
                <a:sym typeface="Montserrat ExtraBold"/>
              </a:rPr>
              <a:t>Ejemplos de vinculación Ingresos - Gasto</a:t>
            </a:r>
          </a:p>
        </p:txBody>
      </p:sp>
      <p:sp>
        <p:nvSpPr>
          <p:cNvPr id="2" name="Rectángulo 1">
            <a:extLst>
              <a:ext uri="{FF2B5EF4-FFF2-40B4-BE49-F238E27FC236}">
                <a16:creationId xmlns:a16="http://schemas.microsoft.com/office/drawing/2014/main" id="{5AE293BE-FD0A-4B21-8F3E-AD33D42A83E7}"/>
              </a:ext>
            </a:extLst>
          </p:cNvPr>
          <p:cNvSpPr/>
          <p:nvPr/>
        </p:nvSpPr>
        <p:spPr>
          <a:xfrm>
            <a:off x="297314" y="2307893"/>
            <a:ext cx="5431974" cy="804791"/>
          </a:xfrm>
          <a:prstGeom prst="rect">
            <a:avLst/>
          </a:prstGeom>
          <a:solidFill>
            <a:srgbClr val="C8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2800" b="1" dirty="0">
                <a:solidFill>
                  <a:schemeClr val="tx1"/>
                </a:solidFill>
                <a:latin typeface="Arial" panose="020B0604020202020204" pitchFamily="34" charset="0"/>
                <a:cs typeface="Arial" panose="020B0604020202020204" pitchFamily="34" charset="0"/>
              </a:rPr>
              <a:t>Ingresos Tributarios</a:t>
            </a:r>
          </a:p>
        </p:txBody>
      </p:sp>
      <p:graphicFrame>
        <p:nvGraphicFramePr>
          <p:cNvPr id="5" name="Tabla 19">
            <a:extLst>
              <a:ext uri="{FF2B5EF4-FFF2-40B4-BE49-F238E27FC236}">
                <a16:creationId xmlns:a16="http://schemas.microsoft.com/office/drawing/2014/main" id="{467382DC-A926-4D75-A2E8-1D02791DA68C}"/>
              </a:ext>
            </a:extLst>
          </p:cNvPr>
          <p:cNvGraphicFramePr>
            <a:graphicFrameLocks noGrp="1"/>
          </p:cNvGraphicFramePr>
          <p:nvPr>
            <p:extLst/>
          </p:nvPr>
        </p:nvGraphicFramePr>
        <p:xfrm>
          <a:off x="6249723" y="2041436"/>
          <a:ext cx="5746124" cy="1483360"/>
        </p:xfrm>
        <a:graphic>
          <a:graphicData uri="http://schemas.openxmlformats.org/drawingml/2006/table">
            <a:tbl>
              <a:tblPr firstRow="1" bandRow="1">
                <a:tableStyleId>{5C22544A-7EE6-4342-B048-85BDC9FD1C3A}</a:tableStyleId>
              </a:tblPr>
              <a:tblGrid>
                <a:gridCol w="5746124">
                  <a:extLst>
                    <a:ext uri="{9D8B030D-6E8A-4147-A177-3AD203B41FA5}">
                      <a16:colId xmlns:a16="http://schemas.microsoft.com/office/drawing/2014/main" val="20596388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a:solidFill>
                            <a:schemeClr val="tx1"/>
                          </a:solidFill>
                        </a:rPr>
                        <a:t>11- Ingresos Corrientes</a:t>
                      </a:r>
                    </a:p>
                  </a:txBody>
                  <a:tcPr>
                    <a:solidFill>
                      <a:srgbClr val="56E0B9"/>
                    </a:solidFill>
                  </a:tcPr>
                </a:tc>
                <a:extLst>
                  <a:ext uri="{0D108BD9-81ED-4DB2-BD59-A6C34878D82A}">
                    <a16:rowId xmlns:a16="http://schemas.microsoft.com/office/drawing/2014/main" val="3712556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21- Ingresos Tributarios IVA-Paz</a:t>
                      </a:r>
                    </a:p>
                  </a:txBody>
                  <a:tcPr>
                    <a:solidFill>
                      <a:srgbClr val="C8F5E8"/>
                    </a:solidFill>
                  </a:tcPr>
                </a:tc>
                <a:extLst>
                  <a:ext uri="{0D108BD9-81ED-4DB2-BD59-A6C34878D82A}">
                    <a16:rowId xmlns:a16="http://schemas.microsoft.com/office/drawing/2014/main" val="38683108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22- Ingresos Ordinarios de Aporte Constitucional</a:t>
                      </a:r>
                    </a:p>
                  </a:txBody>
                  <a:tcPr>
                    <a:solidFill>
                      <a:srgbClr val="56E0B9"/>
                    </a:solidFill>
                  </a:tcPr>
                </a:tc>
                <a:extLst>
                  <a:ext uri="{0D108BD9-81ED-4DB2-BD59-A6C34878D82A}">
                    <a16:rowId xmlns:a16="http://schemas.microsoft.com/office/drawing/2014/main" val="37870814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29- Otros Rec. Del Tesoro con afectación específica</a:t>
                      </a:r>
                    </a:p>
                  </a:txBody>
                  <a:tcPr>
                    <a:solidFill>
                      <a:srgbClr val="C8F5E8"/>
                    </a:solidFill>
                  </a:tcPr>
                </a:tc>
                <a:extLst>
                  <a:ext uri="{0D108BD9-81ED-4DB2-BD59-A6C34878D82A}">
                    <a16:rowId xmlns:a16="http://schemas.microsoft.com/office/drawing/2014/main" val="2583446698"/>
                  </a:ext>
                </a:extLst>
              </a:tr>
            </a:tbl>
          </a:graphicData>
        </a:graphic>
      </p:graphicFrame>
      <p:graphicFrame>
        <p:nvGraphicFramePr>
          <p:cNvPr id="20" name="Tabla 19">
            <a:extLst>
              <a:ext uri="{FF2B5EF4-FFF2-40B4-BE49-F238E27FC236}">
                <a16:creationId xmlns:a16="http://schemas.microsoft.com/office/drawing/2014/main" id="{36FB417D-FEEC-48C3-9668-F915386E1BDA}"/>
              </a:ext>
            </a:extLst>
          </p:cNvPr>
          <p:cNvGraphicFramePr>
            <a:graphicFrameLocks noGrp="1"/>
          </p:cNvGraphicFramePr>
          <p:nvPr>
            <p:extLst>
              <p:ext uri="{D42A27DB-BD31-4B8C-83A1-F6EECF244321}">
                <p14:modId xmlns:p14="http://schemas.microsoft.com/office/powerpoint/2010/main" val="2326949620"/>
              </p:ext>
            </p:extLst>
          </p:nvPr>
        </p:nvGraphicFramePr>
        <p:xfrm>
          <a:off x="6269664" y="3864897"/>
          <a:ext cx="5748670" cy="1483360"/>
        </p:xfrm>
        <a:graphic>
          <a:graphicData uri="http://schemas.openxmlformats.org/drawingml/2006/table">
            <a:tbl>
              <a:tblPr firstRow="1" bandRow="1">
                <a:tableStyleId>{5C22544A-7EE6-4342-B048-85BDC9FD1C3A}</a:tableStyleId>
              </a:tblPr>
              <a:tblGrid>
                <a:gridCol w="5748670">
                  <a:extLst>
                    <a:ext uri="{9D8B030D-6E8A-4147-A177-3AD203B41FA5}">
                      <a16:colId xmlns:a16="http://schemas.microsoft.com/office/drawing/2014/main" val="20596388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a:solidFill>
                            <a:schemeClr val="tx1"/>
                          </a:solidFill>
                        </a:rPr>
                        <a:t>11- Ingresos corrientes</a:t>
                      </a:r>
                    </a:p>
                  </a:txBody>
                  <a:tcPr>
                    <a:solidFill>
                      <a:srgbClr val="F9D7A5"/>
                    </a:solidFill>
                  </a:tcPr>
                </a:tc>
                <a:extLst>
                  <a:ext uri="{0D108BD9-81ED-4DB2-BD59-A6C34878D82A}">
                    <a16:rowId xmlns:a16="http://schemas.microsoft.com/office/drawing/2014/main" val="3712556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17- Ingresos derivados de la extinción de dominio</a:t>
                      </a:r>
                    </a:p>
                  </a:txBody>
                  <a:tcPr>
                    <a:solidFill>
                      <a:srgbClr val="FCEBD1"/>
                    </a:solidFill>
                  </a:tcPr>
                </a:tc>
                <a:extLst>
                  <a:ext uri="{0D108BD9-81ED-4DB2-BD59-A6C34878D82A}">
                    <a16:rowId xmlns:a16="http://schemas.microsoft.com/office/drawing/2014/main" val="38683108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19- Canje de Deuda</a:t>
                      </a:r>
                    </a:p>
                  </a:txBody>
                  <a:tcPr>
                    <a:solidFill>
                      <a:srgbClr val="F9D7A5"/>
                    </a:solidFill>
                  </a:tcPr>
                </a:tc>
                <a:extLst>
                  <a:ext uri="{0D108BD9-81ED-4DB2-BD59-A6C34878D82A}">
                    <a16:rowId xmlns:a16="http://schemas.microsoft.com/office/drawing/2014/main" val="37870814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31- Ingresos Propios</a:t>
                      </a:r>
                    </a:p>
                  </a:txBody>
                  <a:tcPr>
                    <a:solidFill>
                      <a:srgbClr val="FCEBD1"/>
                    </a:solidFill>
                  </a:tcPr>
                </a:tc>
                <a:extLst>
                  <a:ext uri="{0D108BD9-81ED-4DB2-BD59-A6C34878D82A}">
                    <a16:rowId xmlns:a16="http://schemas.microsoft.com/office/drawing/2014/main" val="2583446698"/>
                  </a:ext>
                </a:extLst>
              </a:tr>
            </a:tbl>
          </a:graphicData>
        </a:graphic>
      </p:graphicFrame>
      <p:graphicFrame>
        <p:nvGraphicFramePr>
          <p:cNvPr id="22" name="Tabla 21">
            <a:extLst>
              <a:ext uri="{FF2B5EF4-FFF2-40B4-BE49-F238E27FC236}">
                <a16:creationId xmlns:a16="http://schemas.microsoft.com/office/drawing/2014/main" id="{31EC21B0-9ADB-4C25-B9A0-63E3A6094A3E}"/>
              </a:ext>
            </a:extLst>
          </p:cNvPr>
          <p:cNvGraphicFramePr>
            <a:graphicFrameLocks noGrp="1"/>
          </p:cNvGraphicFramePr>
          <p:nvPr>
            <p:extLst>
              <p:ext uri="{D42A27DB-BD31-4B8C-83A1-F6EECF244321}">
                <p14:modId xmlns:p14="http://schemas.microsoft.com/office/powerpoint/2010/main" val="3690707363"/>
              </p:ext>
            </p:extLst>
          </p:nvPr>
        </p:nvGraphicFramePr>
        <p:xfrm>
          <a:off x="322322" y="3682488"/>
          <a:ext cx="5381958" cy="1790435"/>
        </p:xfrm>
        <a:graphic>
          <a:graphicData uri="http://schemas.openxmlformats.org/drawingml/2006/table">
            <a:tbl>
              <a:tblPr firstRow="1" bandRow="1">
                <a:tableStyleId>{5C22544A-7EE6-4342-B048-85BDC9FD1C3A}</a:tableStyleId>
              </a:tblPr>
              <a:tblGrid>
                <a:gridCol w="5381958">
                  <a:extLst>
                    <a:ext uri="{9D8B030D-6E8A-4147-A177-3AD203B41FA5}">
                      <a16:colId xmlns:a16="http://schemas.microsoft.com/office/drawing/2014/main" val="2059638846"/>
                    </a:ext>
                  </a:extLst>
                </a:gridCol>
              </a:tblGrid>
              <a:tr h="132777">
                <a:tc>
                  <a:txBody>
                    <a:bodyPr/>
                    <a:lstStyle/>
                    <a:p>
                      <a:pPr algn="just"/>
                      <a:r>
                        <a:rPr kumimoji="0" lang="es-GT" sz="16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Ingresos No Tributarios</a:t>
                      </a:r>
                    </a:p>
                  </a:txBody>
                  <a:tcPr>
                    <a:solidFill>
                      <a:srgbClr val="FBEAD1"/>
                    </a:solidFill>
                  </a:tcPr>
                </a:tc>
                <a:extLst>
                  <a:ext uri="{0D108BD9-81ED-4DB2-BD59-A6C34878D82A}">
                    <a16:rowId xmlns:a16="http://schemas.microsoft.com/office/drawing/2014/main" val="3712556037"/>
                  </a:ext>
                </a:extLst>
              </a:tr>
              <a:tr h="31783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Contribuciones a la Seguridad y Previsión Social</a:t>
                      </a:r>
                      <a:endParaRPr lang="es-GT" sz="1100" b="1" dirty="0">
                        <a:solidFill>
                          <a:schemeClr val="tx1"/>
                        </a:solidFill>
                        <a:latin typeface="Arial" panose="020B0604020202020204" pitchFamily="34" charset="0"/>
                        <a:cs typeface="Arial" panose="020B0604020202020204" pitchFamily="34" charset="0"/>
                      </a:endParaRPr>
                    </a:p>
                  </a:txBody>
                  <a:tcPr>
                    <a:solidFill>
                      <a:srgbClr val="FBEAD1"/>
                    </a:solidFill>
                  </a:tcPr>
                </a:tc>
                <a:extLst>
                  <a:ext uri="{0D108BD9-81ED-4DB2-BD59-A6C34878D82A}">
                    <a16:rowId xmlns:a16="http://schemas.microsoft.com/office/drawing/2014/main" val="3868310872"/>
                  </a:ext>
                </a:extLst>
              </a:tr>
              <a:tr h="3781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Venta de Bienes y Serv. de la Admón. Pública</a:t>
                      </a:r>
                      <a:endParaRPr lang="es-GT" sz="1100" b="1" dirty="0">
                        <a:solidFill>
                          <a:schemeClr val="tx1"/>
                        </a:solidFill>
                        <a:latin typeface="Arial" panose="020B0604020202020204" pitchFamily="34" charset="0"/>
                        <a:cs typeface="Arial" panose="020B0604020202020204" pitchFamily="34" charset="0"/>
                      </a:endParaRPr>
                    </a:p>
                  </a:txBody>
                  <a:tcPr>
                    <a:solidFill>
                      <a:srgbClr val="FBEAD1"/>
                    </a:solidFill>
                  </a:tcPr>
                </a:tc>
                <a:extLst>
                  <a:ext uri="{0D108BD9-81ED-4DB2-BD59-A6C34878D82A}">
                    <a16:rowId xmlns:a16="http://schemas.microsoft.com/office/drawing/2014/main" val="378708146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Ingresos de Operación</a:t>
                      </a:r>
                      <a:endParaRPr kumimoji="0" lang="es-GT" sz="16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BEAD1"/>
                    </a:solidFill>
                  </a:tcPr>
                </a:tc>
                <a:extLst>
                  <a:ext uri="{0D108BD9-81ED-4DB2-BD59-A6C34878D82A}">
                    <a16:rowId xmlns:a16="http://schemas.microsoft.com/office/drawing/2014/main" val="258344669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6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Renta de la Propiedad</a:t>
                      </a:r>
                    </a:p>
                  </a:txBody>
                  <a:tcPr>
                    <a:solidFill>
                      <a:srgbClr val="FBEAD1"/>
                    </a:solidFill>
                  </a:tcPr>
                </a:tc>
                <a:extLst>
                  <a:ext uri="{0D108BD9-81ED-4DB2-BD59-A6C34878D82A}">
                    <a16:rowId xmlns:a16="http://schemas.microsoft.com/office/drawing/2014/main" val="701697437"/>
                  </a:ext>
                </a:extLst>
              </a:tr>
            </a:tbl>
          </a:graphicData>
        </a:graphic>
      </p:graphicFrame>
      <p:sp>
        <p:nvSpPr>
          <p:cNvPr id="27" name="Abrir corchete 26">
            <a:extLst>
              <a:ext uri="{FF2B5EF4-FFF2-40B4-BE49-F238E27FC236}">
                <a16:creationId xmlns:a16="http://schemas.microsoft.com/office/drawing/2014/main" id="{E822C03E-A8E7-47C9-996A-470838E58695}"/>
              </a:ext>
            </a:extLst>
          </p:cNvPr>
          <p:cNvSpPr/>
          <p:nvPr/>
        </p:nvSpPr>
        <p:spPr>
          <a:xfrm rot="10800000">
            <a:off x="5835544" y="2232502"/>
            <a:ext cx="260453" cy="967292"/>
          </a:xfrm>
          <a:prstGeom prst="leftBracket">
            <a:avLst/>
          </a:prstGeom>
          <a:ln>
            <a:solidFill>
              <a:srgbClr val="105843"/>
            </a:solidFill>
            <a:prstDash val="sysDash"/>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GT"/>
          </a:p>
        </p:txBody>
      </p:sp>
      <p:sp>
        <p:nvSpPr>
          <p:cNvPr id="28" name="Abrir corchete 27">
            <a:extLst>
              <a:ext uri="{FF2B5EF4-FFF2-40B4-BE49-F238E27FC236}">
                <a16:creationId xmlns:a16="http://schemas.microsoft.com/office/drawing/2014/main" id="{A31C4722-2119-46A3-9C5A-8A32067D6B4D}"/>
              </a:ext>
            </a:extLst>
          </p:cNvPr>
          <p:cNvSpPr/>
          <p:nvPr/>
        </p:nvSpPr>
        <p:spPr>
          <a:xfrm rot="10800000">
            <a:off x="5838091" y="3829209"/>
            <a:ext cx="260454" cy="1554735"/>
          </a:xfrm>
          <a:prstGeom prst="leftBracket">
            <a:avLst/>
          </a:prstGeom>
          <a:ln>
            <a:solidFill>
              <a:srgbClr val="5A3806"/>
            </a:solidFill>
            <a:prstDash val="sysDash"/>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GT"/>
          </a:p>
        </p:txBody>
      </p:sp>
      <p:grpSp>
        <p:nvGrpSpPr>
          <p:cNvPr id="38" name="Grupo 37">
            <a:extLst>
              <a:ext uri="{FF2B5EF4-FFF2-40B4-BE49-F238E27FC236}">
                <a16:creationId xmlns:a16="http://schemas.microsoft.com/office/drawing/2014/main" id="{0CD29DCD-5E3D-47FE-98C0-2BAF91A5B30F}"/>
              </a:ext>
            </a:extLst>
          </p:cNvPr>
          <p:cNvGrpSpPr/>
          <p:nvPr/>
        </p:nvGrpSpPr>
        <p:grpSpPr>
          <a:xfrm>
            <a:off x="-1" y="1046234"/>
            <a:ext cx="12192001" cy="1099157"/>
            <a:chOff x="-1" y="1046234"/>
            <a:chExt cx="12192001" cy="1099157"/>
          </a:xfrm>
        </p:grpSpPr>
        <p:sp>
          <p:nvSpPr>
            <p:cNvPr id="34" name="Rectángulo 33">
              <a:extLst>
                <a:ext uri="{FF2B5EF4-FFF2-40B4-BE49-F238E27FC236}">
                  <a16:creationId xmlns:a16="http://schemas.microsoft.com/office/drawing/2014/main" id="{1BA09B54-FC75-46CA-9730-828E36F9F07F}"/>
                </a:ext>
              </a:extLst>
            </p:cNvPr>
            <p:cNvSpPr/>
            <p:nvPr/>
          </p:nvSpPr>
          <p:spPr>
            <a:xfrm>
              <a:off x="6095998" y="1172297"/>
              <a:ext cx="6096002" cy="791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600" b="1" dirty="0">
                  <a:solidFill>
                    <a:schemeClr val="bg1"/>
                  </a:solidFill>
                  <a:latin typeface="Arial" panose="020B0604020202020204" pitchFamily="34" charset="0"/>
                  <a:cs typeface="Arial" panose="020B0604020202020204" pitchFamily="34" charset="0"/>
                </a:rPr>
                <a:t>Gastos (Fuentes)</a:t>
              </a:r>
            </a:p>
          </p:txBody>
        </p:sp>
        <p:grpSp>
          <p:nvGrpSpPr>
            <p:cNvPr id="37" name="Grupo 36">
              <a:extLst>
                <a:ext uri="{FF2B5EF4-FFF2-40B4-BE49-F238E27FC236}">
                  <a16:creationId xmlns:a16="http://schemas.microsoft.com/office/drawing/2014/main" id="{02929C03-C3C3-4805-BE8E-AECC4B2D205B}"/>
                </a:ext>
              </a:extLst>
            </p:cNvPr>
            <p:cNvGrpSpPr/>
            <p:nvPr/>
          </p:nvGrpSpPr>
          <p:grpSpPr>
            <a:xfrm>
              <a:off x="-1" y="1046234"/>
              <a:ext cx="5972175" cy="1099157"/>
              <a:chOff x="-1" y="1046234"/>
              <a:chExt cx="5972175" cy="1099157"/>
            </a:xfrm>
          </p:grpSpPr>
          <p:sp>
            <p:nvSpPr>
              <p:cNvPr id="33" name="Rectángulo 32">
                <a:extLst>
                  <a:ext uri="{FF2B5EF4-FFF2-40B4-BE49-F238E27FC236}">
                    <a16:creationId xmlns:a16="http://schemas.microsoft.com/office/drawing/2014/main" id="{06869D35-F7BF-4449-93A8-E202658F89F4}"/>
                  </a:ext>
                </a:extLst>
              </p:cNvPr>
              <p:cNvSpPr/>
              <p:nvPr/>
            </p:nvSpPr>
            <p:spPr>
              <a:xfrm>
                <a:off x="349875" y="1175494"/>
                <a:ext cx="5622299" cy="7911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600" b="1" dirty="0">
                    <a:solidFill>
                      <a:schemeClr val="bg1"/>
                    </a:solidFill>
                    <a:latin typeface="Arial" panose="020B0604020202020204" pitchFamily="34" charset="0"/>
                    <a:cs typeface="Arial" panose="020B0604020202020204" pitchFamily="34" charset="0"/>
                  </a:rPr>
                  <a:t>Ingresos (Clase)</a:t>
                </a:r>
              </a:p>
            </p:txBody>
          </p:sp>
          <p:sp>
            <p:nvSpPr>
              <p:cNvPr id="35" name="Elipse 34">
                <a:extLst>
                  <a:ext uri="{FF2B5EF4-FFF2-40B4-BE49-F238E27FC236}">
                    <a16:creationId xmlns:a16="http://schemas.microsoft.com/office/drawing/2014/main" id="{100F0ED5-8A42-4515-A9D1-AD18E069A159}"/>
                  </a:ext>
                </a:extLst>
              </p:cNvPr>
              <p:cNvSpPr/>
              <p:nvPr/>
            </p:nvSpPr>
            <p:spPr>
              <a:xfrm>
                <a:off x="-1" y="1046234"/>
                <a:ext cx="1128713" cy="1099157"/>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6" name="Gráfico 35" descr="Dinero con relleno sólido">
                <a:extLst>
                  <a:ext uri="{FF2B5EF4-FFF2-40B4-BE49-F238E27FC236}">
                    <a16:creationId xmlns:a16="http://schemas.microsoft.com/office/drawing/2014/main" id="{1E504D41-CB3B-4E36-A0C5-70F6C20F0A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534" y="1132302"/>
                <a:ext cx="834363" cy="834363"/>
              </a:xfrm>
              <a:prstGeom prst="rect">
                <a:avLst/>
              </a:prstGeom>
            </p:spPr>
          </p:pic>
        </p:grpSp>
      </p:grpSp>
      <p:graphicFrame>
        <p:nvGraphicFramePr>
          <p:cNvPr id="19" name="Tabla 18">
            <a:extLst>
              <a:ext uri="{FF2B5EF4-FFF2-40B4-BE49-F238E27FC236}">
                <a16:creationId xmlns:a16="http://schemas.microsoft.com/office/drawing/2014/main" id="{D8CF2A63-4E2D-48B4-B0FC-DDE63D55DDCD}"/>
              </a:ext>
            </a:extLst>
          </p:cNvPr>
          <p:cNvGraphicFramePr>
            <a:graphicFrameLocks noGrp="1"/>
          </p:cNvGraphicFramePr>
          <p:nvPr>
            <p:extLst>
              <p:ext uri="{D42A27DB-BD31-4B8C-83A1-F6EECF244321}">
                <p14:modId xmlns:p14="http://schemas.microsoft.com/office/powerpoint/2010/main" val="1256180748"/>
              </p:ext>
            </p:extLst>
          </p:nvPr>
        </p:nvGraphicFramePr>
        <p:xfrm>
          <a:off x="6252271" y="5573788"/>
          <a:ext cx="4078208" cy="370840"/>
        </p:xfrm>
        <a:graphic>
          <a:graphicData uri="http://schemas.openxmlformats.org/drawingml/2006/table">
            <a:tbl>
              <a:tblPr firstRow="1" bandRow="1">
                <a:tableStyleId>{5C22544A-7EE6-4342-B048-85BDC9FD1C3A}</a:tableStyleId>
              </a:tblPr>
              <a:tblGrid>
                <a:gridCol w="4078208">
                  <a:extLst>
                    <a:ext uri="{9D8B030D-6E8A-4147-A177-3AD203B41FA5}">
                      <a16:colId xmlns:a16="http://schemas.microsoft.com/office/drawing/2014/main" val="20596388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a:solidFill>
                            <a:schemeClr val="tx1"/>
                          </a:solidFill>
                        </a:rPr>
                        <a:t>41- Colocaciones de Bonos</a:t>
                      </a:r>
                    </a:p>
                  </a:txBody>
                  <a:tcPr>
                    <a:solidFill>
                      <a:schemeClr val="accent4">
                        <a:lumMod val="40000"/>
                        <a:lumOff val="60000"/>
                      </a:schemeClr>
                    </a:solidFill>
                  </a:tcPr>
                </a:tc>
                <a:extLst>
                  <a:ext uri="{0D108BD9-81ED-4DB2-BD59-A6C34878D82A}">
                    <a16:rowId xmlns:a16="http://schemas.microsoft.com/office/drawing/2014/main" val="3712556037"/>
                  </a:ext>
                </a:extLst>
              </a:tr>
            </a:tbl>
          </a:graphicData>
        </a:graphic>
      </p:graphicFrame>
      <p:graphicFrame>
        <p:nvGraphicFramePr>
          <p:cNvPr id="21" name="Tabla 20">
            <a:extLst>
              <a:ext uri="{FF2B5EF4-FFF2-40B4-BE49-F238E27FC236}">
                <a16:creationId xmlns:a16="http://schemas.microsoft.com/office/drawing/2014/main" id="{214DC0EF-1600-4F4D-A3BA-F5EAD11EEEFA}"/>
              </a:ext>
            </a:extLst>
          </p:cNvPr>
          <p:cNvGraphicFramePr>
            <a:graphicFrameLocks noGrp="1"/>
          </p:cNvGraphicFramePr>
          <p:nvPr>
            <p:extLst>
              <p:ext uri="{D42A27DB-BD31-4B8C-83A1-F6EECF244321}">
                <p14:modId xmlns:p14="http://schemas.microsoft.com/office/powerpoint/2010/main" val="2650405748"/>
              </p:ext>
            </p:extLst>
          </p:nvPr>
        </p:nvGraphicFramePr>
        <p:xfrm>
          <a:off x="343076" y="5611263"/>
          <a:ext cx="5258464" cy="457200"/>
        </p:xfrm>
        <a:graphic>
          <a:graphicData uri="http://schemas.openxmlformats.org/drawingml/2006/table">
            <a:tbl>
              <a:tblPr firstRow="1" bandRow="1">
                <a:tableStyleId>{5C22544A-7EE6-4342-B048-85BDC9FD1C3A}</a:tableStyleId>
              </a:tblPr>
              <a:tblGrid>
                <a:gridCol w="5258464">
                  <a:extLst>
                    <a:ext uri="{9D8B030D-6E8A-4147-A177-3AD203B41FA5}">
                      <a16:colId xmlns:a16="http://schemas.microsoft.com/office/drawing/2014/main" val="2059638846"/>
                    </a:ext>
                  </a:extLst>
                </a:gridCol>
              </a:tblGrid>
              <a:tr h="0">
                <a:tc>
                  <a:txBody>
                    <a:bodyPr/>
                    <a:lstStyle/>
                    <a:p>
                      <a:pPr algn="just"/>
                      <a:r>
                        <a:rPr kumimoji="0" lang="es-GT" sz="2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Endeudamiento Público Interno</a:t>
                      </a:r>
                    </a:p>
                  </a:txBody>
                  <a:tcPr>
                    <a:solidFill>
                      <a:schemeClr val="accent4">
                        <a:lumMod val="20000"/>
                        <a:lumOff val="80000"/>
                      </a:schemeClr>
                    </a:solidFill>
                  </a:tcPr>
                </a:tc>
                <a:extLst>
                  <a:ext uri="{0D108BD9-81ED-4DB2-BD59-A6C34878D82A}">
                    <a16:rowId xmlns:a16="http://schemas.microsoft.com/office/drawing/2014/main" val="3712556037"/>
                  </a:ext>
                </a:extLst>
              </a:tr>
            </a:tbl>
          </a:graphicData>
        </a:graphic>
      </p:graphicFrame>
      <p:graphicFrame>
        <p:nvGraphicFramePr>
          <p:cNvPr id="23" name="Tabla 22">
            <a:extLst>
              <a:ext uri="{FF2B5EF4-FFF2-40B4-BE49-F238E27FC236}">
                <a16:creationId xmlns:a16="http://schemas.microsoft.com/office/drawing/2014/main" id="{8E31B3D6-1AE3-4D77-9F9B-73BEFD85CF01}"/>
              </a:ext>
            </a:extLst>
          </p:cNvPr>
          <p:cNvGraphicFramePr>
            <a:graphicFrameLocks noGrp="1"/>
          </p:cNvGraphicFramePr>
          <p:nvPr>
            <p:extLst>
              <p:ext uri="{D42A27DB-BD31-4B8C-83A1-F6EECF244321}">
                <p14:modId xmlns:p14="http://schemas.microsoft.com/office/powerpoint/2010/main" val="3249598243"/>
              </p:ext>
            </p:extLst>
          </p:nvPr>
        </p:nvGraphicFramePr>
        <p:xfrm>
          <a:off x="347330" y="6217082"/>
          <a:ext cx="5258464" cy="457200"/>
        </p:xfrm>
        <a:graphic>
          <a:graphicData uri="http://schemas.openxmlformats.org/drawingml/2006/table">
            <a:tbl>
              <a:tblPr firstRow="1" bandRow="1">
                <a:tableStyleId>{5C22544A-7EE6-4342-B048-85BDC9FD1C3A}</a:tableStyleId>
              </a:tblPr>
              <a:tblGrid>
                <a:gridCol w="5258464">
                  <a:extLst>
                    <a:ext uri="{9D8B030D-6E8A-4147-A177-3AD203B41FA5}">
                      <a16:colId xmlns:a16="http://schemas.microsoft.com/office/drawing/2014/main" val="2059638846"/>
                    </a:ext>
                  </a:extLst>
                </a:gridCol>
              </a:tblGrid>
              <a:tr h="0">
                <a:tc>
                  <a:txBody>
                    <a:bodyPr/>
                    <a:lstStyle/>
                    <a:p>
                      <a:pPr algn="just"/>
                      <a:r>
                        <a:rPr kumimoji="0" lang="es-GT" sz="2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Endeudamiento Público Externo</a:t>
                      </a:r>
                    </a:p>
                  </a:txBody>
                  <a:tcPr>
                    <a:solidFill>
                      <a:schemeClr val="bg1">
                        <a:lumMod val="85000"/>
                      </a:schemeClr>
                    </a:solidFill>
                  </a:tcPr>
                </a:tc>
                <a:extLst>
                  <a:ext uri="{0D108BD9-81ED-4DB2-BD59-A6C34878D82A}">
                    <a16:rowId xmlns:a16="http://schemas.microsoft.com/office/drawing/2014/main" val="3712556037"/>
                  </a:ext>
                </a:extLst>
              </a:tr>
            </a:tbl>
          </a:graphicData>
        </a:graphic>
      </p:graphicFrame>
      <p:graphicFrame>
        <p:nvGraphicFramePr>
          <p:cNvPr id="24" name="Tabla 23">
            <a:extLst>
              <a:ext uri="{FF2B5EF4-FFF2-40B4-BE49-F238E27FC236}">
                <a16:creationId xmlns:a16="http://schemas.microsoft.com/office/drawing/2014/main" id="{BF5283C9-6EA8-4E05-A965-466A0B6F990A}"/>
              </a:ext>
            </a:extLst>
          </p:cNvPr>
          <p:cNvGraphicFramePr>
            <a:graphicFrameLocks noGrp="1"/>
          </p:cNvGraphicFramePr>
          <p:nvPr>
            <p:extLst>
              <p:ext uri="{D42A27DB-BD31-4B8C-83A1-F6EECF244321}">
                <p14:modId xmlns:p14="http://schemas.microsoft.com/office/powerpoint/2010/main" val="4292552054"/>
              </p:ext>
            </p:extLst>
          </p:nvPr>
        </p:nvGraphicFramePr>
        <p:xfrm>
          <a:off x="6252271" y="6068463"/>
          <a:ext cx="4078208" cy="741680"/>
        </p:xfrm>
        <a:graphic>
          <a:graphicData uri="http://schemas.openxmlformats.org/drawingml/2006/table">
            <a:tbl>
              <a:tblPr firstRow="1" bandRow="1">
                <a:tableStyleId>{5C22544A-7EE6-4342-B048-85BDC9FD1C3A}</a:tableStyleId>
              </a:tblPr>
              <a:tblGrid>
                <a:gridCol w="4078208">
                  <a:extLst>
                    <a:ext uri="{9D8B030D-6E8A-4147-A177-3AD203B41FA5}">
                      <a16:colId xmlns:a16="http://schemas.microsoft.com/office/drawing/2014/main" val="20596388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a:solidFill>
                            <a:schemeClr val="tx1"/>
                          </a:solidFill>
                        </a:rPr>
                        <a:t>51- Colocaciones externas</a:t>
                      </a:r>
                    </a:p>
                  </a:txBody>
                  <a:tcPr>
                    <a:solidFill>
                      <a:schemeClr val="bg1">
                        <a:lumMod val="75000"/>
                      </a:schemeClr>
                    </a:solidFill>
                  </a:tcPr>
                </a:tc>
                <a:extLst>
                  <a:ext uri="{0D108BD9-81ED-4DB2-BD59-A6C34878D82A}">
                    <a16:rowId xmlns:a16="http://schemas.microsoft.com/office/drawing/2014/main" val="3712556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b="1" dirty="0">
                          <a:solidFill>
                            <a:schemeClr val="tx1"/>
                          </a:solidFill>
                        </a:rPr>
                        <a:t>52- Préstamos externos</a:t>
                      </a:r>
                    </a:p>
                  </a:txBody>
                  <a:tcPr>
                    <a:solidFill>
                      <a:schemeClr val="bg2"/>
                    </a:solidFill>
                  </a:tcPr>
                </a:tc>
                <a:extLst>
                  <a:ext uri="{0D108BD9-81ED-4DB2-BD59-A6C34878D82A}">
                    <a16:rowId xmlns:a16="http://schemas.microsoft.com/office/drawing/2014/main" val="3684659549"/>
                  </a:ext>
                </a:extLst>
              </a:tr>
            </a:tbl>
          </a:graphicData>
        </a:graphic>
      </p:graphicFrame>
      <p:cxnSp>
        <p:nvCxnSpPr>
          <p:cNvPr id="30" name="Conector recto de flecha 29">
            <a:extLst>
              <a:ext uri="{FF2B5EF4-FFF2-40B4-BE49-F238E27FC236}">
                <a16:creationId xmlns:a16="http://schemas.microsoft.com/office/drawing/2014/main" id="{48F975B5-1FB2-42A8-81AE-71A85630E661}"/>
              </a:ext>
            </a:extLst>
          </p:cNvPr>
          <p:cNvCxnSpPr>
            <a:cxnSpLocks/>
          </p:cNvCxnSpPr>
          <p:nvPr/>
        </p:nvCxnSpPr>
        <p:spPr>
          <a:xfrm>
            <a:off x="5676481" y="5810835"/>
            <a:ext cx="49020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Abrir corchete 30">
            <a:extLst>
              <a:ext uri="{FF2B5EF4-FFF2-40B4-BE49-F238E27FC236}">
                <a16:creationId xmlns:a16="http://schemas.microsoft.com/office/drawing/2014/main" id="{A948A717-BE0B-43E8-8FE1-C7C28EA35333}"/>
              </a:ext>
            </a:extLst>
          </p:cNvPr>
          <p:cNvSpPr/>
          <p:nvPr/>
        </p:nvSpPr>
        <p:spPr>
          <a:xfrm rot="10800000">
            <a:off x="5815517" y="6116976"/>
            <a:ext cx="250684" cy="591569"/>
          </a:xfrm>
          <a:prstGeom prst="leftBracket">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GT"/>
          </a:p>
        </p:txBody>
      </p:sp>
    </p:spTree>
    <p:extLst>
      <p:ext uri="{BB962C8B-B14F-4D97-AF65-F5344CB8AC3E}">
        <p14:creationId xmlns:p14="http://schemas.microsoft.com/office/powerpoint/2010/main" val="427503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graphicFrame>
        <p:nvGraphicFramePr>
          <p:cNvPr id="8" name="Diagrama 7">
            <a:extLst>
              <a:ext uri="{FF2B5EF4-FFF2-40B4-BE49-F238E27FC236}">
                <a16:creationId xmlns:a16="http://schemas.microsoft.com/office/drawing/2014/main" id="{12F1EAF7-2F91-4DAF-9D66-9B273A007CEC}"/>
              </a:ext>
            </a:extLst>
          </p:cNvPr>
          <p:cNvGraphicFramePr/>
          <p:nvPr>
            <p:extLst>
              <p:ext uri="{D42A27DB-BD31-4B8C-83A1-F6EECF244321}">
                <p14:modId xmlns:p14="http://schemas.microsoft.com/office/powerpoint/2010/main" val="4068873648"/>
              </p:ext>
            </p:extLst>
          </p:nvPr>
        </p:nvGraphicFramePr>
        <p:xfrm>
          <a:off x="1712684" y="1219201"/>
          <a:ext cx="7982857" cy="524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1 Rectángulo">
            <a:extLst>
              <a:ext uri="{FF2B5EF4-FFF2-40B4-BE49-F238E27FC236}">
                <a16:creationId xmlns:a16="http://schemas.microsoft.com/office/drawing/2014/main" id="{9B53A8F8-4F86-403F-9E48-9B6959C0E624}"/>
              </a:ext>
            </a:extLst>
          </p:cNvPr>
          <p:cNvSpPr/>
          <p:nvPr/>
        </p:nvSpPr>
        <p:spPr>
          <a:xfrm>
            <a:off x="1" y="123817"/>
            <a:ext cx="9492338" cy="6926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200" b="1" dirty="0">
                <a:solidFill>
                  <a:schemeClr val="bg1"/>
                </a:solidFill>
                <a:latin typeface="Arial" panose="020B0604020202020204" pitchFamily="34" charset="0"/>
                <a:cs typeface="Arial" panose="020B0604020202020204" pitchFamily="34" charset="0"/>
              </a:rPr>
              <a:t>¿Qué se Financia con el Presupuesto?</a:t>
            </a:r>
          </a:p>
        </p:txBody>
      </p:sp>
    </p:spTree>
    <p:extLst>
      <p:ext uri="{BB962C8B-B14F-4D97-AF65-F5344CB8AC3E}">
        <p14:creationId xmlns:p14="http://schemas.microsoft.com/office/powerpoint/2010/main" val="331837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graphicFrame>
        <p:nvGraphicFramePr>
          <p:cNvPr id="8" name="Diagrama 7">
            <a:extLst>
              <a:ext uri="{FF2B5EF4-FFF2-40B4-BE49-F238E27FC236}">
                <a16:creationId xmlns:a16="http://schemas.microsoft.com/office/drawing/2014/main" id="{12F1EAF7-2F91-4DAF-9D66-9B273A007CEC}"/>
              </a:ext>
            </a:extLst>
          </p:cNvPr>
          <p:cNvGraphicFramePr/>
          <p:nvPr>
            <p:extLst>
              <p:ext uri="{D42A27DB-BD31-4B8C-83A1-F6EECF244321}">
                <p14:modId xmlns:p14="http://schemas.microsoft.com/office/powerpoint/2010/main" val="3074181145"/>
              </p:ext>
            </p:extLst>
          </p:nvPr>
        </p:nvGraphicFramePr>
        <p:xfrm>
          <a:off x="1785257" y="1074056"/>
          <a:ext cx="7881258" cy="572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1 Rectángulo">
            <a:extLst>
              <a:ext uri="{FF2B5EF4-FFF2-40B4-BE49-F238E27FC236}">
                <a16:creationId xmlns:a16="http://schemas.microsoft.com/office/drawing/2014/main" id="{9B53A8F8-4F86-403F-9E48-9B6959C0E624}"/>
              </a:ext>
            </a:extLst>
          </p:cNvPr>
          <p:cNvSpPr/>
          <p:nvPr/>
        </p:nvSpPr>
        <p:spPr>
          <a:xfrm>
            <a:off x="1" y="123817"/>
            <a:ext cx="9666514" cy="6926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200" b="1" dirty="0">
                <a:solidFill>
                  <a:schemeClr val="bg1"/>
                </a:solidFill>
                <a:latin typeface="Arial" panose="020B0604020202020204" pitchFamily="34" charset="0"/>
                <a:cs typeface="Arial" panose="020B0604020202020204" pitchFamily="34" charset="0"/>
              </a:rPr>
              <a:t>¿Qué se Financia con el Presupuesto?</a:t>
            </a:r>
          </a:p>
        </p:txBody>
      </p:sp>
      <p:sp>
        <p:nvSpPr>
          <p:cNvPr id="5" name="Rectángulo redondeado 1">
            <a:extLst>
              <a:ext uri="{FF2B5EF4-FFF2-40B4-BE49-F238E27FC236}">
                <a16:creationId xmlns:a16="http://schemas.microsoft.com/office/drawing/2014/main" id="{4A423EC4-452E-4FDC-BCAA-109054E3A2C2}"/>
              </a:ext>
            </a:extLst>
          </p:cNvPr>
          <p:cNvSpPr/>
          <p:nvPr/>
        </p:nvSpPr>
        <p:spPr>
          <a:xfrm>
            <a:off x="9988860" y="2142798"/>
            <a:ext cx="1967875" cy="2572404"/>
          </a:xfrm>
          <a:prstGeom prst="roundRect">
            <a:avLst>
              <a:gd name="adj" fmla="val 81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1600" dirty="0">
                <a:solidFill>
                  <a:schemeClr val="tx1"/>
                </a:solidFill>
                <a:latin typeface="Arial" panose="020B0604020202020204" pitchFamily="34" charset="0"/>
                <a:cs typeface="Arial" panose="020B0604020202020204" pitchFamily="34" charset="0"/>
              </a:rPr>
              <a:t>Aunado a lo descrito, existen otros gastos, que por su naturaleza, se consideran ineludibles, ya que garantizan el funcionamiento del Estado.</a:t>
            </a:r>
          </a:p>
        </p:txBody>
      </p:sp>
    </p:spTree>
    <p:extLst>
      <p:ext uri="{BB962C8B-B14F-4D97-AF65-F5344CB8AC3E}">
        <p14:creationId xmlns:p14="http://schemas.microsoft.com/office/powerpoint/2010/main" val="17763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3" name="1 CuadroTexto">
            <a:extLst>
              <a:ext uri="{FF2B5EF4-FFF2-40B4-BE49-F238E27FC236}">
                <a16:creationId xmlns:a16="http://schemas.microsoft.com/office/drawing/2014/main" id="{F8B5DE9D-6A21-40A1-BEFD-E1AB645A1901}"/>
              </a:ext>
            </a:extLst>
          </p:cNvPr>
          <p:cNvSpPr txBox="1"/>
          <p:nvPr/>
        </p:nvSpPr>
        <p:spPr>
          <a:xfrm>
            <a:off x="2450237" y="4693503"/>
            <a:ext cx="9036495" cy="1384995"/>
          </a:xfrm>
          <a:prstGeom prst="rect">
            <a:avLst/>
          </a:prstGeom>
          <a:noFill/>
        </p:spPr>
        <p:txBody>
          <a:bodyPr wrap="square" rtlCol="0">
            <a:spAutoFit/>
          </a:bodyPr>
          <a:lstStyle/>
          <a:p>
            <a:pPr algn="r"/>
            <a:r>
              <a:rPr lang="es-GT" sz="4800" b="1" dirty="0">
                <a:latin typeface="Arial" panose="020B0604020202020204" pitchFamily="34" charset="0"/>
                <a:cs typeface="Arial" panose="020B0604020202020204" pitchFamily="34" charset="0"/>
              </a:rPr>
              <a:t>IV. </a:t>
            </a:r>
            <a:r>
              <a:rPr lang="es-GT" sz="3600" dirty="0">
                <a:latin typeface="Arial" panose="020B0604020202020204" pitchFamily="34" charset="0"/>
                <a:cs typeface="Arial" panose="020B0604020202020204" pitchFamily="34" charset="0"/>
              </a:rPr>
              <a:t>Composición de los Techos Presupuestarios 2022</a:t>
            </a:r>
            <a:endParaRPr lang="es-GT"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03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5" name="Título 1">
            <a:extLst>
              <a:ext uri="{FF2B5EF4-FFF2-40B4-BE49-F238E27FC236}">
                <a16:creationId xmlns:a16="http://schemas.microsoft.com/office/drawing/2014/main" id="{1D0D5ABC-BAB6-4F35-BC4D-39DE70133776}"/>
              </a:ext>
            </a:extLst>
          </p:cNvPr>
          <p:cNvSpPr txBox="1">
            <a:spLocks/>
          </p:cNvSpPr>
          <p:nvPr/>
        </p:nvSpPr>
        <p:spPr>
          <a:xfrm>
            <a:off x="3796" y="82265"/>
            <a:ext cx="9662615" cy="468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GT" sz="2800" b="1" dirty="0">
                <a:solidFill>
                  <a:schemeClr val="bg1"/>
                </a:solidFill>
                <a:latin typeface="Arial" panose="020B0604020202020204" pitchFamily="34" charset="0"/>
                <a:cs typeface="Arial" panose="020B0604020202020204" pitchFamily="34" charset="0"/>
              </a:rPr>
              <a:t>Composición del Techo Presupuestario de Ingresos del Estado Para el Ejercicio Fiscal 2022</a:t>
            </a:r>
          </a:p>
        </p:txBody>
      </p:sp>
      <p:grpSp>
        <p:nvGrpSpPr>
          <p:cNvPr id="6" name="Grupo 5">
            <a:extLst>
              <a:ext uri="{FF2B5EF4-FFF2-40B4-BE49-F238E27FC236}">
                <a16:creationId xmlns:a16="http://schemas.microsoft.com/office/drawing/2014/main" id="{1A22AAE6-EF69-44E5-9985-50D979C91D34}"/>
              </a:ext>
            </a:extLst>
          </p:cNvPr>
          <p:cNvGrpSpPr/>
          <p:nvPr/>
        </p:nvGrpSpPr>
        <p:grpSpPr>
          <a:xfrm>
            <a:off x="2620288" y="2240508"/>
            <a:ext cx="3903424" cy="2661781"/>
            <a:chOff x="2912301" y="1524000"/>
            <a:chExt cx="5791200" cy="3810000"/>
          </a:xfrm>
        </p:grpSpPr>
        <p:pic>
          <p:nvPicPr>
            <p:cNvPr id="7" name="Imagen 6" descr="Imagen que contiene dibujo&#10;&#10;Descripción generada automáticamente">
              <a:extLst>
                <a:ext uri="{FF2B5EF4-FFF2-40B4-BE49-F238E27FC236}">
                  <a16:creationId xmlns:a16="http://schemas.microsoft.com/office/drawing/2014/main" id="{AEC26914-17E4-4AA0-BC12-8707EBD8B8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00" b="90000" l="4441" r="95395">
                          <a14:foregroundMark x1="16941" y1="21750" x2="16941" y2="21750"/>
                          <a14:foregroundMark x1="4441" y1="71000" x2="4441" y2="71000"/>
                          <a14:foregroundMark x1="4441" y1="71000" x2="4441" y2="71000"/>
                          <a14:foregroundMark x1="44079" y1="66750" x2="44079" y2="66750"/>
                          <a14:foregroundMark x1="45066" y1="51750" x2="45066" y2="51750"/>
                          <a14:foregroundMark x1="45066" y1="51750" x2="45066" y2="51750"/>
                          <a14:foregroundMark x1="40789" y1="56250" x2="40789" y2="56250"/>
                          <a14:foregroundMark x1="47862" y1="52000" x2="47862" y2="52000"/>
                          <a14:foregroundMark x1="49836" y1="51750" x2="49836" y2="51750"/>
                          <a14:foregroundMark x1="51316" y1="51750" x2="51316" y2="51750"/>
                          <a14:foregroundMark x1="54605" y1="51750" x2="54605" y2="51750"/>
                          <a14:foregroundMark x1="49342" y1="62250" x2="49342" y2="62250"/>
                          <a14:foregroundMark x1="52632" y1="70250" x2="52632" y2="70250"/>
                          <a14:foregroundMark x1="95559" y1="33000" x2="95559" y2="33000"/>
                          <a14:foregroundMark x1="94408" y1="62000" x2="94408" y2="62000"/>
                          <a14:foregroundMark x1="94901" y1="59500" x2="94901" y2="59500"/>
                          <a14:foregroundMark x1="95066" y1="60250" x2="95066" y2="60250"/>
                          <a14:foregroundMark x1="95230" y1="19500" x2="95230" y2="19500"/>
                          <a14:foregroundMark x1="30592" y1="31250" x2="30592" y2="31250"/>
                          <a14:foregroundMark x1="33224" y1="44250" x2="33224" y2="44250"/>
                          <a14:foregroundMark x1="35362" y1="17000" x2="35362" y2="17000"/>
                          <a14:foregroundMark x1="13980" y1="9000" x2="13980" y2="9000"/>
                          <a14:foregroundMark x1="6743" y1="33750" x2="6743" y2="33750"/>
                        </a14:backgroundRemoval>
                      </a14:imgEffect>
                    </a14:imgLayer>
                  </a14:imgProps>
                </a:ext>
                <a:ext uri="{28A0092B-C50C-407E-A947-70E740481C1C}">
                  <a14:useLocalDpi xmlns:a14="http://schemas.microsoft.com/office/drawing/2010/main" val="0"/>
                </a:ext>
              </a:extLst>
            </a:blip>
            <a:stretch>
              <a:fillRect/>
            </a:stretch>
          </p:blipFill>
          <p:spPr>
            <a:xfrm>
              <a:off x="2912301" y="1524000"/>
              <a:ext cx="5791200" cy="3810000"/>
            </a:xfrm>
            <a:prstGeom prst="rect">
              <a:avLst/>
            </a:prstGeom>
            <a:ln w="38100">
              <a:solidFill>
                <a:schemeClr val="accent1"/>
              </a:solidFill>
              <a:prstDash val="sysDot"/>
            </a:ln>
            <a:effectLst>
              <a:outerShdw blurRad="292100" dist="139700" dir="2700000" algn="tl" rotWithShape="0">
                <a:srgbClr val="333333">
                  <a:alpha val="65000"/>
                </a:srgbClr>
              </a:outerShdw>
            </a:effectLst>
          </p:spPr>
        </p:pic>
        <p:sp>
          <p:nvSpPr>
            <p:cNvPr id="8" name="Diagrama de flujo: conector 7">
              <a:extLst>
                <a:ext uri="{FF2B5EF4-FFF2-40B4-BE49-F238E27FC236}">
                  <a16:creationId xmlns:a16="http://schemas.microsoft.com/office/drawing/2014/main" id="{3974C10E-5713-4E7F-B0A1-28A59A2DCDDD}"/>
                </a:ext>
              </a:extLst>
            </p:cNvPr>
            <p:cNvSpPr/>
            <p:nvPr/>
          </p:nvSpPr>
          <p:spPr>
            <a:xfrm>
              <a:off x="3695177" y="3594970"/>
              <a:ext cx="538619" cy="501040"/>
            </a:xfrm>
            <a:prstGeom prst="flowChartConnector">
              <a:avLst/>
            </a:prstGeom>
            <a:solidFill>
              <a:schemeClr val="bg1"/>
            </a:solid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000" b="1" dirty="0">
                  <a:solidFill>
                    <a:schemeClr val="tx1"/>
                  </a:solidFill>
                  <a:latin typeface="Arial" panose="020B0604020202020204" pitchFamily="34" charset="0"/>
                  <a:cs typeface="Arial" panose="020B0604020202020204" pitchFamily="34" charset="0"/>
                </a:rPr>
                <a:t>Q</a:t>
              </a:r>
              <a:endParaRPr lang="es-GT" sz="1350" b="1" dirty="0">
                <a:solidFill>
                  <a:schemeClr val="tx1"/>
                </a:solidFill>
                <a:latin typeface="Arial" panose="020B0604020202020204" pitchFamily="34" charset="0"/>
                <a:cs typeface="Arial" panose="020B0604020202020204" pitchFamily="34" charset="0"/>
              </a:endParaRPr>
            </a:p>
          </p:txBody>
        </p:sp>
      </p:grpSp>
      <p:sp>
        <p:nvSpPr>
          <p:cNvPr id="9" name="CuadroTexto 8">
            <a:extLst>
              <a:ext uri="{FF2B5EF4-FFF2-40B4-BE49-F238E27FC236}">
                <a16:creationId xmlns:a16="http://schemas.microsoft.com/office/drawing/2014/main" id="{4E6EF537-1E37-4C8F-8830-CA8B7CA128BB}"/>
              </a:ext>
            </a:extLst>
          </p:cNvPr>
          <p:cNvSpPr txBox="1"/>
          <p:nvPr/>
        </p:nvSpPr>
        <p:spPr>
          <a:xfrm>
            <a:off x="899592" y="2382237"/>
            <a:ext cx="1125317" cy="784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GT" sz="1500" dirty="0">
                <a:latin typeface="Arial" panose="020B0604020202020204" pitchFamily="34" charset="0"/>
                <a:cs typeface="Arial" panose="020B0604020202020204" pitchFamily="34" charset="0"/>
              </a:rPr>
              <a:t>Ingresos Tributarios</a:t>
            </a:r>
          </a:p>
          <a:p>
            <a:pPr algn="ctr"/>
            <a:r>
              <a:rPr lang="es-GT" sz="1500" b="1" dirty="0">
                <a:latin typeface="Arial" panose="020B0604020202020204" pitchFamily="34" charset="0"/>
                <a:cs typeface="Arial" panose="020B0604020202020204" pitchFamily="34" charset="0"/>
              </a:rPr>
              <a:t>70.3%</a:t>
            </a:r>
          </a:p>
        </p:txBody>
      </p:sp>
      <p:sp>
        <p:nvSpPr>
          <p:cNvPr id="10" name="CuadroTexto 9">
            <a:extLst>
              <a:ext uri="{FF2B5EF4-FFF2-40B4-BE49-F238E27FC236}">
                <a16:creationId xmlns:a16="http://schemas.microsoft.com/office/drawing/2014/main" id="{0E122D71-E16C-4D37-B94A-A0F541099728}"/>
              </a:ext>
            </a:extLst>
          </p:cNvPr>
          <p:cNvSpPr txBox="1"/>
          <p:nvPr/>
        </p:nvSpPr>
        <p:spPr>
          <a:xfrm>
            <a:off x="629127" y="4902041"/>
            <a:ext cx="1288256" cy="784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GT" sz="1500" dirty="0">
                <a:latin typeface="Arial" panose="020B0604020202020204" pitchFamily="34" charset="0"/>
                <a:cs typeface="Arial" panose="020B0604020202020204" pitchFamily="34" charset="0"/>
              </a:rPr>
              <a:t>Ingresos No Tributarios</a:t>
            </a:r>
          </a:p>
          <a:p>
            <a:pPr algn="ctr"/>
            <a:r>
              <a:rPr lang="es-GT" sz="1500" b="1" dirty="0">
                <a:latin typeface="Arial" panose="020B0604020202020204" pitchFamily="34" charset="0"/>
                <a:cs typeface="Arial" panose="020B0604020202020204" pitchFamily="34" charset="0"/>
              </a:rPr>
              <a:t>5.3%</a:t>
            </a:r>
          </a:p>
        </p:txBody>
      </p:sp>
      <p:sp>
        <p:nvSpPr>
          <p:cNvPr id="11" name="CuadroTexto 10">
            <a:extLst>
              <a:ext uri="{FF2B5EF4-FFF2-40B4-BE49-F238E27FC236}">
                <a16:creationId xmlns:a16="http://schemas.microsoft.com/office/drawing/2014/main" id="{BF924E3F-F747-49B2-98CE-31768A54C86C}"/>
              </a:ext>
            </a:extLst>
          </p:cNvPr>
          <p:cNvSpPr txBox="1"/>
          <p:nvPr/>
        </p:nvSpPr>
        <p:spPr>
          <a:xfrm>
            <a:off x="6865144" y="2382202"/>
            <a:ext cx="1499235"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GT" sz="1500" dirty="0">
                <a:latin typeface="Arial" panose="020B0604020202020204" pitchFamily="34" charset="0"/>
                <a:cs typeface="Arial" panose="020B0604020202020204" pitchFamily="34" charset="0"/>
              </a:rPr>
              <a:t>Financiamiento</a:t>
            </a:r>
          </a:p>
          <a:p>
            <a:pPr algn="ctr"/>
            <a:r>
              <a:rPr lang="es-GT" sz="1500" b="1" dirty="0">
                <a:latin typeface="Arial" panose="020B0604020202020204" pitchFamily="34" charset="0"/>
                <a:cs typeface="Arial" panose="020B0604020202020204" pitchFamily="34" charset="0"/>
              </a:rPr>
              <a:t>20.4%</a:t>
            </a:r>
          </a:p>
        </p:txBody>
      </p:sp>
      <p:sp>
        <p:nvSpPr>
          <p:cNvPr id="12" name="CuadroTexto 11">
            <a:extLst>
              <a:ext uri="{FF2B5EF4-FFF2-40B4-BE49-F238E27FC236}">
                <a16:creationId xmlns:a16="http://schemas.microsoft.com/office/drawing/2014/main" id="{53DEED50-B940-4C2E-AF9E-465F15518C6A}"/>
              </a:ext>
            </a:extLst>
          </p:cNvPr>
          <p:cNvSpPr txBox="1"/>
          <p:nvPr/>
        </p:nvSpPr>
        <p:spPr>
          <a:xfrm>
            <a:off x="7114699" y="4621530"/>
            <a:ext cx="1249680" cy="784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GT" sz="1500" dirty="0">
                <a:latin typeface="Arial" panose="020B0604020202020204" pitchFamily="34" charset="0"/>
                <a:cs typeface="Arial" panose="020B0604020202020204" pitchFamily="34" charset="0"/>
              </a:rPr>
              <a:t>Saldos de caja</a:t>
            </a:r>
          </a:p>
          <a:p>
            <a:pPr algn="ctr"/>
            <a:r>
              <a:rPr lang="es-GT" sz="1500" b="1" dirty="0">
                <a:latin typeface="Arial" panose="020B0604020202020204" pitchFamily="34" charset="0"/>
                <a:cs typeface="Arial" panose="020B0604020202020204" pitchFamily="34" charset="0"/>
              </a:rPr>
              <a:t>3.8%</a:t>
            </a:r>
          </a:p>
        </p:txBody>
      </p:sp>
      <p:cxnSp>
        <p:nvCxnSpPr>
          <p:cNvPr id="13" name="Conector: angular 12">
            <a:extLst>
              <a:ext uri="{FF2B5EF4-FFF2-40B4-BE49-F238E27FC236}">
                <a16:creationId xmlns:a16="http://schemas.microsoft.com/office/drawing/2014/main" id="{844CD578-B468-406A-9A56-08149B80F67C}"/>
              </a:ext>
            </a:extLst>
          </p:cNvPr>
          <p:cNvCxnSpPr>
            <a:cxnSpLocks/>
            <a:stCxn id="9" idx="3"/>
            <a:endCxn id="7" idx="1"/>
          </p:cNvCxnSpPr>
          <p:nvPr/>
        </p:nvCxnSpPr>
        <p:spPr>
          <a:xfrm>
            <a:off x="2024909" y="2774652"/>
            <a:ext cx="595379" cy="796747"/>
          </a:xfrm>
          <a:prstGeom prst="bentConnector3">
            <a:avLst>
              <a:gd name="adj1" fmla="val 50000"/>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D4C0EB0B-2E2C-4528-9981-6E9D6FF5A545}"/>
              </a:ext>
            </a:extLst>
          </p:cNvPr>
          <p:cNvCxnSpPr>
            <a:cxnSpLocks/>
          </p:cNvCxnSpPr>
          <p:nvPr/>
        </p:nvCxnSpPr>
        <p:spPr>
          <a:xfrm flipV="1">
            <a:off x="1932048" y="4900595"/>
            <a:ext cx="2586514" cy="434340"/>
          </a:xfrm>
          <a:prstGeom prst="bentConnector2">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3D97F6C1-8923-46CA-82A0-C0C44FC25A91}"/>
              </a:ext>
            </a:extLst>
          </p:cNvPr>
          <p:cNvCxnSpPr>
            <a:stCxn id="11" idx="0"/>
            <a:endCxn id="7" idx="0"/>
          </p:cNvCxnSpPr>
          <p:nvPr/>
        </p:nvCxnSpPr>
        <p:spPr>
          <a:xfrm rot="16200000" flipV="1">
            <a:off x="6022534" y="789974"/>
            <a:ext cx="141694" cy="3042762"/>
          </a:xfrm>
          <a:prstGeom prst="bentConnector3">
            <a:avLst>
              <a:gd name="adj1" fmla="val 261334"/>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2BB9D9F6-213E-4DFA-9430-5FF1B7D1F9D1}"/>
              </a:ext>
            </a:extLst>
          </p:cNvPr>
          <p:cNvCxnSpPr>
            <a:stCxn id="12" idx="0"/>
            <a:endCxn id="7" idx="3"/>
          </p:cNvCxnSpPr>
          <p:nvPr/>
        </p:nvCxnSpPr>
        <p:spPr>
          <a:xfrm rot="16200000" flipV="1">
            <a:off x="6606561" y="3488551"/>
            <a:ext cx="1050131" cy="1215827"/>
          </a:xfrm>
          <a:prstGeom prst="bentConnector2">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789057CF-F3A7-4D58-AD05-B6EE5BF9B3D8}"/>
              </a:ext>
            </a:extLst>
          </p:cNvPr>
          <p:cNvSpPr txBox="1"/>
          <p:nvPr/>
        </p:nvSpPr>
        <p:spPr>
          <a:xfrm>
            <a:off x="5449253" y="5295961"/>
            <a:ext cx="1288256"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GT" sz="1500" dirty="0">
                <a:latin typeface="Arial" panose="020B0604020202020204" pitchFamily="34" charset="0"/>
                <a:cs typeface="Arial" panose="020B0604020202020204" pitchFamily="34" charset="0"/>
              </a:rPr>
              <a:t>Donaciones</a:t>
            </a:r>
          </a:p>
          <a:p>
            <a:pPr algn="ctr"/>
            <a:r>
              <a:rPr lang="es-GT" sz="1500" b="1">
                <a:latin typeface="Arial" panose="020B0604020202020204" pitchFamily="34" charset="0"/>
                <a:cs typeface="Arial" panose="020B0604020202020204" pitchFamily="34" charset="0"/>
              </a:rPr>
              <a:t>0.2</a:t>
            </a:r>
            <a:endParaRPr lang="es-GT" sz="1500" b="1" dirty="0">
              <a:latin typeface="Arial" panose="020B0604020202020204" pitchFamily="34" charset="0"/>
              <a:cs typeface="Arial" panose="020B0604020202020204" pitchFamily="34" charset="0"/>
            </a:endParaRPr>
          </a:p>
        </p:txBody>
      </p:sp>
      <p:cxnSp>
        <p:nvCxnSpPr>
          <p:cNvPr id="18" name="Conector: angular 17">
            <a:extLst>
              <a:ext uri="{FF2B5EF4-FFF2-40B4-BE49-F238E27FC236}">
                <a16:creationId xmlns:a16="http://schemas.microsoft.com/office/drawing/2014/main" id="{4EC96847-83E2-4D25-B8FB-5C1DB7BDAE29}"/>
              </a:ext>
            </a:extLst>
          </p:cNvPr>
          <p:cNvCxnSpPr>
            <a:cxnSpLocks/>
            <a:stCxn id="17" idx="1"/>
          </p:cNvCxnSpPr>
          <p:nvPr/>
        </p:nvCxnSpPr>
        <p:spPr>
          <a:xfrm rot="10800000">
            <a:off x="5299365" y="4900600"/>
            <a:ext cx="149888" cy="672361"/>
          </a:xfrm>
          <a:prstGeom prst="bentConnector2">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9" name="Rectángulo redondeado 1">
            <a:extLst>
              <a:ext uri="{FF2B5EF4-FFF2-40B4-BE49-F238E27FC236}">
                <a16:creationId xmlns:a16="http://schemas.microsoft.com/office/drawing/2014/main" id="{3124E7BD-B972-41FB-AE70-343C05C6427A}"/>
              </a:ext>
            </a:extLst>
          </p:cNvPr>
          <p:cNvSpPr/>
          <p:nvPr/>
        </p:nvSpPr>
        <p:spPr>
          <a:xfrm>
            <a:off x="8955365" y="1604263"/>
            <a:ext cx="2887447" cy="4082608"/>
          </a:xfrm>
          <a:prstGeom prst="roundRect">
            <a:avLst>
              <a:gd name="adj" fmla="val 7275"/>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1600" dirty="0">
                <a:solidFill>
                  <a:schemeClr val="tx1"/>
                </a:solidFill>
                <a:latin typeface="Arial" panose="020B0604020202020204" pitchFamily="34" charset="0"/>
                <a:cs typeface="Arial" panose="020B0604020202020204" pitchFamily="34" charset="0"/>
              </a:rPr>
              <a:t>El Presupuesto General de Ingresos del Estado de Guatemala, se puede desagregar en:</a:t>
            </a:r>
          </a:p>
          <a:p>
            <a:pPr algn="ctr"/>
            <a:r>
              <a:rPr lang="es-GT" sz="1600" b="1" dirty="0">
                <a:solidFill>
                  <a:schemeClr val="tx1"/>
                </a:solidFill>
                <a:latin typeface="Arial" panose="020B0604020202020204" pitchFamily="34" charset="0"/>
                <a:cs typeface="Arial" panose="020B0604020202020204" pitchFamily="34" charset="0"/>
              </a:rPr>
              <a:t>Ingresos tributarios</a:t>
            </a:r>
          </a:p>
          <a:p>
            <a:pPr algn="ctr"/>
            <a:r>
              <a:rPr lang="es-GT" sz="1600" b="1" dirty="0">
                <a:solidFill>
                  <a:schemeClr val="tx1"/>
                </a:solidFill>
                <a:latin typeface="Arial" panose="020B0604020202020204" pitchFamily="34" charset="0"/>
                <a:cs typeface="Arial" panose="020B0604020202020204" pitchFamily="34" charset="0"/>
              </a:rPr>
              <a:t>Ingresos no Tributarios</a:t>
            </a:r>
          </a:p>
          <a:p>
            <a:pPr algn="ctr"/>
            <a:r>
              <a:rPr lang="es-GT" sz="1600" b="1" dirty="0">
                <a:solidFill>
                  <a:schemeClr val="tx1"/>
                </a:solidFill>
                <a:latin typeface="Arial" panose="020B0604020202020204" pitchFamily="34" charset="0"/>
                <a:cs typeface="Arial" panose="020B0604020202020204" pitchFamily="34" charset="0"/>
              </a:rPr>
              <a:t>Financiamiento</a:t>
            </a:r>
          </a:p>
          <a:p>
            <a:pPr algn="ctr"/>
            <a:r>
              <a:rPr lang="es-GT" sz="1600" b="1" dirty="0">
                <a:solidFill>
                  <a:schemeClr val="tx1"/>
                </a:solidFill>
                <a:latin typeface="Arial" panose="020B0604020202020204" pitchFamily="34" charset="0"/>
                <a:cs typeface="Arial" panose="020B0604020202020204" pitchFamily="34" charset="0"/>
              </a:rPr>
              <a:t>Donaciones</a:t>
            </a:r>
          </a:p>
          <a:p>
            <a:pPr algn="ctr"/>
            <a:r>
              <a:rPr lang="es-GT" sz="1600" b="1" dirty="0">
                <a:solidFill>
                  <a:schemeClr val="tx1"/>
                </a:solidFill>
                <a:latin typeface="Arial" panose="020B0604020202020204" pitchFamily="34" charset="0"/>
                <a:cs typeface="Arial" panose="020B0604020202020204" pitchFamily="34" charset="0"/>
              </a:rPr>
              <a:t>Saldos de Caja</a:t>
            </a:r>
          </a:p>
          <a:p>
            <a:pPr algn="just"/>
            <a:r>
              <a:rPr lang="es-GT" sz="1600" dirty="0">
                <a:solidFill>
                  <a:schemeClr val="tx1"/>
                </a:solidFill>
                <a:latin typeface="Arial" panose="020B0604020202020204" pitchFamily="34" charset="0"/>
                <a:cs typeface="Arial" panose="020B0604020202020204" pitchFamily="34" charset="0"/>
              </a:rPr>
              <a:t>De esta cuenta el Techo Presupuestario del Ejercicio Fiscal 2022, esta financiando principalmente por los Ingresos Tributarios con un 70.3%. </a:t>
            </a:r>
          </a:p>
        </p:txBody>
      </p:sp>
    </p:spTree>
    <p:extLst>
      <p:ext uri="{BB962C8B-B14F-4D97-AF65-F5344CB8AC3E}">
        <p14:creationId xmlns:p14="http://schemas.microsoft.com/office/powerpoint/2010/main" val="75547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3B2E388-D65B-6D4B-A6D2-68D17625F6EF}"/>
              </a:ext>
            </a:extLst>
          </p:cNvPr>
          <p:cNvSpPr txBox="1">
            <a:spLocks/>
          </p:cNvSpPr>
          <p:nvPr/>
        </p:nvSpPr>
        <p:spPr>
          <a:xfrm>
            <a:off x="3827708" y="4792989"/>
            <a:ext cx="7158600" cy="1090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GT" sz="5400" dirty="0">
                <a:latin typeface="Arial" panose="020B0604020202020204" pitchFamily="34" charset="0"/>
                <a:cs typeface="Arial" panose="020B0604020202020204" pitchFamily="34" charset="0"/>
              </a:rPr>
              <a:t>¡Muchas Gracias!</a:t>
            </a:r>
          </a:p>
        </p:txBody>
      </p:sp>
      <p:pic>
        <p:nvPicPr>
          <p:cNvPr id="5" name="Imagen 4">
            <a:extLst>
              <a:ext uri="{FF2B5EF4-FFF2-40B4-BE49-F238E27FC236}">
                <a16:creationId xmlns:a16="http://schemas.microsoft.com/office/drawing/2014/main" id="{486C0A4D-B354-BA46-B081-CA8A60AFCA10}"/>
              </a:ext>
            </a:extLst>
          </p:cNvPr>
          <p:cNvPicPr>
            <a:picLocks noChangeAspect="1"/>
          </p:cNvPicPr>
          <p:nvPr/>
        </p:nvPicPr>
        <p:blipFill>
          <a:blip r:embed="rId2"/>
          <a:stretch>
            <a:fillRect/>
          </a:stretch>
        </p:blipFill>
        <p:spPr>
          <a:xfrm>
            <a:off x="8955753" y="1538188"/>
            <a:ext cx="3236247" cy="514055"/>
          </a:xfrm>
          <a:prstGeom prst="rect">
            <a:avLst/>
          </a:prstGeom>
        </p:spPr>
      </p:pic>
    </p:spTree>
    <p:extLst>
      <p:ext uri="{BB962C8B-B14F-4D97-AF65-F5344CB8AC3E}">
        <p14:creationId xmlns:p14="http://schemas.microsoft.com/office/powerpoint/2010/main" val="134552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3" name="1 CuadroTexto">
            <a:extLst>
              <a:ext uri="{FF2B5EF4-FFF2-40B4-BE49-F238E27FC236}">
                <a16:creationId xmlns:a16="http://schemas.microsoft.com/office/drawing/2014/main" id="{C4DB8AF3-618A-4844-A05F-71386C729D73}"/>
              </a:ext>
            </a:extLst>
          </p:cNvPr>
          <p:cNvSpPr txBox="1"/>
          <p:nvPr/>
        </p:nvSpPr>
        <p:spPr>
          <a:xfrm>
            <a:off x="3760342" y="4198399"/>
            <a:ext cx="7518767" cy="830997"/>
          </a:xfrm>
          <a:prstGeom prst="rect">
            <a:avLst/>
          </a:prstGeom>
          <a:noFill/>
        </p:spPr>
        <p:txBody>
          <a:bodyPr wrap="square" rtlCol="0">
            <a:spAutoFit/>
          </a:bodyPr>
          <a:lstStyle/>
          <a:p>
            <a:pPr algn="r"/>
            <a:r>
              <a:rPr lang="es-GT" sz="4800" b="1" dirty="0">
                <a:latin typeface="Arial" panose="020B0604020202020204" pitchFamily="34" charset="0"/>
                <a:cs typeface="Arial" panose="020B0604020202020204" pitchFamily="34" charset="0"/>
              </a:rPr>
              <a:t>I. </a:t>
            </a:r>
            <a:r>
              <a:rPr lang="es-GT" sz="3600" dirty="0">
                <a:latin typeface="Arial" panose="020B0604020202020204" pitchFamily="34" charset="0"/>
                <a:cs typeface="Arial" panose="020B0604020202020204" pitchFamily="34" charset="0"/>
              </a:rPr>
              <a:t>El Presupuesto Público</a:t>
            </a:r>
          </a:p>
        </p:txBody>
      </p:sp>
    </p:spTree>
    <p:extLst>
      <p:ext uri="{BB962C8B-B14F-4D97-AF65-F5344CB8AC3E}">
        <p14:creationId xmlns:p14="http://schemas.microsoft.com/office/powerpoint/2010/main" val="223378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ipse 37">
            <a:extLst>
              <a:ext uri="{FF2B5EF4-FFF2-40B4-BE49-F238E27FC236}">
                <a16:creationId xmlns:a16="http://schemas.microsoft.com/office/drawing/2014/main" id="{AA0CA2EB-9478-4174-A184-9CD1AA62D3AF}"/>
              </a:ext>
            </a:extLst>
          </p:cNvPr>
          <p:cNvSpPr/>
          <p:nvPr/>
        </p:nvSpPr>
        <p:spPr>
          <a:xfrm>
            <a:off x="7929782" y="1273822"/>
            <a:ext cx="3997308" cy="4018015"/>
          </a:xfrm>
          <a:prstGeom prst="ellipse">
            <a:avLst/>
          </a:prstGeom>
          <a:solidFill>
            <a:schemeClr val="bg1">
              <a:lumMod val="8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B9FAC4B-421B-CB4E-AC5B-4E17B97E42DD}"/>
              </a:ext>
            </a:extLst>
          </p:cNvPr>
          <p:cNvPicPr>
            <a:picLocks noChangeAspect="1"/>
          </p:cNvPicPr>
          <p:nvPr/>
        </p:nvPicPr>
        <p:blipFill>
          <a:blip r:embed="rId3"/>
          <a:stretch>
            <a:fillRect/>
          </a:stretch>
        </p:blipFill>
        <p:spPr>
          <a:xfrm>
            <a:off x="10325385" y="5977819"/>
            <a:ext cx="1673185" cy="643146"/>
          </a:xfrm>
          <a:prstGeom prst="rect">
            <a:avLst/>
          </a:prstGeom>
        </p:spPr>
      </p:pic>
      <p:sp>
        <p:nvSpPr>
          <p:cNvPr id="14" name="Google Shape;179;p8">
            <a:extLst>
              <a:ext uri="{FF2B5EF4-FFF2-40B4-BE49-F238E27FC236}">
                <a16:creationId xmlns:a16="http://schemas.microsoft.com/office/drawing/2014/main" id="{F7942F13-74F9-49EF-BA2E-A9E87FFEF99C}"/>
              </a:ext>
            </a:extLst>
          </p:cNvPr>
          <p:cNvSpPr txBox="1"/>
          <p:nvPr/>
        </p:nvSpPr>
        <p:spPr>
          <a:xfrm>
            <a:off x="0" y="128467"/>
            <a:ext cx="9648967"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Arial" panose="020B0604020202020204" pitchFamily="34" charset="0"/>
                <a:ea typeface="Montserrat ExtraBold"/>
                <a:cs typeface="Arial" panose="020B0604020202020204" pitchFamily="34" charset="0"/>
                <a:sym typeface="Montserrat ExtraBold"/>
              </a:rPr>
              <a:t>Presupuesto Público</a:t>
            </a:r>
          </a:p>
        </p:txBody>
      </p:sp>
      <p:sp>
        <p:nvSpPr>
          <p:cNvPr id="28" name="Forma libre: forma 27">
            <a:extLst>
              <a:ext uri="{FF2B5EF4-FFF2-40B4-BE49-F238E27FC236}">
                <a16:creationId xmlns:a16="http://schemas.microsoft.com/office/drawing/2014/main" id="{31DAE1F7-1735-49DD-8709-9666BFAC7E2C}"/>
              </a:ext>
            </a:extLst>
          </p:cNvPr>
          <p:cNvSpPr/>
          <p:nvPr/>
        </p:nvSpPr>
        <p:spPr>
          <a:xfrm>
            <a:off x="0" y="959667"/>
            <a:ext cx="1122630" cy="5898333"/>
          </a:xfrm>
          <a:custGeom>
            <a:avLst/>
            <a:gdLst>
              <a:gd name="connsiteX0" fmla="*/ 0 w 1122630"/>
              <a:gd name="connsiteY0" fmla="*/ 0 h 5898333"/>
              <a:gd name="connsiteX1" fmla="*/ 1122630 w 1122630"/>
              <a:gd name="connsiteY1" fmla="*/ 0 h 5898333"/>
              <a:gd name="connsiteX2" fmla="*/ 1122630 w 1122630"/>
              <a:gd name="connsiteY2" fmla="*/ 767918 h 5898333"/>
              <a:gd name="connsiteX3" fmla="*/ 1013888 w 1122630"/>
              <a:gd name="connsiteY3" fmla="*/ 800135 h 5898333"/>
              <a:gd name="connsiteX4" fmla="*/ 431622 w 1122630"/>
              <a:gd name="connsiteY4" fmla="*/ 1638505 h 5898333"/>
              <a:gd name="connsiteX5" fmla="*/ 1013888 w 1122630"/>
              <a:gd name="connsiteY5" fmla="*/ 2476876 h 5898333"/>
              <a:gd name="connsiteX6" fmla="*/ 1122630 w 1122630"/>
              <a:gd name="connsiteY6" fmla="*/ 2509092 h 5898333"/>
              <a:gd name="connsiteX7" fmla="*/ 1122630 w 1122630"/>
              <a:gd name="connsiteY7" fmla="*/ 5898333 h 5898333"/>
              <a:gd name="connsiteX8" fmla="*/ 0 w 1122630"/>
              <a:gd name="connsiteY8" fmla="*/ 5898333 h 589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630" h="5898333">
                <a:moveTo>
                  <a:pt x="0" y="0"/>
                </a:moveTo>
                <a:lnTo>
                  <a:pt x="1122630" y="0"/>
                </a:lnTo>
                <a:lnTo>
                  <a:pt x="1122630" y="767918"/>
                </a:lnTo>
                <a:lnTo>
                  <a:pt x="1013888" y="800135"/>
                </a:lnTo>
                <a:cubicBezTo>
                  <a:pt x="671715" y="938261"/>
                  <a:pt x="431622" y="1261623"/>
                  <a:pt x="431622" y="1638505"/>
                </a:cubicBezTo>
                <a:cubicBezTo>
                  <a:pt x="431622" y="2015387"/>
                  <a:pt x="671715" y="2338750"/>
                  <a:pt x="1013888" y="2476876"/>
                </a:cubicBezTo>
                <a:lnTo>
                  <a:pt x="1122630" y="2509092"/>
                </a:lnTo>
                <a:lnTo>
                  <a:pt x="1122630" y="5898333"/>
                </a:lnTo>
                <a:lnTo>
                  <a:pt x="0" y="5898333"/>
                </a:lnTo>
                <a:close/>
              </a:path>
            </a:pathLst>
          </a:cu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GT">
              <a:latin typeface="Arial" panose="020B0604020202020204" pitchFamily="34" charset="0"/>
              <a:cs typeface="Arial" panose="020B0604020202020204" pitchFamily="34" charset="0"/>
            </a:endParaRPr>
          </a:p>
        </p:txBody>
      </p:sp>
      <p:pic>
        <p:nvPicPr>
          <p:cNvPr id="27" name="Picture 2" descr="Question Mark Sign Help stock photos - VectorHQ.com">
            <a:extLst>
              <a:ext uri="{FF2B5EF4-FFF2-40B4-BE49-F238E27FC236}">
                <a16:creationId xmlns:a16="http://schemas.microsoft.com/office/drawing/2014/main" id="{69DF0D2F-73BB-433B-B9B7-FD3DAD6E3AD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87" b="89787" l="6809" r="89787">
                        <a14:foregroundMark x1="6809" y1="24255" x2="6809" y2="24255"/>
                        <a14:foregroundMark x1="22979" y1="9362" x2="22979" y2="9362"/>
                      </a14:backgroundRemoval>
                    </a14:imgEffect>
                  </a14:imgLayer>
                </a14:imgProps>
              </a:ext>
              <a:ext uri="{28A0092B-C50C-407E-A947-70E740481C1C}">
                <a14:useLocalDpi xmlns:a14="http://schemas.microsoft.com/office/drawing/2010/main" val="0"/>
              </a:ext>
            </a:extLst>
          </a:blip>
          <a:srcRect r="43867" b="46508"/>
          <a:stretch/>
        </p:blipFill>
        <p:spPr bwMode="auto">
          <a:xfrm>
            <a:off x="422291" y="1552938"/>
            <a:ext cx="2161168" cy="2059470"/>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79;p8">
            <a:extLst>
              <a:ext uri="{FF2B5EF4-FFF2-40B4-BE49-F238E27FC236}">
                <a16:creationId xmlns:a16="http://schemas.microsoft.com/office/drawing/2014/main" id="{0C6AF14A-CD73-4B53-A2BA-7EC7B2534562}"/>
              </a:ext>
            </a:extLst>
          </p:cNvPr>
          <p:cNvSpPr txBox="1"/>
          <p:nvPr/>
        </p:nvSpPr>
        <p:spPr>
          <a:xfrm>
            <a:off x="2324378" y="1416044"/>
            <a:ext cx="8535531"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4000" b="1" dirty="0">
                <a:latin typeface="Arial" panose="020B0604020202020204" pitchFamily="34" charset="0"/>
                <a:ea typeface="Montserrat ExtraBold"/>
                <a:cs typeface="Arial" panose="020B0604020202020204" pitchFamily="34" charset="0"/>
                <a:sym typeface="Montserrat ExtraBold"/>
              </a:rPr>
              <a:t>¿Qué es el Presupuesto Público?</a:t>
            </a:r>
          </a:p>
        </p:txBody>
      </p:sp>
      <p:pic>
        <p:nvPicPr>
          <p:cNvPr id="37" name="Gráfico 36" descr="Libro cerrado con relleno sólido">
            <a:extLst>
              <a:ext uri="{FF2B5EF4-FFF2-40B4-BE49-F238E27FC236}">
                <a16:creationId xmlns:a16="http://schemas.microsoft.com/office/drawing/2014/main" id="{6A22CFBA-8F00-4C31-A6B5-1EC9116363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3265" y="1440250"/>
            <a:ext cx="3341792" cy="3341792"/>
          </a:xfrm>
          <a:prstGeom prst="rect">
            <a:avLst/>
          </a:prstGeom>
        </p:spPr>
      </p:pic>
      <p:grpSp>
        <p:nvGrpSpPr>
          <p:cNvPr id="11" name="Grupo 10">
            <a:extLst>
              <a:ext uri="{FF2B5EF4-FFF2-40B4-BE49-F238E27FC236}">
                <a16:creationId xmlns:a16="http://schemas.microsoft.com/office/drawing/2014/main" id="{D55A0A30-99D4-4FCA-8C2E-66D74A25B923}"/>
              </a:ext>
            </a:extLst>
          </p:cNvPr>
          <p:cNvGrpSpPr/>
          <p:nvPr/>
        </p:nvGrpSpPr>
        <p:grpSpPr>
          <a:xfrm>
            <a:off x="2324379" y="2572832"/>
            <a:ext cx="8535531" cy="2932200"/>
            <a:chOff x="3030212" y="628316"/>
            <a:chExt cx="8392563" cy="2932200"/>
          </a:xfrm>
        </p:grpSpPr>
        <p:sp>
          <p:nvSpPr>
            <p:cNvPr id="12" name="Google Shape;228;p13">
              <a:extLst>
                <a:ext uri="{FF2B5EF4-FFF2-40B4-BE49-F238E27FC236}">
                  <a16:creationId xmlns:a16="http://schemas.microsoft.com/office/drawing/2014/main" id="{A74C2AAD-4B8A-497D-9FC1-BAD21E38ED9D}"/>
                </a:ext>
              </a:extLst>
            </p:cNvPr>
            <p:cNvSpPr/>
            <p:nvPr/>
          </p:nvSpPr>
          <p:spPr>
            <a:xfrm>
              <a:off x="3030212" y="628316"/>
              <a:ext cx="8392563"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2000" b="1" dirty="0">
                  <a:latin typeface="Arial" panose="020B0604020202020204" pitchFamily="34" charset="0"/>
                  <a:cs typeface="Arial" panose="020B0604020202020204" pitchFamily="34" charset="0"/>
                </a:rPr>
                <a:t>El presupuesto público es la </a:t>
              </a:r>
              <a:r>
                <a:rPr lang="es-MX" sz="2000" b="1" dirty="0">
                  <a:solidFill>
                    <a:srgbClr val="002060"/>
                  </a:solidFill>
                  <a:latin typeface="Lucida Handwriting" panose="03010101010101010101" pitchFamily="66" charset="0"/>
                  <a:cs typeface="Arial" panose="020B0604020202020204" pitchFamily="34" charset="0"/>
                </a:rPr>
                <a:t>expresión anual de los planes del Estado</a:t>
              </a:r>
              <a:r>
                <a:rPr lang="es-MX" sz="2000" b="1" dirty="0">
                  <a:latin typeface="Arial" panose="020B0604020202020204" pitchFamily="34" charset="0"/>
                  <a:cs typeface="Arial" panose="020B0604020202020204" pitchFamily="34" charset="0"/>
                </a:rPr>
                <a:t>, la elaboración del mismo tiene como base la estrategia de desarrollo económico y social para el corto, mediano y largo plazo.</a:t>
              </a:r>
              <a:endParaRPr lang="es-GT" sz="2000" b="1" dirty="0">
                <a:latin typeface="Arial" panose="020B0604020202020204" pitchFamily="34" charset="0"/>
                <a:cs typeface="Arial" panose="020B0604020202020204" pitchFamily="34" charset="0"/>
              </a:endParaRPr>
            </a:p>
          </p:txBody>
        </p:sp>
        <p:sp>
          <p:nvSpPr>
            <p:cNvPr id="15" name="Google Shape;228;p13">
              <a:extLst>
                <a:ext uri="{FF2B5EF4-FFF2-40B4-BE49-F238E27FC236}">
                  <a16:creationId xmlns:a16="http://schemas.microsoft.com/office/drawing/2014/main" id="{0DD789AA-F82E-4084-9B92-1940B36936B8}"/>
                </a:ext>
              </a:extLst>
            </p:cNvPr>
            <p:cNvSpPr/>
            <p:nvPr/>
          </p:nvSpPr>
          <p:spPr>
            <a:xfrm>
              <a:off x="3030212" y="2395420"/>
              <a:ext cx="8392563" cy="1165096"/>
            </a:xfrm>
            <a:prstGeom prst="rect">
              <a:avLst/>
            </a:prstGeom>
            <a:no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just" defTabSz="933450">
                <a:buSzPts val="3600"/>
              </a:pPr>
              <a:r>
                <a:rPr lang="es-MX" sz="2000" b="1" dirty="0">
                  <a:latin typeface="Arial" panose="020B0604020202020204" pitchFamily="34" charset="0"/>
                  <a:cs typeface="Arial" panose="020B0604020202020204" pitchFamily="34" charset="0"/>
                </a:rPr>
                <a:t>Este contribuye a que el Gobierno de Guatemala continúe desarrollando un conjunto de acciones articuladas que se encaminen a satisfacer la demanda social, conformando un mecanismo de equidad en la distribución de la riqueza, con el único fin de equiparar las oportunidades de los ciudadanos y perseguir el fin supremo del Estado, que es la </a:t>
              </a:r>
              <a:r>
                <a:rPr lang="es-MX" sz="2000" b="1" dirty="0">
                  <a:solidFill>
                    <a:srgbClr val="002060"/>
                  </a:solidFill>
                  <a:latin typeface="Lucida Handwriting" panose="03010101010101010101" pitchFamily="66" charset="0"/>
                  <a:cs typeface="Arial" panose="020B0604020202020204" pitchFamily="34" charset="0"/>
                </a:rPr>
                <a:t>búsqueda del bien común.</a:t>
              </a:r>
              <a:endParaRPr lang="es-GT" sz="2000" b="1" dirty="0">
                <a:solidFill>
                  <a:srgbClr val="002060"/>
                </a:solidFill>
                <a:latin typeface="Lucida Handwriting" panose="03010101010101010101" pitchFamily="66" charset="0"/>
                <a:cs typeface="Arial" panose="020B0604020202020204" pitchFamily="34" charset="0"/>
              </a:endParaRPr>
            </a:p>
          </p:txBody>
        </p:sp>
      </p:grpSp>
    </p:spTree>
    <p:extLst>
      <p:ext uri="{BB962C8B-B14F-4D97-AF65-F5344CB8AC3E}">
        <p14:creationId xmlns:p14="http://schemas.microsoft.com/office/powerpoint/2010/main" val="330043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15" name="Google Shape;225;p13">
            <a:extLst>
              <a:ext uri="{FF2B5EF4-FFF2-40B4-BE49-F238E27FC236}">
                <a16:creationId xmlns:a16="http://schemas.microsoft.com/office/drawing/2014/main" id="{0FF49077-CC12-427B-B957-27AEDC79A861}"/>
              </a:ext>
            </a:extLst>
          </p:cNvPr>
          <p:cNvSpPr txBox="1">
            <a:spLocks/>
          </p:cNvSpPr>
          <p:nvPr/>
        </p:nvSpPr>
        <p:spPr>
          <a:xfrm>
            <a:off x="607636" y="1144438"/>
            <a:ext cx="9133322" cy="5125584"/>
          </a:xfrm>
          <a:prstGeom prst="rect">
            <a:avLst/>
          </a:prstGeom>
          <a:solidFill>
            <a:schemeClr val="lt1"/>
          </a:solidFill>
          <a:ln>
            <a:noFill/>
          </a:ln>
        </p:spPr>
        <p:txBody>
          <a:bodyPr spcFirstLastPara="1" vert="horz" wrap="square" lIns="68569" tIns="34275" rIns="68569"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dirty="0">
              <a:latin typeface="Arial" panose="020B0604020202020204" pitchFamily="34" charset="0"/>
              <a:cs typeface="Arial" panose="020B0604020202020204" pitchFamily="34" charset="0"/>
            </a:endParaRPr>
          </a:p>
        </p:txBody>
      </p:sp>
      <p:sp>
        <p:nvSpPr>
          <p:cNvPr id="16" name="Google Shape;227;p13">
            <a:extLst>
              <a:ext uri="{FF2B5EF4-FFF2-40B4-BE49-F238E27FC236}">
                <a16:creationId xmlns:a16="http://schemas.microsoft.com/office/drawing/2014/main" id="{D9525FAF-6495-430B-BC72-53DC295A0C0B}"/>
              </a:ext>
            </a:extLst>
          </p:cNvPr>
          <p:cNvSpPr txBox="1"/>
          <p:nvPr/>
        </p:nvSpPr>
        <p:spPr>
          <a:xfrm>
            <a:off x="4335951" y="1794913"/>
            <a:ext cx="472101" cy="101985"/>
          </a:xfrm>
          <a:prstGeom prst="rect">
            <a:avLst/>
          </a:prstGeom>
          <a:noFill/>
          <a:ln>
            <a:noFill/>
          </a:ln>
        </p:spPr>
        <p:txBody>
          <a:bodyPr spcFirstLastPara="1" wrap="square" lIns="68569" tIns="34275" rIns="68569" bIns="34275" anchor="t" anchorCtr="0">
            <a:spAutoFit/>
          </a:bodyPr>
          <a:lstStyle/>
          <a:p>
            <a:pPr algn="ctr"/>
            <a:r>
              <a:rPr lang="en-US" sz="213" b="1">
                <a:solidFill>
                  <a:schemeClr val="lt1"/>
                </a:solidFill>
                <a:latin typeface="Arial" panose="020B0604020202020204" pitchFamily="34" charset="0"/>
                <a:ea typeface="Open Sans"/>
                <a:cs typeface="Arial" panose="020B0604020202020204" pitchFamily="34" charset="0"/>
                <a:sym typeface="Open Sans"/>
              </a:rPr>
              <a:t>BICENTENARIO</a:t>
            </a:r>
            <a:endParaRPr sz="1350">
              <a:latin typeface="Arial" panose="020B0604020202020204" pitchFamily="34" charset="0"/>
              <a:cs typeface="Arial" panose="020B0604020202020204" pitchFamily="34" charset="0"/>
            </a:endParaRPr>
          </a:p>
        </p:txBody>
      </p:sp>
      <p:sp>
        <p:nvSpPr>
          <p:cNvPr id="17" name="Google Shape;179;p8">
            <a:extLst>
              <a:ext uri="{FF2B5EF4-FFF2-40B4-BE49-F238E27FC236}">
                <a16:creationId xmlns:a16="http://schemas.microsoft.com/office/drawing/2014/main" id="{8AF8D48C-644F-4A9B-B2DE-8028ED1B6145}"/>
              </a:ext>
            </a:extLst>
          </p:cNvPr>
          <p:cNvSpPr txBox="1"/>
          <p:nvPr/>
        </p:nvSpPr>
        <p:spPr>
          <a:xfrm>
            <a:off x="1" y="78028"/>
            <a:ext cx="9605638"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Arial" panose="020B0604020202020204" pitchFamily="34" charset="0"/>
                <a:ea typeface="Montserrat ExtraBold"/>
                <a:cs typeface="Arial" panose="020B0604020202020204" pitchFamily="34" charset="0"/>
                <a:sym typeface="Montserrat ExtraBold"/>
              </a:rPr>
              <a:t>Parámetros para la elaboración del </a:t>
            </a:r>
          </a:p>
          <a:p>
            <a:pPr algn="ctr">
              <a:lnSpc>
                <a:spcPct val="90000"/>
              </a:lnSpc>
              <a:buClr>
                <a:srgbClr val="002060"/>
              </a:buClr>
              <a:buSzPts val="3600"/>
            </a:pPr>
            <a:r>
              <a:rPr lang="es-GT" sz="3200" b="1" dirty="0">
                <a:solidFill>
                  <a:schemeClr val="bg1"/>
                </a:solidFill>
                <a:latin typeface="Arial" panose="020B0604020202020204" pitchFamily="34" charset="0"/>
                <a:ea typeface="Montserrat ExtraBold"/>
                <a:cs typeface="Arial" panose="020B0604020202020204" pitchFamily="34" charset="0"/>
                <a:sym typeface="Montserrat ExtraBold"/>
              </a:rPr>
              <a:t>Presupuesto Público</a:t>
            </a:r>
          </a:p>
        </p:txBody>
      </p:sp>
      <p:pic>
        <p:nvPicPr>
          <p:cNvPr id="18" name="Gráfico 17" descr="Círculos con flechas con relleno sólido">
            <a:extLst>
              <a:ext uri="{FF2B5EF4-FFF2-40B4-BE49-F238E27FC236}">
                <a16:creationId xmlns:a16="http://schemas.microsoft.com/office/drawing/2014/main" id="{F6EA745A-091C-47A8-8E2B-61AFAE02AD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501" y="4821028"/>
            <a:ext cx="465954" cy="485588"/>
          </a:xfrm>
          <a:prstGeom prst="rect">
            <a:avLst/>
          </a:prstGeom>
        </p:spPr>
      </p:pic>
      <p:graphicFrame>
        <p:nvGraphicFramePr>
          <p:cNvPr id="19" name="Diagrama 18">
            <a:extLst>
              <a:ext uri="{FF2B5EF4-FFF2-40B4-BE49-F238E27FC236}">
                <a16:creationId xmlns:a16="http://schemas.microsoft.com/office/drawing/2014/main" id="{03C725A2-4AEA-421D-A176-B1AAC939E722}"/>
              </a:ext>
            </a:extLst>
          </p:cNvPr>
          <p:cNvGraphicFramePr/>
          <p:nvPr>
            <p:extLst>
              <p:ext uri="{D42A27DB-BD31-4B8C-83A1-F6EECF244321}">
                <p14:modId xmlns:p14="http://schemas.microsoft.com/office/powerpoint/2010/main" val="1725748121"/>
              </p:ext>
            </p:extLst>
          </p:nvPr>
        </p:nvGraphicFramePr>
        <p:xfrm>
          <a:off x="928279" y="1144438"/>
          <a:ext cx="10519650" cy="483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Gráfico 2" descr="Tendencia al alza">
            <a:extLst>
              <a:ext uri="{FF2B5EF4-FFF2-40B4-BE49-F238E27FC236}">
                <a16:creationId xmlns:a16="http://schemas.microsoft.com/office/drawing/2014/main" id="{DCE8969E-68CC-45C6-802E-2F1C841D05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590" y="1525956"/>
            <a:ext cx="1105353" cy="1105353"/>
          </a:xfrm>
          <a:prstGeom prst="rect">
            <a:avLst/>
          </a:prstGeom>
        </p:spPr>
      </p:pic>
      <p:pic>
        <p:nvPicPr>
          <p:cNvPr id="6" name="Gráfico 5" descr="Lingotes de oro">
            <a:extLst>
              <a:ext uri="{FF2B5EF4-FFF2-40B4-BE49-F238E27FC236}">
                <a16:creationId xmlns:a16="http://schemas.microsoft.com/office/drawing/2014/main" id="{7D8002D6-0343-419A-B62E-24C71D4A21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66945" y="2851984"/>
            <a:ext cx="1159068" cy="1159068"/>
          </a:xfrm>
          <a:prstGeom prst="rect">
            <a:avLst/>
          </a:prstGeom>
        </p:spPr>
      </p:pic>
      <p:pic>
        <p:nvPicPr>
          <p:cNvPr id="5" name="Gráfico 4" descr="Lista de comprobación">
            <a:extLst>
              <a:ext uri="{FF2B5EF4-FFF2-40B4-BE49-F238E27FC236}">
                <a16:creationId xmlns:a16="http://schemas.microsoft.com/office/drawing/2014/main" id="{9BABDE56-0636-4748-B972-2C79EC4335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73590" y="4490266"/>
            <a:ext cx="1035080" cy="1035080"/>
          </a:xfrm>
          <a:prstGeom prst="rect">
            <a:avLst/>
          </a:prstGeom>
        </p:spPr>
      </p:pic>
    </p:spTree>
    <p:extLst>
      <p:ext uri="{BB962C8B-B14F-4D97-AF65-F5344CB8AC3E}">
        <p14:creationId xmlns:p14="http://schemas.microsoft.com/office/powerpoint/2010/main" val="406860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9FAC4B-421B-CB4E-AC5B-4E17B97E42DD}"/>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6" name="Google Shape;227;p13">
            <a:extLst>
              <a:ext uri="{FF2B5EF4-FFF2-40B4-BE49-F238E27FC236}">
                <a16:creationId xmlns:a16="http://schemas.microsoft.com/office/drawing/2014/main" id="{9C016541-CE7B-4438-8E8B-41DAA7670E58}"/>
              </a:ext>
            </a:extLst>
          </p:cNvPr>
          <p:cNvSpPr txBox="1"/>
          <p:nvPr/>
        </p:nvSpPr>
        <p:spPr>
          <a:xfrm>
            <a:off x="5078336" y="1931857"/>
            <a:ext cx="472101" cy="101985"/>
          </a:xfrm>
          <a:prstGeom prst="rect">
            <a:avLst/>
          </a:prstGeom>
          <a:noFill/>
          <a:ln>
            <a:noFill/>
          </a:ln>
        </p:spPr>
        <p:txBody>
          <a:bodyPr spcFirstLastPara="1" wrap="square" lIns="68569" tIns="34275" rIns="68569" bIns="34275" anchor="t" anchorCtr="0">
            <a:spAutoFit/>
          </a:bodyPr>
          <a:lstStyle/>
          <a:p>
            <a:pPr algn="ctr"/>
            <a:r>
              <a:rPr lang="en-US" sz="213" b="1">
                <a:solidFill>
                  <a:schemeClr val="lt1"/>
                </a:solidFill>
                <a:latin typeface="Arial" panose="020B0604020202020204" pitchFamily="34" charset="0"/>
                <a:ea typeface="Open Sans"/>
                <a:cs typeface="Arial" panose="020B0604020202020204" pitchFamily="34" charset="0"/>
                <a:sym typeface="Open Sans"/>
              </a:rPr>
              <a:t>BICENTENARIO</a:t>
            </a:r>
            <a:endParaRPr sz="135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867EDBC-C8AD-4589-9602-18CCB16CE1AC}"/>
              </a:ext>
            </a:extLst>
          </p:cNvPr>
          <p:cNvSpPr/>
          <p:nvPr/>
        </p:nvSpPr>
        <p:spPr>
          <a:xfrm>
            <a:off x="7519502" y="1982849"/>
            <a:ext cx="2940361" cy="1338828"/>
          </a:xfrm>
          <a:prstGeom prst="rect">
            <a:avLst/>
          </a:prstGeom>
          <a:solidFill>
            <a:srgbClr val="0070C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33450">
              <a:lnSpc>
                <a:spcPct val="90000"/>
              </a:lnSpc>
              <a:buClr>
                <a:srgbClr val="002060"/>
              </a:buClr>
              <a:buSzPts val="3600"/>
            </a:pPr>
            <a:endParaRPr lang="es-GT" b="1" dirty="0">
              <a:solidFill>
                <a:schemeClr val="bg1"/>
              </a:solidFill>
              <a:latin typeface="Arial" panose="020B0604020202020204" pitchFamily="34" charset="0"/>
              <a:cs typeface="Arial" panose="020B0604020202020204" pitchFamily="34" charset="0"/>
            </a:endParaRPr>
          </a:p>
          <a:p>
            <a:pPr algn="ctr" defTabSz="933450">
              <a:lnSpc>
                <a:spcPct val="90000"/>
              </a:lnSpc>
              <a:buClr>
                <a:srgbClr val="002060"/>
              </a:buClr>
              <a:buSzPts val="3600"/>
            </a:pPr>
            <a:r>
              <a:rPr lang="es-GT" b="1" dirty="0">
                <a:solidFill>
                  <a:schemeClr val="bg1"/>
                </a:solidFill>
                <a:latin typeface="Arial" panose="020B0604020202020204" pitchFamily="34" charset="0"/>
                <a:cs typeface="Arial" panose="020B0604020202020204" pitchFamily="34" charset="0"/>
              </a:rPr>
              <a:t>Presupuesto General de </a:t>
            </a:r>
          </a:p>
          <a:p>
            <a:pPr algn="ctr" defTabSz="933450">
              <a:lnSpc>
                <a:spcPct val="90000"/>
              </a:lnSpc>
              <a:buClr>
                <a:srgbClr val="002060"/>
              </a:buClr>
              <a:buSzPts val="3600"/>
            </a:pPr>
            <a:r>
              <a:rPr lang="es-GT" b="1" dirty="0">
                <a:solidFill>
                  <a:schemeClr val="bg1"/>
                </a:solidFill>
                <a:latin typeface="Arial" panose="020B0604020202020204" pitchFamily="34" charset="0"/>
                <a:cs typeface="Arial" panose="020B0604020202020204" pitchFamily="34" charset="0"/>
              </a:rPr>
              <a:t>Ingresos y Egresos del Estado</a:t>
            </a:r>
          </a:p>
          <a:p>
            <a:pPr algn="ctr" defTabSz="933450">
              <a:lnSpc>
                <a:spcPct val="90000"/>
              </a:lnSpc>
              <a:buClr>
                <a:srgbClr val="002060"/>
              </a:buClr>
              <a:buSzPts val="3600"/>
            </a:pPr>
            <a:endParaRPr lang="es-GT" b="1"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5B204CD4-F4BD-4D0E-AC09-626A54C6DF5E}"/>
              </a:ext>
            </a:extLst>
          </p:cNvPr>
          <p:cNvPicPr>
            <a:picLocks noChangeAspect="1"/>
          </p:cNvPicPr>
          <p:nvPr/>
        </p:nvPicPr>
        <p:blipFill rotWithShape="1">
          <a:blip r:embed="rId3">
            <a:duotone>
              <a:schemeClr val="accent4">
                <a:shade val="45000"/>
                <a:satMod val="135000"/>
              </a:schemeClr>
              <a:prstClr val="white"/>
            </a:duotone>
          </a:blip>
          <a:srcRect l="34996" t="50000" r="47302" b="26144"/>
          <a:stretch/>
        </p:blipFill>
        <p:spPr>
          <a:xfrm>
            <a:off x="1924610" y="2759302"/>
            <a:ext cx="2940361" cy="2228874"/>
          </a:xfrm>
          <a:prstGeom prst="rect">
            <a:avLst/>
          </a:prstGeom>
          <a:solidFill>
            <a:schemeClr val="tx2">
              <a:lumMod val="40000"/>
              <a:lumOff val="60000"/>
            </a:schemeClr>
          </a:solidFill>
        </p:spPr>
      </p:pic>
      <p:sp>
        <p:nvSpPr>
          <p:cNvPr id="9" name="Elipse 8">
            <a:extLst>
              <a:ext uri="{FF2B5EF4-FFF2-40B4-BE49-F238E27FC236}">
                <a16:creationId xmlns:a16="http://schemas.microsoft.com/office/drawing/2014/main" id="{2AFB8934-A581-49D7-B467-8D2332F03F39}"/>
              </a:ext>
            </a:extLst>
          </p:cNvPr>
          <p:cNvSpPr/>
          <p:nvPr/>
        </p:nvSpPr>
        <p:spPr>
          <a:xfrm>
            <a:off x="1025776" y="1871280"/>
            <a:ext cx="1497023" cy="986456"/>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1200" b="1" dirty="0">
                <a:solidFill>
                  <a:schemeClr val="bg1"/>
                </a:solidFill>
                <a:latin typeface="Arial" panose="020B0604020202020204" pitchFamily="34" charset="0"/>
                <a:cs typeface="Arial" panose="020B0604020202020204" pitchFamily="34" charset="0"/>
              </a:rPr>
              <a:t>INGRESOS</a:t>
            </a:r>
            <a:endParaRPr lang="es-GT" sz="900" dirty="0">
              <a:solidFill>
                <a:schemeClr val="bg1"/>
              </a:solidFill>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id="{08EC1A42-47BD-4016-A119-40A4C9B79100}"/>
              </a:ext>
            </a:extLst>
          </p:cNvPr>
          <p:cNvSpPr/>
          <p:nvPr/>
        </p:nvSpPr>
        <p:spPr>
          <a:xfrm>
            <a:off x="4864971" y="3793896"/>
            <a:ext cx="1370932" cy="888502"/>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GT" sz="1200" b="1" dirty="0">
                <a:solidFill>
                  <a:schemeClr val="bg1"/>
                </a:solidFill>
                <a:latin typeface="Arial" panose="020B0604020202020204" pitchFamily="34" charset="0"/>
                <a:cs typeface="Arial" panose="020B0604020202020204" pitchFamily="34" charset="0"/>
              </a:rPr>
              <a:t>EGRESOS</a:t>
            </a:r>
            <a:endParaRPr lang="es-GT" sz="900" dirty="0">
              <a:solidFill>
                <a:schemeClr val="bg1"/>
              </a:solidFill>
              <a:latin typeface="Arial" panose="020B0604020202020204" pitchFamily="34" charset="0"/>
              <a:cs typeface="Arial" panose="020B0604020202020204" pitchFamily="34" charset="0"/>
            </a:endParaRPr>
          </a:p>
        </p:txBody>
      </p:sp>
      <p:sp>
        <p:nvSpPr>
          <p:cNvPr id="11" name="Cruz 10">
            <a:extLst>
              <a:ext uri="{FF2B5EF4-FFF2-40B4-BE49-F238E27FC236}">
                <a16:creationId xmlns:a16="http://schemas.microsoft.com/office/drawing/2014/main" id="{4F8CEAB2-3EB6-4121-96CC-967C21AB21C7}"/>
              </a:ext>
            </a:extLst>
          </p:cNvPr>
          <p:cNvSpPr/>
          <p:nvPr/>
        </p:nvSpPr>
        <p:spPr>
          <a:xfrm>
            <a:off x="1321502" y="4295785"/>
            <a:ext cx="672800" cy="495539"/>
          </a:xfrm>
          <a:prstGeom prst="plus">
            <a:avLst>
              <a:gd name="adj" fmla="val 35014"/>
            </a:avLst>
          </a:prstGeom>
          <a:solidFill>
            <a:srgbClr val="FFC000"/>
          </a:solidFill>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s-GT" sz="1350" dirty="0">
              <a:latin typeface="Arial" panose="020B0604020202020204" pitchFamily="34" charset="0"/>
              <a:cs typeface="Arial" panose="020B0604020202020204" pitchFamily="34" charset="0"/>
            </a:endParaRPr>
          </a:p>
        </p:txBody>
      </p:sp>
      <p:sp>
        <p:nvSpPr>
          <p:cNvPr id="12" name="1 Igual que">
            <a:extLst>
              <a:ext uri="{FF2B5EF4-FFF2-40B4-BE49-F238E27FC236}">
                <a16:creationId xmlns:a16="http://schemas.microsoft.com/office/drawing/2014/main" id="{4059056C-9526-4703-A609-CF4724FC6AAD}"/>
              </a:ext>
            </a:extLst>
          </p:cNvPr>
          <p:cNvSpPr/>
          <p:nvPr/>
        </p:nvSpPr>
        <p:spPr>
          <a:xfrm>
            <a:off x="3893732" y="2631617"/>
            <a:ext cx="1184605" cy="637781"/>
          </a:xfrm>
          <a:prstGeom prst="mathEqual">
            <a:avLst>
              <a:gd name="adj1" fmla="val 23520"/>
              <a:gd name="adj2" fmla="val 14023"/>
            </a:avLst>
          </a:prstGeom>
          <a:solidFill>
            <a:srgbClr val="FF0000"/>
          </a:solidFill>
          <a:ln>
            <a:solidFill>
              <a:schemeClr val="tx1"/>
            </a:solidFill>
          </a:ln>
          <a:scene3d>
            <a:camera prst="perspectiveContrasting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GT" sz="1350" dirty="0">
              <a:solidFill>
                <a:schemeClr val="tx1"/>
              </a:solidFill>
              <a:latin typeface="Arial" panose="020B0604020202020204" pitchFamily="34" charset="0"/>
              <a:cs typeface="Arial" panose="020B0604020202020204" pitchFamily="34" charset="0"/>
            </a:endParaRPr>
          </a:p>
        </p:txBody>
      </p:sp>
      <p:sp>
        <p:nvSpPr>
          <p:cNvPr id="13" name="Google Shape;228;p13">
            <a:extLst>
              <a:ext uri="{FF2B5EF4-FFF2-40B4-BE49-F238E27FC236}">
                <a16:creationId xmlns:a16="http://schemas.microsoft.com/office/drawing/2014/main" id="{1AB76A39-7D17-4135-BFBC-6A41F973BB08}"/>
              </a:ext>
            </a:extLst>
          </p:cNvPr>
          <p:cNvSpPr/>
          <p:nvPr/>
        </p:nvSpPr>
        <p:spPr>
          <a:xfrm>
            <a:off x="1924610" y="4968004"/>
            <a:ext cx="6777252" cy="1165096"/>
          </a:xfrm>
          <a:prstGeom prst="rect">
            <a:avLst/>
          </a:prstGeom>
          <a:solidFill>
            <a:srgbClr val="0070C0"/>
          </a:solidFill>
          <a:ln>
            <a:noFill/>
          </a:ln>
          <a:effectLst>
            <a:outerShdw blurRad="863600" dist="38100" dir="2700000" sx="104000" sy="104000" algn="tl" rotWithShape="0">
              <a:schemeClr val="dk2">
                <a:alpha val="7843"/>
              </a:schemeClr>
            </a:outerShdw>
          </a:effectLst>
        </p:spPr>
        <p:txBody>
          <a:bodyPr spcFirstLastPara="1" wrap="square" lIns="68569" tIns="34275" rIns="68569" bIns="34275" anchor="ctr" anchorCtr="0">
            <a:noAutofit/>
          </a:bodyPr>
          <a:lstStyle/>
          <a:p>
            <a:pPr algn="ctr" defTabSz="933450">
              <a:buSzPts val="3600"/>
            </a:pPr>
            <a:r>
              <a:rPr lang="es-GT" b="1" dirty="0">
                <a:solidFill>
                  <a:schemeClr val="lt1"/>
                </a:solidFill>
                <a:latin typeface="Arial" panose="020B0604020202020204" pitchFamily="34" charset="0"/>
                <a:cs typeface="Arial" panose="020B0604020202020204" pitchFamily="34" charset="0"/>
              </a:rPr>
              <a:t>Debe incluir la estimación de todos los ingresos a percibir y el detalle de los gastos que se realizarán </a:t>
            </a:r>
          </a:p>
          <a:p>
            <a:pPr algn="ctr" defTabSz="933450">
              <a:buSzPts val="3600"/>
            </a:pPr>
            <a:r>
              <a:rPr lang="es-GT" b="1" dirty="0">
                <a:solidFill>
                  <a:schemeClr val="lt1"/>
                </a:solidFill>
                <a:latin typeface="Arial" panose="020B0604020202020204" pitchFamily="34" charset="0"/>
                <a:cs typeface="Arial" panose="020B0604020202020204" pitchFamily="34" charset="0"/>
              </a:rPr>
              <a:t>(Art. 237 CPR)</a:t>
            </a:r>
          </a:p>
        </p:txBody>
      </p:sp>
      <p:sp>
        <p:nvSpPr>
          <p:cNvPr id="14" name="Google Shape;179;p8">
            <a:extLst>
              <a:ext uri="{FF2B5EF4-FFF2-40B4-BE49-F238E27FC236}">
                <a16:creationId xmlns:a16="http://schemas.microsoft.com/office/drawing/2014/main" id="{F7942F13-74F9-49EF-BA2E-A9E87FFEF99C}"/>
              </a:ext>
            </a:extLst>
          </p:cNvPr>
          <p:cNvSpPr txBox="1"/>
          <p:nvPr/>
        </p:nvSpPr>
        <p:spPr>
          <a:xfrm>
            <a:off x="0" y="291314"/>
            <a:ext cx="9608024"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Arial" panose="020B0604020202020204" pitchFamily="34" charset="0"/>
                <a:ea typeface="Montserrat ExtraBold"/>
                <a:cs typeface="Arial" panose="020B0604020202020204" pitchFamily="34" charset="0"/>
                <a:sym typeface="Montserrat ExtraBold"/>
              </a:rPr>
              <a:t>Equilibrio Presupuestario</a:t>
            </a:r>
          </a:p>
        </p:txBody>
      </p:sp>
    </p:spTree>
    <p:extLst>
      <p:ext uri="{BB962C8B-B14F-4D97-AF65-F5344CB8AC3E}">
        <p14:creationId xmlns:p14="http://schemas.microsoft.com/office/powerpoint/2010/main" val="36336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3" name="1 CuadroTexto">
            <a:extLst>
              <a:ext uri="{FF2B5EF4-FFF2-40B4-BE49-F238E27FC236}">
                <a16:creationId xmlns:a16="http://schemas.microsoft.com/office/drawing/2014/main" id="{C4DB8AF3-618A-4844-A05F-71386C729D73}"/>
              </a:ext>
            </a:extLst>
          </p:cNvPr>
          <p:cNvSpPr txBox="1"/>
          <p:nvPr/>
        </p:nvSpPr>
        <p:spPr>
          <a:xfrm>
            <a:off x="3760342" y="4198399"/>
            <a:ext cx="7518767" cy="1384995"/>
          </a:xfrm>
          <a:prstGeom prst="rect">
            <a:avLst/>
          </a:prstGeom>
          <a:noFill/>
        </p:spPr>
        <p:txBody>
          <a:bodyPr wrap="square" rtlCol="0">
            <a:spAutoFit/>
          </a:bodyPr>
          <a:lstStyle/>
          <a:p>
            <a:pPr algn="r"/>
            <a:r>
              <a:rPr lang="es-GT" sz="4800" b="1" dirty="0">
                <a:latin typeface="Arial" panose="020B0604020202020204" pitchFamily="34" charset="0"/>
                <a:cs typeface="Arial" panose="020B0604020202020204" pitchFamily="34" charset="0"/>
              </a:rPr>
              <a:t>II. </a:t>
            </a:r>
            <a:r>
              <a:rPr lang="es-GT" sz="3600" dirty="0">
                <a:latin typeface="Arial" panose="020B0604020202020204" pitchFamily="34" charset="0"/>
                <a:cs typeface="Arial" panose="020B0604020202020204" pitchFamily="34" charset="0"/>
              </a:rPr>
              <a:t>Conformación del Presupuesto de Ingresos</a:t>
            </a:r>
          </a:p>
        </p:txBody>
      </p:sp>
    </p:spTree>
    <p:extLst>
      <p:ext uri="{BB962C8B-B14F-4D97-AF65-F5344CB8AC3E}">
        <p14:creationId xmlns:p14="http://schemas.microsoft.com/office/powerpoint/2010/main" val="255700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15" name="Google Shape;225;p13">
            <a:extLst>
              <a:ext uri="{FF2B5EF4-FFF2-40B4-BE49-F238E27FC236}">
                <a16:creationId xmlns:a16="http://schemas.microsoft.com/office/drawing/2014/main" id="{0FF49077-CC12-427B-B957-27AEDC79A861}"/>
              </a:ext>
            </a:extLst>
          </p:cNvPr>
          <p:cNvSpPr txBox="1">
            <a:spLocks/>
          </p:cNvSpPr>
          <p:nvPr/>
        </p:nvSpPr>
        <p:spPr>
          <a:xfrm>
            <a:off x="607636" y="1144438"/>
            <a:ext cx="9133322" cy="5125584"/>
          </a:xfrm>
          <a:prstGeom prst="rect">
            <a:avLst/>
          </a:prstGeom>
          <a:solidFill>
            <a:schemeClr val="lt1"/>
          </a:solidFill>
          <a:ln>
            <a:noFill/>
          </a:ln>
        </p:spPr>
        <p:txBody>
          <a:bodyPr spcFirstLastPara="1" vert="horz" wrap="square" lIns="68569" tIns="34275" rIns="68569"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dirty="0">
              <a:latin typeface="Arial" panose="020B0604020202020204" pitchFamily="34" charset="0"/>
              <a:cs typeface="Arial" panose="020B0604020202020204" pitchFamily="34" charset="0"/>
            </a:endParaRPr>
          </a:p>
        </p:txBody>
      </p:sp>
      <p:sp>
        <p:nvSpPr>
          <p:cNvPr id="16" name="Google Shape;227;p13">
            <a:extLst>
              <a:ext uri="{FF2B5EF4-FFF2-40B4-BE49-F238E27FC236}">
                <a16:creationId xmlns:a16="http://schemas.microsoft.com/office/drawing/2014/main" id="{D9525FAF-6495-430B-BC72-53DC295A0C0B}"/>
              </a:ext>
            </a:extLst>
          </p:cNvPr>
          <p:cNvSpPr txBox="1"/>
          <p:nvPr/>
        </p:nvSpPr>
        <p:spPr>
          <a:xfrm>
            <a:off x="4335951" y="1794913"/>
            <a:ext cx="472101" cy="101985"/>
          </a:xfrm>
          <a:prstGeom prst="rect">
            <a:avLst/>
          </a:prstGeom>
          <a:noFill/>
          <a:ln>
            <a:noFill/>
          </a:ln>
        </p:spPr>
        <p:txBody>
          <a:bodyPr spcFirstLastPara="1" wrap="square" lIns="68569" tIns="34275" rIns="68569" bIns="34275" anchor="t" anchorCtr="0">
            <a:spAutoFit/>
          </a:bodyPr>
          <a:lstStyle/>
          <a:p>
            <a:pPr algn="ctr"/>
            <a:r>
              <a:rPr lang="en-US" sz="213" b="1">
                <a:solidFill>
                  <a:schemeClr val="lt1"/>
                </a:solidFill>
                <a:latin typeface="Arial" panose="020B0604020202020204" pitchFamily="34" charset="0"/>
                <a:ea typeface="Open Sans"/>
                <a:cs typeface="Arial" panose="020B0604020202020204" pitchFamily="34" charset="0"/>
                <a:sym typeface="Open Sans"/>
              </a:rPr>
              <a:t>BICENTENARIO</a:t>
            </a:r>
            <a:endParaRPr sz="1350">
              <a:latin typeface="Arial" panose="020B0604020202020204" pitchFamily="34" charset="0"/>
              <a:cs typeface="Arial" panose="020B0604020202020204" pitchFamily="34" charset="0"/>
            </a:endParaRPr>
          </a:p>
        </p:txBody>
      </p:sp>
      <p:sp>
        <p:nvSpPr>
          <p:cNvPr id="17" name="Google Shape;179;p8">
            <a:extLst>
              <a:ext uri="{FF2B5EF4-FFF2-40B4-BE49-F238E27FC236}">
                <a16:creationId xmlns:a16="http://schemas.microsoft.com/office/drawing/2014/main" id="{8AF8D48C-644F-4A9B-B2DE-8028ED1B6145}"/>
              </a:ext>
            </a:extLst>
          </p:cNvPr>
          <p:cNvSpPr txBox="1"/>
          <p:nvPr/>
        </p:nvSpPr>
        <p:spPr>
          <a:xfrm>
            <a:off x="-1" y="339647"/>
            <a:ext cx="9605639"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Arial" panose="020B0604020202020204" pitchFamily="34" charset="0"/>
                <a:ea typeface="Montserrat ExtraBold"/>
                <a:cs typeface="Arial" panose="020B0604020202020204" pitchFamily="34" charset="0"/>
                <a:sym typeface="Montserrat ExtraBold"/>
              </a:rPr>
              <a:t>Presupuesto de Ingresos</a:t>
            </a:r>
          </a:p>
        </p:txBody>
      </p:sp>
      <p:pic>
        <p:nvPicPr>
          <p:cNvPr id="18" name="Gráfico 17" descr="Círculos con flechas con relleno sólido">
            <a:extLst>
              <a:ext uri="{FF2B5EF4-FFF2-40B4-BE49-F238E27FC236}">
                <a16:creationId xmlns:a16="http://schemas.microsoft.com/office/drawing/2014/main" id="{F6EA745A-091C-47A8-8E2B-61AFAE02AD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501" y="4821028"/>
            <a:ext cx="465954" cy="485588"/>
          </a:xfrm>
          <a:prstGeom prst="rect">
            <a:avLst/>
          </a:prstGeom>
        </p:spPr>
      </p:pic>
      <p:graphicFrame>
        <p:nvGraphicFramePr>
          <p:cNvPr id="19" name="Diagrama 18">
            <a:extLst>
              <a:ext uri="{FF2B5EF4-FFF2-40B4-BE49-F238E27FC236}">
                <a16:creationId xmlns:a16="http://schemas.microsoft.com/office/drawing/2014/main" id="{03C725A2-4AEA-421D-A176-B1AAC939E722}"/>
              </a:ext>
            </a:extLst>
          </p:cNvPr>
          <p:cNvGraphicFramePr/>
          <p:nvPr>
            <p:extLst>
              <p:ext uri="{D42A27DB-BD31-4B8C-83A1-F6EECF244321}">
                <p14:modId xmlns:p14="http://schemas.microsoft.com/office/powerpoint/2010/main" val="2248059352"/>
              </p:ext>
            </p:extLst>
          </p:nvPr>
        </p:nvGraphicFramePr>
        <p:xfrm>
          <a:off x="928279" y="1562470"/>
          <a:ext cx="8677360" cy="4415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Gráfico 19" descr="Lista RTL">
            <a:extLst>
              <a:ext uri="{FF2B5EF4-FFF2-40B4-BE49-F238E27FC236}">
                <a16:creationId xmlns:a16="http://schemas.microsoft.com/office/drawing/2014/main" id="{2ADD5E6E-DA5D-488A-932D-0AD8BBB472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0163" y="2270331"/>
            <a:ext cx="1240708" cy="1222248"/>
          </a:xfrm>
          <a:prstGeom prst="rect">
            <a:avLst/>
          </a:prstGeom>
        </p:spPr>
      </p:pic>
      <p:pic>
        <p:nvPicPr>
          <p:cNvPr id="21" name="Gráfico 20" descr="Monedas">
            <a:extLst>
              <a:ext uri="{FF2B5EF4-FFF2-40B4-BE49-F238E27FC236}">
                <a16:creationId xmlns:a16="http://schemas.microsoft.com/office/drawing/2014/main" id="{317F78DC-0652-4F1B-BB54-601DEEF273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3998" y="3910611"/>
            <a:ext cx="1426959" cy="1426959"/>
          </a:xfrm>
          <a:prstGeom prst="rect">
            <a:avLst/>
          </a:prstGeom>
        </p:spPr>
      </p:pic>
    </p:spTree>
    <p:extLst>
      <p:ext uri="{BB962C8B-B14F-4D97-AF65-F5344CB8AC3E}">
        <p14:creationId xmlns:p14="http://schemas.microsoft.com/office/powerpoint/2010/main" val="256788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16" name="Google Shape;227;p13">
            <a:extLst>
              <a:ext uri="{FF2B5EF4-FFF2-40B4-BE49-F238E27FC236}">
                <a16:creationId xmlns:a16="http://schemas.microsoft.com/office/drawing/2014/main" id="{D9525FAF-6495-430B-BC72-53DC295A0C0B}"/>
              </a:ext>
            </a:extLst>
          </p:cNvPr>
          <p:cNvSpPr txBox="1"/>
          <p:nvPr/>
        </p:nvSpPr>
        <p:spPr>
          <a:xfrm>
            <a:off x="3653559" y="1794913"/>
            <a:ext cx="472101" cy="101985"/>
          </a:xfrm>
          <a:prstGeom prst="rect">
            <a:avLst/>
          </a:prstGeom>
          <a:noFill/>
          <a:ln>
            <a:noFill/>
          </a:ln>
        </p:spPr>
        <p:txBody>
          <a:bodyPr spcFirstLastPara="1" wrap="square" lIns="68569" tIns="34275" rIns="68569" bIns="34275" anchor="t" anchorCtr="0">
            <a:spAutoFit/>
          </a:bodyPr>
          <a:lstStyle/>
          <a:p>
            <a:pPr algn="ctr"/>
            <a:r>
              <a:rPr lang="en-US" sz="213" b="1">
                <a:solidFill>
                  <a:schemeClr val="lt1"/>
                </a:solidFill>
                <a:latin typeface="Arial" panose="020B0604020202020204" pitchFamily="34" charset="0"/>
                <a:ea typeface="Open Sans"/>
                <a:cs typeface="Arial" panose="020B0604020202020204" pitchFamily="34" charset="0"/>
                <a:sym typeface="Open Sans"/>
              </a:rPr>
              <a:t>BICENTENARIO</a:t>
            </a:r>
            <a:endParaRPr sz="1350">
              <a:latin typeface="Arial" panose="020B0604020202020204" pitchFamily="34" charset="0"/>
              <a:cs typeface="Arial" panose="020B0604020202020204" pitchFamily="34" charset="0"/>
            </a:endParaRPr>
          </a:p>
        </p:txBody>
      </p:sp>
      <p:sp>
        <p:nvSpPr>
          <p:cNvPr id="17" name="Google Shape;179;p8">
            <a:extLst>
              <a:ext uri="{FF2B5EF4-FFF2-40B4-BE49-F238E27FC236}">
                <a16:creationId xmlns:a16="http://schemas.microsoft.com/office/drawing/2014/main" id="{8AF8D48C-644F-4A9B-B2DE-8028ED1B6145}"/>
              </a:ext>
            </a:extLst>
          </p:cNvPr>
          <p:cNvSpPr txBox="1"/>
          <p:nvPr/>
        </p:nvSpPr>
        <p:spPr>
          <a:xfrm>
            <a:off x="-1" y="339647"/>
            <a:ext cx="9579429" cy="804791"/>
          </a:xfrm>
          <a:prstGeom prst="rect">
            <a:avLst/>
          </a:prstGeom>
          <a:noFill/>
          <a:ln>
            <a:noFill/>
          </a:ln>
        </p:spPr>
        <p:txBody>
          <a:bodyPr spcFirstLastPara="1" wrap="square" lIns="68569" tIns="34275" rIns="68569" bIns="34275" anchor="t" anchorCtr="0">
            <a:noAutofit/>
          </a:bodyPr>
          <a:lstStyle/>
          <a:p>
            <a:pPr algn="ctr">
              <a:lnSpc>
                <a:spcPct val="90000"/>
              </a:lnSpc>
              <a:buClr>
                <a:srgbClr val="002060"/>
              </a:buClr>
              <a:buSzPts val="3600"/>
            </a:pPr>
            <a:r>
              <a:rPr lang="es-GT" sz="3200" b="1" dirty="0">
                <a:solidFill>
                  <a:schemeClr val="bg1"/>
                </a:solidFill>
                <a:latin typeface="Arial" panose="020B0604020202020204" pitchFamily="34" charset="0"/>
                <a:ea typeface="Montserrat ExtraBold"/>
                <a:cs typeface="Arial" panose="020B0604020202020204" pitchFamily="34" charset="0"/>
                <a:sym typeface="Montserrat ExtraBold"/>
              </a:rPr>
              <a:t>Clases de Ingresos</a:t>
            </a:r>
            <a:endParaRPr lang="es-GT" b="1" dirty="0">
              <a:solidFill>
                <a:schemeClr val="bg1"/>
              </a:solidFill>
              <a:latin typeface="Arial" panose="020B0604020202020204" pitchFamily="34" charset="0"/>
              <a:ea typeface="Montserrat ExtraBold"/>
              <a:cs typeface="Arial" panose="020B0604020202020204" pitchFamily="34" charset="0"/>
              <a:sym typeface="Montserrat ExtraBold"/>
            </a:endParaRPr>
          </a:p>
        </p:txBody>
      </p:sp>
      <p:pic>
        <p:nvPicPr>
          <p:cNvPr id="18" name="Gráfico 17" descr="Círculos con flechas con relleno sólido">
            <a:extLst>
              <a:ext uri="{FF2B5EF4-FFF2-40B4-BE49-F238E27FC236}">
                <a16:creationId xmlns:a16="http://schemas.microsoft.com/office/drawing/2014/main" id="{F6EA745A-091C-47A8-8E2B-61AFAE02AD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501" y="4821028"/>
            <a:ext cx="465954" cy="485588"/>
          </a:xfrm>
          <a:prstGeom prst="rect">
            <a:avLst/>
          </a:prstGeom>
        </p:spPr>
      </p:pic>
      <p:sp>
        <p:nvSpPr>
          <p:cNvPr id="7" name="Rectángulo 6">
            <a:extLst>
              <a:ext uri="{FF2B5EF4-FFF2-40B4-BE49-F238E27FC236}">
                <a16:creationId xmlns:a16="http://schemas.microsoft.com/office/drawing/2014/main" id="{75E6070C-476F-4415-9367-5307D156035C}"/>
              </a:ext>
            </a:extLst>
          </p:cNvPr>
          <p:cNvSpPr/>
          <p:nvPr/>
        </p:nvSpPr>
        <p:spPr>
          <a:xfrm>
            <a:off x="1910635" y="1325171"/>
            <a:ext cx="9023801" cy="862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2000" b="1" i="0" u="none" strike="noStrike" kern="0" cap="none" spc="0" normalizeH="0" baseline="0" noProof="0" dirty="0">
                <a:ln>
                  <a:noFill/>
                </a:ln>
                <a:solidFill>
                  <a:sysClr val="windowText" lastClr="000000"/>
                </a:solidFill>
                <a:effectLst/>
                <a:uLnTx/>
                <a:uFillTx/>
                <a:latin typeface="Lucida Handwriting" panose="03010101010101010101" pitchFamily="66" charset="0"/>
              </a:rPr>
              <a:t>Ingresos Tributarios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GT" b="0" i="0" u="none" strike="noStrike" kern="0" cap="none" spc="0" normalizeH="0" baseline="0" noProof="0" dirty="0">
                <a:ln>
                  <a:noFill/>
                </a:ln>
                <a:solidFill>
                  <a:sysClr val="windowText" lastClr="000000"/>
                </a:solidFill>
                <a:effectLst/>
                <a:uLnTx/>
                <a:uFillTx/>
              </a:rPr>
              <a:t>Comprende los ingresos obtenidos por la recaudación de Impuestos Directos e Indirectos</a:t>
            </a:r>
          </a:p>
        </p:txBody>
      </p:sp>
      <p:sp>
        <p:nvSpPr>
          <p:cNvPr id="26" name="Rectángulo 25">
            <a:extLst>
              <a:ext uri="{FF2B5EF4-FFF2-40B4-BE49-F238E27FC236}">
                <a16:creationId xmlns:a16="http://schemas.microsoft.com/office/drawing/2014/main" id="{CF79BC56-BC2A-46D8-BDC1-666D0156FA2D}"/>
              </a:ext>
            </a:extLst>
          </p:cNvPr>
          <p:cNvSpPr/>
          <p:nvPr/>
        </p:nvSpPr>
        <p:spPr>
          <a:xfrm>
            <a:off x="1910905" y="2743484"/>
            <a:ext cx="8588415" cy="862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GT" sz="2000" b="1" kern="0" dirty="0">
                <a:solidFill>
                  <a:sysClr val="windowText" lastClr="000000"/>
                </a:solidFill>
                <a:latin typeface="Lucida Handwriting" panose="03010101010101010101" pitchFamily="66" charset="0"/>
              </a:rPr>
              <a:t>Ingresos  No Tributarios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GT" b="0" i="0" u="none" strike="noStrike" kern="0" cap="none" spc="0" normalizeH="0" baseline="0" noProof="0" dirty="0">
                <a:ln>
                  <a:noFill/>
                </a:ln>
                <a:solidFill>
                  <a:sysClr val="windowText" lastClr="000000"/>
                </a:solidFill>
                <a:effectLst/>
                <a:uLnTx/>
                <a:uFillTx/>
              </a:rPr>
              <a:t>Recursos obtenidos derivado de la contra prestaciones servicios o compra de bienes provenientes de Entidades Públicas</a:t>
            </a:r>
          </a:p>
        </p:txBody>
      </p:sp>
      <p:sp>
        <p:nvSpPr>
          <p:cNvPr id="27" name="Rectángulo 26">
            <a:extLst>
              <a:ext uri="{FF2B5EF4-FFF2-40B4-BE49-F238E27FC236}">
                <a16:creationId xmlns:a16="http://schemas.microsoft.com/office/drawing/2014/main" id="{0FE92927-EE3E-4CA3-ADEC-5E080F4C4661}"/>
              </a:ext>
            </a:extLst>
          </p:cNvPr>
          <p:cNvSpPr/>
          <p:nvPr/>
        </p:nvSpPr>
        <p:spPr>
          <a:xfrm>
            <a:off x="1910635" y="4080047"/>
            <a:ext cx="8468134" cy="862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2000" b="1" i="0" u="none" strike="noStrike" kern="0" cap="none" spc="0" normalizeH="0" baseline="0" noProof="0" dirty="0">
                <a:ln>
                  <a:noFill/>
                </a:ln>
                <a:solidFill>
                  <a:sysClr val="windowText" lastClr="000000"/>
                </a:solidFill>
                <a:effectLst/>
                <a:uLnTx/>
                <a:uFillTx/>
                <a:latin typeface="Lucida Handwriting" panose="03010101010101010101" pitchFamily="66" charset="0"/>
              </a:rPr>
              <a:t>Donaciones</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a:ln>
                  <a:noFill/>
                </a:ln>
                <a:solidFill>
                  <a:sysClr val="windowText" lastClr="000000"/>
                </a:solidFill>
                <a:effectLst/>
                <a:uLnTx/>
                <a:uFillTx/>
              </a:rPr>
              <a:t>Recursos que provienen del Sector Público, Privado o bien de Gobiernos e Instituciones Extranjeras, no sujetas a contraprestación en bienes y/o servicios, en </a:t>
            </a:r>
            <a:r>
              <a:rPr kumimoji="0" lang="es-MX" b="0" i="0" u="none" strike="noStrike" kern="0" cap="none" spc="0" normalizeH="0" baseline="0" noProof="0" dirty="0" err="1">
                <a:ln>
                  <a:noFill/>
                </a:ln>
                <a:solidFill>
                  <a:sysClr val="windowText" lastClr="000000"/>
                </a:solidFill>
                <a:effectLst/>
                <a:uLnTx/>
                <a:uFillTx/>
              </a:rPr>
              <a:t>cu</a:t>
            </a:r>
            <a:r>
              <a:rPr lang="es-MX" kern="0" dirty="0" err="1">
                <a:solidFill>
                  <a:sysClr val="windowText" lastClr="000000"/>
                </a:solidFill>
              </a:rPr>
              <a:t>mplimiento</a:t>
            </a:r>
            <a:r>
              <a:rPr lang="es-MX" kern="0" dirty="0">
                <a:solidFill>
                  <a:sysClr val="windowText" lastClr="000000"/>
                </a:solidFill>
              </a:rPr>
              <a:t> de disposiciones legales y contractuales</a:t>
            </a:r>
            <a:endParaRPr kumimoji="0" lang="es-MX" b="0" i="0" u="none" strike="noStrike" kern="0" cap="none" spc="0" normalizeH="0" baseline="0" noProof="0" dirty="0">
              <a:ln>
                <a:noFill/>
              </a:ln>
              <a:solidFill>
                <a:sysClr val="windowText" lastClr="000000"/>
              </a:solidFill>
              <a:effectLst/>
              <a:uLnTx/>
              <a:uFillTx/>
            </a:endParaRPr>
          </a:p>
        </p:txBody>
      </p:sp>
      <p:sp>
        <p:nvSpPr>
          <p:cNvPr id="28" name="Rectángulo 27">
            <a:extLst>
              <a:ext uri="{FF2B5EF4-FFF2-40B4-BE49-F238E27FC236}">
                <a16:creationId xmlns:a16="http://schemas.microsoft.com/office/drawing/2014/main" id="{5E65974D-34C1-4912-A9AE-F3B52AAC3A12}"/>
              </a:ext>
            </a:extLst>
          </p:cNvPr>
          <p:cNvSpPr/>
          <p:nvPr/>
        </p:nvSpPr>
        <p:spPr>
          <a:xfrm>
            <a:off x="1910635" y="5693445"/>
            <a:ext cx="8286091" cy="862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2000" b="1" i="0" u="none" strike="noStrike" kern="0" cap="none" spc="0" normalizeH="0" baseline="0" noProof="0" dirty="0">
                <a:ln>
                  <a:noFill/>
                </a:ln>
                <a:solidFill>
                  <a:sysClr val="windowText" lastClr="000000"/>
                </a:solidFill>
                <a:effectLst/>
                <a:uLnTx/>
                <a:uFillTx/>
                <a:latin typeface="Lucida Handwriting" panose="03010101010101010101" pitchFamily="66" charset="0"/>
              </a:rPr>
              <a:t>Ingresos de Capital</a:t>
            </a:r>
          </a:p>
          <a:p>
            <a:pPr marL="0" marR="0" lvl="1" indent="0" algn="just" defTabSz="914400"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a:ln>
                  <a:noFill/>
                </a:ln>
                <a:solidFill>
                  <a:sysClr val="windowText" lastClr="000000"/>
                </a:solidFill>
                <a:effectLst/>
                <a:uLnTx/>
                <a:uFillTx/>
              </a:rPr>
              <a:t>Recursos obtenidos en la venta o desincorporación de activos, la variación positiva de las depreciación y amortización, las transferencias recibidas de otros agentes para fines de capital, la venta de participaciones accionarias en empresas y la recuperación de préstamos.</a:t>
            </a:r>
          </a:p>
        </p:txBody>
      </p:sp>
      <p:grpSp>
        <p:nvGrpSpPr>
          <p:cNvPr id="2" name="1 Grupo"/>
          <p:cNvGrpSpPr/>
          <p:nvPr/>
        </p:nvGrpSpPr>
        <p:grpSpPr>
          <a:xfrm>
            <a:off x="17096" y="956660"/>
            <a:ext cx="1835290" cy="5900057"/>
            <a:chOff x="8131" y="1001485"/>
            <a:chExt cx="1835290" cy="5900057"/>
          </a:xfrm>
        </p:grpSpPr>
        <p:pic>
          <p:nvPicPr>
            <p:cNvPr id="10" name="Gráfico 9" descr="Apretón de manos">
              <a:extLst>
                <a:ext uri="{FF2B5EF4-FFF2-40B4-BE49-F238E27FC236}">
                  <a16:creationId xmlns:a16="http://schemas.microsoft.com/office/drawing/2014/main" id="{1B7A55C0-EB54-4F60-AF69-A8A515F42E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225" y="4332074"/>
              <a:ext cx="974542" cy="974542"/>
            </a:xfrm>
            <a:prstGeom prst="rect">
              <a:avLst/>
            </a:prstGeom>
          </p:spPr>
        </p:pic>
        <p:pic>
          <p:nvPicPr>
            <p:cNvPr id="12" name="Gráfico 11" descr="Monedas">
              <a:extLst>
                <a:ext uri="{FF2B5EF4-FFF2-40B4-BE49-F238E27FC236}">
                  <a16:creationId xmlns:a16="http://schemas.microsoft.com/office/drawing/2014/main" id="{2A2C629F-153D-4AB8-90F2-1292C847E0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1311" y="1255863"/>
              <a:ext cx="862831" cy="862831"/>
            </a:xfrm>
            <a:prstGeom prst="rect">
              <a:avLst/>
            </a:prstGeom>
          </p:spPr>
        </p:pic>
        <p:pic>
          <p:nvPicPr>
            <p:cNvPr id="14" name="Gráfico 13" descr="Dinero">
              <a:extLst>
                <a:ext uri="{FF2B5EF4-FFF2-40B4-BE49-F238E27FC236}">
                  <a16:creationId xmlns:a16="http://schemas.microsoft.com/office/drawing/2014/main" id="{E7F39CCC-BA8A-4536-9E15-E98E9EDA7E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3773" y="5652629"/>
              <a:ext cx="929648" cy="944462"/>
            </a:xfrm>
            <a:prstGeom prst="rect">
              <a:avLst/>
            </a:prstGeom>
          </p:spPr>
        </p:pic>
        <p:pic>
          <p:nvPicPr>
            <p:cNvPr id="20" name="Gráfico 19" descr="Registro">
              <a:extLst>
                <a:ext uri="{FF2B5EF4-FFF2-40B4-BE49-F238E27FC236}">
                  <a16:creationId xmlns:a16="http://schemas.microsoft.com/office/drawing/2014/main" id="{9FB45625-07BB-478F-96C0-31E303E168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7324" y="2760107"/>
              <a:ext cx="798822" cy="798822"/>
            </a:xfrm>
            <a:prstGeom prst="rect">
              <a:avLst/>
            </a:prstGeom>
          </p:spPr>
        </p:pic>
        <p:sp>
          <p:nvSpPr>
            <p:cNvPr id="36" name="Forma libre: forma 35">
              <a:extLst>
                <a:ext uri="{FF2B5EF4-FFF2-40B4-BE49-F238E27FC236}">
                  <a16:creationId xmlns:a16="http://schemas.microsoft.com/office/drawing/2014/main" id="{6312A1EC-8B46-4CBD-9547-98602AF51F40}"/>
                </a:ext>
              </a:extLst>
            </p:cNvPr>
            <p:cNvSpPr/>
            <p:nvPr/>
          </p:nvSpPr>
          <p:spPr>
            <a:xfrm>
              <a:off x="8131" y="1001485"/>
              <a:ext cx="1447887" cy="5900057"/>
            </a:xfrm>
            <a:custGeom>
              <a:avLst/>
              <a:gdLst>
                <a:gd name="connsiteX0" fmla="*/ 0 w 1447887"/>
                <a:gd name="connsiteY0" fmla="*/ 0 h 5834957"/>
                <a:gd name="connsiteX1" fmla="*/ 1447887 w 1447887"/>
                <a:gd name="connsiteY1" fmla="*/ 0 h 5834957"/>
                <a:gd name="connsiteX2" fmla="*/ 1447887 w 1447887"/>
                <a:gd name="connsiteY2" fmla="*/ 64901 h 5834957"/>
                <a:gd name="connsiteX3" fmla="*/ 1356581 w 1447887"/>
                <a:gd name="connsiteY3" fmla="*/ 55871 h 5834957"/>
                <a:gd name="connsiteX4" fmla="*/ 754644 w 1447887"/>
                <a:gd name="connsiteY4" fmla="*/ 646384 h 5834957"/>
                <a:gd name="connsiteX5" fmla="*/ 1356581 w 1447887"/>
                <a:gd name="connsiteY5" fmla="*/ 1236897 h 5834957"/>
                <a:gd name="connsiteX6" fmla="*/ 1447887 w 1447887"/>
                <a:gd name="connsiteY6" fmla="*/ 1227867 h 5834957"/>
                <a:gd name="connsiteX7" fmla="*/ 1447887 w 1447887"/>
                <a:gd name="connsiteY7" fmla="*/ 1559326 h 5834957"/>
                <a:gd name="connsiteX8" fmla="*/ 1356582 w 1447887"/>
                <a:gd name="connsiteY8" fmla="*/ 1550296 h 5834957"/>
                <a:gd name="connsiteX9" fmla="*/ 754645 w 1447887"/>
                <a:gd name="connsiteY9" fmla="*/ 2140809 h 5834957"/>
                <a:gd name="connsiteX10" fmla="*/ 1356582 w 1447887"/>
                <a:gd name="connsiteY10" fmla="*/ 2731322 h 5834957"/>
                <a:gd name="connsiteX11" fmla="*/ 1447887 w 1447887"/>
                <a:gd name="connsiteY11" fmla="*/ 2722293 h 5834957"/>
                <a:gd name="connsiteX12" fmla="*/ 1447887 w 1447887"/>
                <a:gd name="connsiteY12" fmla="*/ 3096680 h 5834957"/>
                <a:gd name="connsiteX13" fmla="*/ 1366811 w 1447887"/>
                <a:gd name="connsiteY13" fmla="*/ 3088662 h 5834957"/>
                <a:gd name="connsiteX14" fmla="*/ 764874 w 1447887"/>
                <a:gd name="connsiteY14" fmla="*/ 3679175 h 5834957"/>
                <a:gd name="connsiteX15" fmla="*/ 1366811 w 1447887"/>
                <a:gd name="connsiteY15" fmla="*/ 4269688 h 5834957"/>
                <a:gd name="connsiteX16" fmla="*/ 1447887 w 1447887"/>
                <a:gd name="connsiteY16" fmla="*/ 4261670 h 5834957"/>
                <a:gd name="connsiteX17" fmla="*/ 1447887 w 1447887"/>
                <a:gd name="connsiteY17" fmla="*/ 4567919 h 5834957"/>
                <a:gd name="connsiteX18" fmla="*/ 1366811 w 1447887"/>
                <a:gd name="connsiteY18" fmla="*/ 4559901 h 5834957"/>
                <a:gd name="connsiteX19" fmla="*/ 764874 w 1447887"/>
                <a:gd name="connsiteY19" fmla="*/ 5150414 h 5834957"/>
                <a:gd name="connsiteX20" fmla="*/ 1366811 w 1447887"/>
                <a:gd name="connsiteY20" fmla="*/ 5740927 h 5834957"/>
                <a:gd name="connsiteX21" fmla="*/ 1447887 w 1447887"/>
                <a:gd name="connsiteY21" fmla="*/ 5732909 h 5834957"/>
                <a:gd name="connsiteX22" fmla="*/ 1447887 w 1447887"/>
                <a:gd name="connsiteY22" fmla="*/ 5834957 h 5834957"/>
                <a:gd name="connsiteX23" fmla="*/ 0 w 1447887"/>
                <a:gd name="connsiteY23" fmla="*/ 5834957 h 583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87" h="5834957">
                  <a:moveTo>
                    <a:pt x="0" y="0"/>
                  </a:moveTo>
                  <a:lnTo>
                    <a:pt x="1447887" y="0"/>
                  </a:lnTo>
                  <a:lnTo>
                    <a:pt x="1447887" y="64901"/>
                  </a:lnTo>
                  <a:lnTo>
                    <a:pt x="1356581" y="55871"/>
                  </a:lnTo>
                  <a:cubicBezTo>
                    <a:pt x="1024140" y="55871"/>
                    <a:pt x="754644" y="320253"/>
                    <a:pt x="754644" y="646384"/>
                  </a:cubicBezTo>
                  <a:cubicBezTo>
                    <a:pt x="754644" y="972515"/>
                    <a:pt x="1024140" y="1236897"/>
                    <a:pt x="1356581" y="1236897"/>
                  </a:cubicBezTo>
                  <a:lnTo>
                    <a:pt x="1447887" y="1227867"/>
                  </a:lnTo>
                  <a:lnTo>
                    <a:pt x="1447887" y="1559326"/>
                  </a:lnTo>
                  <a:lnTo>
                    <a:pt x="1356582" y="1550296"/>
                  </a:lnTo>
                  <a:cubicBezTo>
                    <a:pt x="1024141" y="1550296"/>
                    <a:pt x="754645" y="1814678"/>
                    <a:pt x="754645" y="2140809"/>
                  </a:cubicBezTo>
                  <a:cubicBezTo>
                    <a:pt x="754645" y="2466940"/>
                    <a:pt x="1024141" y="2731322"/>
                    <a:pt x="1356582" y="2731322"/>
                  </a:cubicBezTo>
                  <a:lnTo>
                    <a:pt x="1447887" y="2722293"/>
                  </a:lnTo>
                  <a:lnTo>
                    <a:pt x="1447887" y="3096680"/>
                  </a:lnTo>
                  <a:lnTo>
                    <a:pt x="1366811" y="3088662"/>
                  </a:lnTo>
                  <a:cubicBezTo>
                    <a:pt x="1034370" y="3088662"/>
                    <a:pt x="764874" y="3353044"/>
                    <a:pt x="764874" y="3679175"/>
                  </a:cubicBezTo>
                  <a:cubicBezTo>
                    <a:pt x="764874" y="4005306"/>
                    <a:pt x="1034370" y="4269688"/>
                    <a:pt x="1366811" y="4269688"/>
                  </a:cubicBezTo>
                  <a:lnTo>
                    <a:pt x="1447887" y="4261670"/>
                  </a:lnTo>
                  <a:lnTo>
                    <a:pt x="1447887" y="4567919"/>
                  </a:lnTo>
                  <a:lnTo>
                    <a:pt x="1366811" y="4559901"/>
                  </a:lnTo>
                  <a:cubicBezTo>
                    <a:pt x="1034370" y="4559901"/>
                    <a:pt x="764874" y="4824283"/>
                    <a:pt x="764874" y="5150414"/>
                  </a:cubicBezTo>
                  <a:cubicBezTo>
                    <a:pt x="764874" y="5476545"/>
                    <a:pt x="1034370" y="5740927"/>
                    <a:pt x="1366811" y="5740927"/>
                  </a:cubicBezTo>
                  <a:lnTo>
                    <a:pt x="1447887" y="5732909"/>
                  </a:lnTo>
                  <a:lnTo>
                    <a:pt x="1447887" y="5834957"/>
                  </a:lnTo>
                  <a:lnTo>
                    <a:pt x="0" y="5834957"/>
                  </a:lnTo>
                  <a:close/>
                </a:path>
              </a:pathLst>
            </a:custGeom>
            <a:noFill/>
            <a:ln w="38100">
              <a:solidFill>
                <a:srgbClr val="01325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GT" dirty="0"/>
            </a:p>
          </p:txBody>
        </p:sp>
      </p:grpSp>
    </p:spTree>
    <p:extLst>
      <p:ext uri="{BB962C8B-B14F-4D97-AF65-F5344CB8AC3E}">
        <p14:creationId xmlns:p14="http://schemas.microsoft.com/office/powerpoint/2010/main" val="290365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DFC671-0A2C-A94F-87F8-84802920DFD5}"/>
              </a:ext>
            </a:extLst>
          </p:cNvPr>
          <p:cNvPicPr>
            <a:picLocks noChangeAspect="1"/>
          </p:cNvPicPr>
          <p:nvPr/>
        </p:nvPicPr>
        <p:blipFill>
          <a:blip r:embed="rId2"/>
          <a:stretch>
            <a:fillRect/>
          </a:stretch>
        </p:blipFill>
        <p:spPr>
          <a:xfrm>
            <a:off x="10325385" y="5977819"/>
            <a:ext cx="1673185" cy="643146"/>
          </a:xfrm>
          <a:prstGeom prst="rect">
            <a:avLst/>
          </a:prstGeom>
        </p:spPr>
      </p:pic>
      <p:sp>
        <p:nvSpPr>
          <p:cNvPr id="5" name="CuadroTexto 4">
            <a:extLst>
              <a:ext uri="{FF2B5EF4-FFF2-40B4-BE49-F238E27FC236}">
                <a16:creationId xmlns:a16="http://schemas.microsoft.com/office/drawing/2014/main" id="{D6AA9E1F-CABB-4ABD-BBE2-F68A1B54DDA4}"/>
              </a:ext>
            </a:extLst>
          </p:cNvPr>
          <p:cNvSpPr txBox="1"/>
          <p:nvPr/>
        </p:nvSpPr>
        <p:spPr>
          <a:xfrm>
            <a:off x="1705328" y="1333217"/>
            <a:ext cx="7886699" cy="978729"/>
          </a:xfrm>
          <a:prstGeom prst="rect">
            <a:avLst/>
          </a:prstGeom>
          <a:noFill/>
        </p:spPr>
        <p:txBody>
          <a:bodyPr wrap="square" rtlCol="0">
            <a:spAutoFit/>
          </a:bodyPr>
          <a:lstStyle/>
          <a:p>
            <a:pPr algn="just" defTabSz="762000">
              <a:lnSpc>
                <a:spcPct val="90000"/>
              </a:lnSpc>
              <a:defRPr/>
            </a:pPr>
            <a:r>
              <a:rPr lang="es-GT" sz="1600" dirty="0">
                <a:latin typeface="Arial" panose="020B0604020202020204" pitchFamily="34" charset="0"/>
                <a:cs typeface="Arial" panose="020B0604020202020204" pitchFamily="34" charset="0"/>
              </a:rPr>
              <a:t>Comprende los Ingresos originados en el ejercicio del poder que tiene el Estado para establecer gravámenes, con el objeto de obtener recursos para el cumplimiento de sus fines. Se incluyen impuestos, arbitrios y contribuciones especiales; dividiéndose en Impuestos Directos e Indirectos.</a:t>
            </a:r>
            <a:endParaRPr lang="es-ES_tradnl" sz="1600" dirty="0">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36DDA43C-DCAA-4ED7-B27F-01ACC604E5C7}"/>
              </a:ext>
            </a:extLst>
          </p:cNvPr>
          <p:cNvGraphicFramePr/>
          <p:nvPr>
            <p:extLst>
              <p:ext uri="{D42A27DB-BD31-4B8C-83A1-F6EECF244321}">
                <p14:modId xmlns:p14="http://schemas.microsoft.com/office/powerpoint/2010/main" val="2134202392"/>
              </p:ext>
            </p:extLst>
          </p:nvPr>
        </p:nvGraphicFramePr>
        <p:xfrm>
          <a:off x="1151575" y="2374372"/>
          <a:ext cx="7601342" cy="4343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1 Rectángulo">
            <a:extLst>
              <a:ext uri="{FF2B5EF4-FFF2-40B4-BE49-F238E27FC236}">
                <a16:creationId xmlns:a16="http://schemas.microsoft.com/office/drawing/2014/main" id="{5C5FFB8D-0B64-4F1D-9314-820779F7183B}"/>
              </a:ext>
            </a:extLst>
          </p:cNvPr>
          <p:cNvSpPr/>
          <p:nvPr/>
        </p:nvSpPr>
        <p:spPr>
          <a:xfrm>
            <a:off x="1" y="164520"/>
            <a:ext cx="9592026" cy="6926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200" b="1" dirty="0">
                <a:solidFill>
                  <a:schemeClr val="bg1"/>
                </a:solidFill>
                <a:latin typeface="Arial" panose="020B0604020202020204" pitchFamily="34" charset="0"/>
                <a:cs typeface="Arial" panose="020B0604020202020204" pitchFamily="34" charset="0"/>
              </a:rPr>
              <a:t>Ingresos Tributarios</a:t>
            </a:r>
          </a:p>
        </p:txBody>
      </p:sp>
      <p:sp>
        <p:nvSpPr>
          <p:cNvPr id="2" name="Triángulo isósceles 1">
            <a:extLst>
              <a:ext uri="{FF2B5EF4-FFF2-40B4-BE49-F238E27FC236}">
                <a16:creationId xmlns:a16="http://schemas.microsoft.com/office/drawing/2014/main" id="{DDF358F5-23D1-46E4-8168-D97A5C341CFB}"/>
              </a:ext>
            </a:extLst>
          </p:cNvPr>
          <p:cNvSpPr/>
          <p:nvPr/>
        </p:nvSpPr>
        <p:spPr>
          <a:xfrm rot="5400000">
            <a:off x="5906388" y="3358843"/>
            <a:ext cx="520959" cy="140313"/>
          </a:xfrm>
          <a:prstGeom prst="triangle">
            <a:avLst/>
          </a:prstGeom>
          <a:solidFill>
            <a:srgbClr val="69A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Arial" panose="020B0604020202020204" pitchFamily="34" charset="0"/>
              <a:cs typeface="Arial" panose="020B0604020202020204" pitchFamily="34" charset="0"/>
            </a:endParaRPr>
          </a:p>
        </p:txBody>
      </p:sp>
      <p:sp>
        <p:nvSpPr>
          <p:cNvPr id="8" name="Triángulo isósceles 7">
            <a:extLst>
              <a:ext uri="{FF2B5EF4-FFF2-40B4-BE49-F238E27FC236}">
                <a16:creationId xmlns:a16="http://schemas.microsoft.com/office/drawing/2014/main" id="{3B03D90E-B917-4524-A13E-B03862DD9177}"/>
              </a:ext>
            </a:extLst>
          </p:cNvPr>
          <p:cNvSpPr/>
          <p:nvPr/>
        </p:nvSpPr>
        <p:spPr>
          <a:xfrm rot="5400000">
            <a:off x="5906388" y="5454626"/>
            <a:ext cx="520959" cy="140313"/>
          </a:xfrm>
          <a:prstGeom prst="triangle">
            <a:avLst/>
          </a:prstGeom>
          <a:solidFill>
            <a:srgbClr val="75B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9999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1521</Words>
  <Application>Microsoft Office PowerPoint</Application>
  <PresentationFormat>Panorámica</PresentationFormat>
  <Paragraphs>145</Paragraphs>
  <Slides>18</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Amatic SC</vt:lpstr>
      <vt:lpstr>Arial</vt:lpstr>
      <vt:lpstr>Arial   </vt:lpstr>
      <vt:lpstr>Calibri</vt:lpstr>
      <vt:lpstr>Lucida Handwriting</vt:lpstr>
      <vt:lpstr>Montserrat </vt:lpstr>
      <vt:lpstr>Montserrat ExtraBold</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Jorge Guillermo Cordero Córdova</cp:lastModifiedBy>
  <cp:revision>54</cp:revision>
  <dcterms:created xsi:type="dcterms:W3CDTF">2021-07-12T21:58:35Z</dcterms:created>
  <dcterms:modified xsi:type="dcterms:W3CDTF">2021-07-15T19:12:07Z</dcterms:modified>
</cp:coreProperties>
</file>