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8" r:id="rId4"/>
    <p:sldId id="259" r:id="rId5"/>
    <p:sldId id="264" r:id="rId6"/>
    <p:sldId id="263" r:id="rId7"/>
    <p:sldId id="280" r:id="rId8"/>
    <p:sldId id="356" r:id="rId9"/>
    <p:sldId id="357" r:id="rId10"/>
    <p:sldId id="358" r:id="rId11"/>
    <p:sldId id="359" r:id="rId12"/>
    <p:sldId id="262" r:id="rId13"/>
    <p:sldId id="265" r:id="rId14"/>
    <p:sldId id="354" r:id="rId15"/>
    <p:sldId id="350" r:id="rId16"/>
    <p:sldId id="355" r:id="rId17"/>
    <p:sldId id="261" r:id="rId18"/>
    <p:sldId id="274" r:id="rId19"/>
  </p:sldIdLst>
  <p:sldSz cx="12192000" cy="6858000"/>
  <p:notesSz cx="6858000" cy="9144000"/>
  <p:defaultText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0" autoAdjust="0"/>
    <p:restoredTop sz="94660"/>
  </p:normalViewPr>
  <p:slideViewPr>
    <p:cSldViewPr snapToGrid="0" showGuides="1">
      <p:cViewPr varScale="1">
        <p:scale>
          <a:sx n="114" d="100"/>
          <a:sy n="114" d="100"/>
        </p:scale>
        <p:origin x="474"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69B2A6B-7C9D-405C-9653-BAB8A5020B45}" type="doc">
      <dgm:prSet loTypeId="urn:microsoft.com/office/officeart/2005/8/layout/radial2" loCatId="relationship" qsTypeId="urn:microsoft.com/office/officeart/2005/8/quickstyle/3d2" qsCatId="3D" csTypeId="urn:microsoft.com/office/officeart/2005/8/colors/colorful5" csCatId="colorful" phldr="1"/>
      <dgm:spPr/>
      <dgm:t>
        <a:bodyPr/>
        <a:lstStyle/>
        <a:p>
          <a:endParaRPr lang="es-GT"/>
        </a:p>
      </dgm:t>
    </dgm:pt>
    <dgm:pt modelId="{28565FE8-0A62-44F4-8FAB-E7D6C9C849BE}">
      <dgm:prSet phldrT="[Texto]"/>
      <dgm:spPr/>
      <dgm:t>
        <a:bodyPr/>
        <a:lstStyle/>
        <a:p>
          <a:r>
            <a:rPr lang="es-GT" b="1" dirty="0">
              <a:solidFill>
                <a:srgbClr val="002060"/>
              </a:solidFill>
            </a:rPr>
            <a:t>Etapa 1</a:t>
          </a:r>
        </a:p>
        <a:p>
          <a:r>
            <a:rPr lang="es-GT" dirty="0">
              <a:solidFill>
                <a:srgbClr val="002060"/>
              </a:solidFill>
            </a:rPr>
            <a:t>Definir las  necesidades de capacitación.</a:t>
          </a:r>
        </a:p>
      </dgm:t>
    </dgm:pt>
    <dgm:pt modelId="{31733DFF-7341-444A-B01C-C2604878F397}" type="parTrans" cxnId="{81CF2136-A75B-4E9C-AC1C-8CB7FFFF06A6}">
      <dgm:prSet/>
      <dgm:spPr/>
      <dgm:t>
        <a:bodyPr/>
        <a:lstStyle/>
        <a:p>
          <a:endParaRPr lang="es-GT"/>
        </a:p>
      </dgm:t>
    </dgm:pt>
    <dgm:pt modelId="{6E0F49C7-7AD2-43D1-A4F0-5CE34D3D28F9}" type="sibTrans" cxnId="{81CF2136-A75B-4E9C-AC1C-8CB7FFFF06A6}">
      <dgm:prSet/>
      <dgm:spPr/>
      <dgm:t>
        <a:bodyPr/>
        <a:lstStyle/>
        <a:p>
          <a:endParaRPr lang="es-GT"/>
        </a:p>
      </dgm:t>
    </dgm:pt>
    <dgm:pt modelId="{DD51A4D4-98BC-455D-97EF-EBBC8B62EBD0}">
      <dgm:prSet phldrT="[Texto]"/>
      <dgm:spPr/>
      <dgm:t>
        <a:bodyPr/>
        <a:lstStyle/>
        <a:p>
          <a:endParaRPr lang="es-GT" dirty="0"/>
        </a:p>
      </dgm:t>
    </dgm:pt>
    <dgm:pt modelId="{AF2CD69A-0A88-4670-9A96-91AEF8016AA7}" type="parTrans" cxnId="{0DE456F8-4249-464B-9193-1C11453E0143}">
      <dgm:prSet/>
      <dgm:spPr/>
      <dgm:t>
        <a:bodyPr/>
        <a:lstStyle/>
        <a:p>
          <a:endParaRPr lang="es-GT"/>
        </a:p>
      </dgm:t>
    </dgm:pt>
    <dgm:pt modelId="{494C4917-1FA8-417B-991F-F3724907C5A2}" type="sibTrans" cxnId="{0DE456F8-4249-464B-9193-1C11453E0143}">
      <dgm:prSet/>
      <dgm:spPr/>
      <dgm:t>
        <a:bodyPr/>
        <a:lstStyle/>
        <a:p>
          <a:endParaRPr lang="es-GT"/>
        </a:p>
      </dgm:t>
    </dgm:pt>
    <dgm:pt modelId="{DBD4DE4F-DAF9-417C-867E-90ADDE04ED32}">
      <dgm:prSet phldrT="[Texto]" phldr="1"/>
      <dgm:spPr/>
      <dgm:t>
        <a:bodyPr/>
        <a:lstStyle/>
        <a:p>
          <a:endParaRPr lang="es-GT" dirty="0"/>
        </a:p>
      </dgm:t>
    </dgm:pt>
    <dgm:pt modelId="{2897D8BC-B468-4FC8-A8B4-8E0DA91652EE}" type="parTrans" cxnId="{DE5A9619-FB38-4CC6-AAEB-3F7AA2C0859B}">
      <dgm:prSet/>
      <dgm:spPr/>
      <dgm:t>
        <a:bodyPr/>
        <a:lstStyle/>
        <a:p>
          <a:endParaRPr lang="es-GT"/>
        </a:p>
      </dgm:t>
    </dgm:pt>
    <dgm:pt modelId="{673C4B14-6951-4A04-9666-CCD9F74475BC}" type="sibTrans" cxnId="{DE5A9619-FB38-4CC6-AAEB-3F7AA2C0859B}">
      <dgm:prSet/>
      <dgm:spPr/>
      <dgm:t>
        <a:bodyPr/>
        <a:lstStyle/>
        <a:p>
          <a:endParaRPr lang="es-GT"/>
        </a:p>
      </dgm:t>
    </dgm:pt>
    <dgm:pt modelId="{4CBF1570-9845-4437-BDEB-B68A344529F0}">
      <dgm:prSet phldrT="[Texto]"/>
      <dgm:spPr/>
      <dgm:t>
        <a:bodyPr/>
        <a:lstStyle/>
        <a:p>
          <a:r>
            <a:rPr lang="es-GT" b="1" dirty="0">
              <a:solidFill>
                <a:srgbClr val="002060"/>
              </a:solidFill>
            </a:rPr>
            <a:t>Etapa 2</a:t>
          </a:r>
        </a:p>
        <a:p>
          <a:r>
            <a:rPr lang="es-GT" dirty="0">
              <a:solidFill>
                <a:srgbClr val="002060"/>
              </a:solidFill>
            </a:rPr>
            <a:t>Diseñar y planificar la capacitación.</a:t>
          </a:r>
        </a:p>
      </dgm:t>
    </dgm:pt>
    <dgm:pt modelId="{C555284D-B8D5-4AA3-BE60-8730FEA1FC2B}" type="parTrans" cxnId="{6D5B8DB2-5FB9-49C4-8A89-5530019B57F2}">
      <dgm:prSet/>
      <dgm:spPr/>
      <dgm:t>
        <a:bodyPr/>
        <a:lstStyle/>
        <a:p>
          <a:endParaRPr lang="es-GT"/>
        </a:p>
      </dgm:t>
    </dgm:pt>
    <dgm:pt modelId="{CF641B17-E1E9-464A-8C53-C207D8902248}" type="sibTrans" cxnId="{6D5B8DB2-5FB9-49C4-8A89-5530019B57F2}">
      <dgm:prSet/>
      <dgm:spPr/>
      <dgm:t>
        <a:bodyPr/>
        <a:lstStyle/>
        <a:p>
          <a:endParaRPr lang="es-GT"/>
        </a:p>
      </dgm:t>
    </dgm:pt>
    <dgm:pt modelId="{72E021BC-6AC3-4A6B-A516-EBB6768E503F}">
      <dgm:prSet phldrT="[Texto]"/>
      <dgm:spPr/>
      <dgm:t>
        <a:bodyPr/>
        <a:lstStyle/>
        <a:p>
          <a:endParaRPr lang="es-GT" dirty="0"/>
        </a:p>
      </dgm:t>
    </dgm:pt>
    <dgm:pt modelId="{3A76A932-942A-4497-BFCE-D3C0415FFDFA}" type="parTrans" cxnId="{29EC8AA3-C31F-420C-9B0E-76DE748B5019}">
      <dgm:prSet/>
      <dgm:spPr/>
      <dgm:t>
        <a:bodyPr/>
        <a:lstStyle/>
        <a:p>
          <a:endParaRPr lang="es-GT"/>
        </a:p>
      </dgm:t>
    </dgm:pt>
    <dgm:pt modelId="{C9681201-540E-463E-BC23-286687CA669D}" type="sibTrans" cxnId="{29EC8AA3-C31F-420C-9B0E-76DE748B5019}">
      <dgm:prSet/>
      <dgm:spPr/>
      <dgm:t>
        <a:bodyPr/>
        <a:lstStyle/>
        <a:p>
          <a:endParaRPr lang="es-GT"/>
        </a:p>
      </dgm:t>
    </dgm:pt>
    <dgm:pt modelId="{A014A96E-43F2-4C5F-B5C6-7E384EEACD08}">
      <dgm:prSet phldrT="[Texto]" phldr="1"/>
      <dgm:spPr/>
      <dgm:t>
        <a:bodyPr/>
        <a:lstStyle/>
        <a:p>
          <a:endParaRPr lang="es-GT" dirty="0"/>
        </a:p>
      </dgm:t>
    </dgm:pt>
    <dgm:pt modelId="{2C1FFED2-AF3E-4AF6-B509-36A19503A8B7}" type="parTrans" cxnId="{BE66023F-3A5A-4AEC-B109-0F78BF192085}">
      <dgm:prSet/>
      <dgm:spPr/>
      <dgm:t>
        <a:bodyPr/>
        <a:lstStyle/>
        <a:p>
          <a:endParaRPr lang="es-GT"/>
        </a:p>
      </dgm:t>
    </dgm:pt>
    <dgm:pt modelId="{E93EF637-3114-4D03-925B-0EA8A6FF1970}" type="sibTrans" cxnId="{BE66023F-3A5A-4AEC-B109-0F78BF192085}">
      <dgm:prSet/>
      <dgm:spPr/>
      <dgm:t>
        <a:bodyPr/>
        <a:lstStyle/>
        <a:p>
          <a:endParaRPr lang="es-GT"/>
        </a:p>
      </dgm:t>
    </dgm:pt>
    <dgm:pt modelId="{318EBA8F-2AEF-4C62-9B65-7A6A281184BD}">
      <dgm:prSet phldrT="[Texto]"/>
      <dgm:spPr/>
      <dgm:t>
        <a:bodyPr/>
        <a:lstStyle/>
        <a:p>
          <a:r>
            <a:rPr lang="es-GT" b="1" dirty="0">
              <a:solidFill>
                <a:srgbClr val="002060"/>
              </a:solidFill>
            </a:rPr>
            <a:t>Etapa 4</a:t>
          </a:r>
          <a:r>
            <a:rPr lang="es-GT" dirty="0">
              <a:solidFill>
                <a:srgbClr val="002060"/>
              </a:solidFill>
            </a:rPr>
            <a:t> </a:t>
          </a:r>
        </a:p>
        <a:p>
          <a:r>
            <a:rPr lang="es-GT" dirty="0">
              <a:solidFill>
                <a:srgbClr val="002060"/>
              </a:solidFill>
            </a:rPr>
            <a:t>Evaluar los resultados de la capacitación.</a:t>
          </a:r>
        </a:p>
      </dgm:t>
    </dgm:pt>
    <dgm:pt modelId="{18B0D6EF-6921-457F-9CCD-3654A7E7CA7F}" type="parTrans" cxnId="{9F2AB843-849A-4A68-9119-F912C8C4D12C}">
      <dgm:prSet/>
      <dgm:spPr/>
      <dgm:t>
        <a:bodyPr/>
        <a:lstStyle/>
        <a:p>
          <a:endParaRPr lang="es-GT"/>
        </a:p>
      </dgm:t>
    </dgm:pt>
    <dgm:pt modelId="{22F29DB0-CA8C-4932-B887-D21987447E88}" type="sibTrans" cxnId="{9F2AB843-849A-4A68-9119-F912C8C4D12C}">
      <dgm:prSet/>
      <dgm:spPr/>
      <dgm:t>
        <a:bodyPr/>
        <a:lstStyle/>
        <a:p>
          <a:endParaRPr lang="es-GT"/>
        </a:p>
      </dgm:t>
    </dgm:pt>
    <dgm:pt modelId="{F96B9B47-ADB5-41DB-8C15-29C4EC891439}">
      <dgm:prSet phldrT="[Texto]"/>
      <dgm:spPr/>
      <dgm:t>
        <a:bodyPr/>
        <a:lstStyle/>
        <a:p>
          <a:endParaRPr lang="es-GT" dirty="0"/>
        </a:p>
      </dgm:t>
    </dgm:pt>
    <dgm:pt modelId="{1A62980B-816D-4C73-A52F-BEB6D4024FEE}" type="parTrans" cxnId="{B40D3037-E0FC-4E74-95FF-32693439657C}">
      <dgm:prSet/>
      <dgm:spPr/>
      <dgm:t>
        <a:bodyPr/>
        <a:lstStyle/>
        <a:p>
          <a:endParaRPr lang="es-GT"/>
        </a:p>
      </dgm:t>
    </dgm:pt>
    <dgm:pt modelId="{38079379-52A0-481E-AC44-FCAED60F715C}" type="sibTrans" cxnId="{B40D3037-E0FC-4E74-95FF-32693439657C}">
      <dgm:prSet/>
      <dgm:spPr/>
      <dgm:t>
        <a:bodyPr/>
        <a:lstStyle/>
        <a:p>
          <a:endParaRPr lang="es-GT"/>
        </a:p>
      </dgm:t>
    </dgm:pt>
    <dgm:pt modelId="{24D459D4-EC4B-4EA2-A112-BB50F67F1FB0}">
      <dgm:prSet phldrT="[Texto]" phldr="1"/>
      <dgm:spPr/>
      <dgm:t>
        <a:bodyPr/>
        <a:lstStyle/>
        <a:p>
          <a:endParaRPr lang="es-GT" dirty="0"/>
        </a:p>
      </dgm:t>
    </dgm:pt>
    <dgm:pt modelId="{576521FD-D704-492A-A4CC-12D9034E1B2E}" type="parTrans" cxnId="{F51DD29B-5E15-40C3-A31F-AE6101EC5D62}">
      <dgm:prSet/>
      <dgm:spPr/>
      <dgm:t>
        <a:bodyPr/>
        <a:lstStyle/>
        <a:p>
          <a:endParaRPr lang="es-GT"/>
        </a:p>
      </dgm:t>
    </dgm:pt>
    <dgm:pt modelId="{4CB1898F-BB99-436A-90D0-CE7A99AC29CA}" type="sibTrans" cxnId="{F51DD29B-5E15-40C3-A31F-AE6101EC5D62}">
      <dgm:prSet/>
      <dgm:spPr/>
      <dgm:t>
        <a:bodyPr/>
        <a:lstStyle/>
        <a:p>
          <a:endParaRPr lang="es-GT"/>
        </a:p>
      </dgm:t>
    </dgm:pt>
    <dgm:pt modelId="{8235EAF9-1C27-4A11-878C-1698D21D7509}">
      <dgm:prSet phldrT="[Texto]"/>
      <dgm:spPr/>
      <dgm:t>
        <a:bodyPr/>
        <a:lstStyle/>
        <a:p>
          <a:endParaRPr lang="es-GT" dirty="0"/>
        </a:p>
      </dgm:t>
    </dgm:pt>
    <dgm:pt modelId="{B4D0EE1B-03A6-458F-B74F-D8E2283D01ED}" type="parTrans" cxnId="{666ADD69-2CA2-418B-B6D3-292B99A7B29B}">
      <dgm:prSet/>
      <dgm:spPr/>
      <dgm:t>
        <a:bodyPr/>
        <a:lstStyle/>
        <a:p>
          <a:endParaRPr lang="es-GT"/>
        </a:p>
      </dgm:t>
    </dgm:pt>
    <dgm:pt modelId="{B7CDC01F-E992-40D8-8F49-1DB05AA328F9}" type="sibTrans" cxnId="{666ADD69-2CA2-418B-B6D3-292B99A7B29B}">
      <dgm:prSet/>
      <dgm:spPr/>
      <dgm:t>
        <a:bodyPr/>
        <a:lstStyle/>
        <a:p>
          <a:endParaRPr lang="es-GT"/>
        </a:p>
      </dgm:t>
    </dgm:pt>
    <dgm:pt modelId="{171D7774-2E34-4C85-ACDA-134F2BAD0DBB}">
      <dgm:prSet phldrT="[Texto]"/>
      <dgm:spPr/>
      <dgm:t>
        <a:bodyPr/>
        <a:lstStyle/>
        <a:p>
          <a:endParaRPr lang="es-GT" dirty="0"/>
        </a:p>
      </dgm:t>
    </dgm:pt>
    <dgm:pt modelId="{4681D430-8D48-4217-964A-546E63F62183}" type="parTrans" cxnId="{E395620F-79E4-4761-8613-BAA749386443}">
      <dgm:prSet/>
      <dgm:spPr/>
      <dgm:t>
        <a:bodyPr/>
        <a:lstStyle/>
        <a:p>
          <a:endParaRPr lang="es-GT"/>
        </a:p>
      </dgm:t>
    </dgm:pt>
    <dgm:pt modelId="{797FEB01-D25F-43C9-9701-46ED676FD15F}" type="sibTrans" cxnId="{E395620F-79E4-4761-8613-BAA749386443}">
      <dgm:prSet/>
      <dgm:spPr/>
      <dgm:t>
        <a:bodyPr/>
        <a:lstStyle/>
        <a:p>
          <a:endParaRPr lang="es-GT"/>
        </a:p>
      </dgm:t>
    </dgm:pt>
    <dgm:pt modelId="{720A3583-C152-464F-9D42-ADF609E87AAE}">
      <dgm:prSet/>
      <dgm:spPr/>
      <dgm:t>
        <a:bodyPr/>
        <a:lstStyle/>
        <a:p>
          <a:r>
            <a:rPr lang="es-GT" b="1" dirty="0">
              <a:solidFill>
                <a:srgbClr val="002060"/>
              </a:solidFill>
            </a:rPr>
            <a:t>Etapa 3 </a:t>
          </a:r>
          <a:r>
            <a:rPr lang="es-GT" dirty="0">
              <a:solidFill>
                <a:srgbClr val="002060"/>
              </a:solidFill>
            </a:rPr>
            <a:t>Suministrar la capacitación.</a:t>
          </a:r>
        </a:p>
      </dgm:t>
    </dgm:pt>
    <dgm:pt modelId="{7BF9167F-F6B1-4EB8-A4CD-1960DA9256F8}" type="parTrans" cxnId="{0F555755-A3DE-440B-B578-8352EE17A701}">
      <dgm:prSet/>
      <dgm:spPr/>
      <dgm:t>
        <a:bodyPr/>
        <a:lstStyle/>
        <a:p>
          <a:endParaRPr lang="es-GT"/>
        </a:p>
      </dgm:t>
    </dgm:pt>
    <dgm:pt modelId="{C2F8A6B5-3AE8-47CD-BCCA-02E1DECD5B33}" type="sibTrans" cxnId="{0F555755-A3DE-440B-B578-8352EE17A701}">
      <dgm:prSet/>
      <dgm:spPr/>
      <dgm:t>
        <a:bodyPr/>
        <a:lstStyle/>
        <a:p>
          <a:endParaRPr lang="es-GT"/>
        </a:p>
      </dgm:t>
    </dgm:pt>
    <dgm:pt modelId="{309BF50D-E59C-4921-93A5-076C81E2EEA9}" type="pres">
      <dgm:prSet presAssocID="{169B2A6B-7C9D-405C-9653-BAB8A5020B45}" presName="composite" presStyleCnt="0">
        <dgm:presLayoutVars>
          <dgm:chMax val="5"/>
          <dgm:dir/>
          <dgm:animLvl val="ctr"/>
          <dgm:resizeHandles val="exact"/>
        </dgm:presLayoutVars>
      </dgm:prSet>
      <dgm:spPr/>
    </dgm:pt>
    <dgm:pt modelId="{C2663829-DB1C-4741-8CE5-5D3D5CA858B5}" type="pres">
      <dgm:prSet presAssocID="{169B2A6B-7C9D-405C-9653-BAB8A5020B45}" presName="cycle" presStyleCnt="0"/>
      <dgm:spPr/>
    </dgm:pt>
    <dgm:pt modelId="{76BA6DC6-0544-49FB-9236-D6A03EEF91E4}" type="pres">
      <dgm:prSet presAssocID="{169B2A6B-7C9D-405C-9653-BAB8A5020B45}" presName="centerShape" presStyleCnt="0"/>
      <dgm:spPr/>
    </dgm:pt>
    <dgm:pt modelId="{AAD49681-7A49-4BA8-8A32-12AD3257BCBB}" type="pres">
      <dgm:prSet presAssocID="{169B2A6B-7C9D-405C-9653-BAB8A5020B45}" presName="connSite" presStyleLbl="node1" presStyleIdx="0" presStyleCnt="5"/>
      <dgm:spPr/>
    </dgm:pt>
    <dgm:pt modelId="{B99F9394-3CD5-432A-BD33-AD1ACC570A09}" type="pres">
      <dgm:prSet presAssocID="{169B2A6B-7C9D-405C-9653-BAB8A5020B45}" presName="visible" presStyleLbl="node1" presStyleIdx="0" presStyleCnt="5"/>
      <dgm:spPr/>
    </dgm:pt>
    <dgm:pt modelId="{72C0FAD5-1C21-41E4-9876-0E8B02558009}" type="pres">
      <dgm:prSet presAssocID="{31733DFF-7341-444A-B01C-C2604878F397}" presName="Name25" presStyleLbl="parChTrans1D1" presStyleIdx="0" presStyleCnt="4"/>
      <dgm:spPr/>
    </dgm:pt>
    <dgm:pt modelId="{558639E8-21F7-4D64-BB98-DDD943E91A83}" type="pres">
      <dgm:prSet presAssocID="{28565FE8-0A62-44F4-8FAB-E7D6C9C849BE}" presName="node" presStyleCnt="0"/>
      <dgm:spPr/>
    </dgm:pt>
    <dgm:pt modelId="{FE4257FC-FD4A-4A3D-AF94-522C241E18FA}" type="pres">
      <dgm:prSet presAssocID="{28565FE8-0A62-44F4-8FAB-E7D6C9C849BE}" presName="parentNode" presStyleLbl="node1" presStyleIdx="1" presStyleCnt="5" custLinFactNeighborX="-32963" custLinFactNeighborY="-141">
        <dgm:presLayoutVars>
          <dgm:chMax val="1"/>
          <dgm:bulletEnabled val="1"/>
        </dgm:presLayoutVars>
      </dgm:prSet>
      <dgm:spPr/>
    </dgm:pt>
    <dgm:pt modelId="{FC26DA52-810E-4D37-A1AD-F944BE991474}" type="pres">
      <dgm:prSet presAssocID="{28565FE8-0A62-44F4-8FAB-E7D6C9C849BE}" presName="childNode" presStyleLbl="revTx" presStyleIdx="0" presStyleCnt="3">
        <dgm:presLayoutVars>
          <dgm:bulletEnabled val="1"/>
        </dgm:presLayoutVars>
      </dgm:prSet>
      <dgm:spPr/>
    </dgm:pt>
    <dgm:pt modelId="{36BC50DA-1F77-45F2-B6EA-F09F989B60C4}" type="pres">
      <dgm:prSet presAssocID="{C555284D-B8D5-4AA3-BE60-8730FEA1FC2B}" presName="Name25" presStyleLbl="parChTrans1D1" presStyleIdx="1" presStyleCnt="4"/>
      <dgm:spPr/>
    </dgm:pt>
    <dgm:pt modelId="{D08A08E2-0179-41DC-AC22-E7805CBDC14C}" type="pres">
      <dgm:prSet presAssocID="{4CBF1570-9845-4437-BDEB-B68A344529F0}" presName="node" presStyleCnt="0"/>
      <dgm:spPr/>
    </dgm:pt>
    <dgm:pt modelId="{365ADB73-C4FC-4A68-93E4-EF9E2923F523}" type="pres">
      <dgm:prSet presAssocID="{4CBF1570-9845-4437-BDEB-B68A344529F0}" presName="parentNode" presStyleLbl="node1" presStyleIdx="2" presStyleCnt="5" custLinFactNeighborX="5159" custLinFactNeighborY="-10782">
        <dgm:presLayoutVars>
          <dgm:chMax val="1"/>
          <dgm:bulletEnabled val="1"/>
        </dgm:presLayoutVars>
      </dgm:prSet>
      <dgm:spPr/>
    </dgm:pt>
    <dgm:pt modelId="{F67D34DF-06AA-4C6C-A558-13B81E665942}" type="pres">
      <dgm:prSet presAssocID="{4CBF1570-9845-4437-BDEB-B68A344529F0}" presName="childNode" presStyleLbl="revTx" presStyleIdx="1" presStyleCnt="3">
        <dgm:presLayoutVars>
          <dgm:bulletEnabled val="1"/>
        </dgm:presLayoutVars>
      </dgm:prSet>
      <dgm:spPr/>
    </dgm:pt>
    <dgm:pt modelId="{77995840-C688-426E-8D1B-3F2CF740F496}" type="pres">
      <dgm:prSet presAssocID="{7BF9167F-F6B1-4EB8-A4CD-1960DA9256F8}" presName="Name25" presStyleLbl="parChTrans1D1" presStyleIdx="2" presStyleCnt="4"/>
      <dgm:spPr/>
    </dgm:pt>
    <dgm:pt modelId="{2708BCF9-CF2D-45B8-A328-FA53E0C0F8C4}" type="pres">
      <dgm:prSet presAssocID="{720A3583-C152-464F-9D42-ADF609E87AAE}" presName="node" presStyleCnt="0"/>
      <dgm:spPr/>
    </dgm:pt>
    <dgm:pt modelId="{64AC272F-D31C-4849-B731-87D62126078F}" type="pres">
      <dgm:prSet presAssocID="{720A3583-C152-464F-9D42-ADF609E87AAE}" presName="parentNode" presStyleLbl="node1" presStyleIdx="3" presStyleCnt="5">
        <dgm:presLayoutVars>
          <dgm:chMax val="1"/>
          <dgm:bulletEnabled val="1"/>
        </dgm:presLayoutVars>
      </dgm:prSet>
      <dgm:spPr/>
    </dgm:pt>
    <dgm:pt modelId="{C371F98A-4447-49E0-AE78-19CBFF221D46}" type="pres">
      <dgm:prSet presAssocID="{720A3583-C152-464F-9D42-ADF609E87AAE}" presName="childNode" presStyleLbl="revTx" presStyleIdx="1" presStyleCnt="3">
        <dgm:presLayoutVars>
          <dgm:bulletEnabled val="1"/>
        </dgm:presLayoutVars>
      </dgm:prSet>
      <dgm:spPr/>
    </dgm:pt>
    <dgm:pt modelId="{7A221F83-CA74-4329-9B07-CE3180F03980}" type="pres">
      <dgm:prSet presAssocID="{18B0D6EF-6921-457F-9CCD-3654A7E7CA7F}" presName="Name25" presStyleLbl="parChTrans1D1" presStyleIdx="3" presStyleCnt="4"/>
      <dgm:spPr/>
    </dgm:pt>
    <dgm:pt modelId="{71AFEE85-0DF3-468A-A956-10CBD850AACE}" type="pres">
      <dgm:prSet presAssocID="{318EBA8F-2AEF-4C62-9B65-7A6A281184BD}" presName="node" presStyleCnt="0"/>
      <dgm:spPr/>
    </dgm:pt>
    <dgm:pt modelId="{82D26965-5787-42BD-9CD7-7ADB19D803A9}" type="pres">
      <dgm:prSet presAssocID="{318EBA8F-2AEF-4C62-9B65-7A6A281184BD}" presName="parentNode" presStyleLbl="node1" presStyleIdx="4" presStyleCnt="5" custLinFactNeighborX="-16981" custLinFactNeighborY="-3926">
        <dgm:presLayoutVars>
          <dgm:chMax val="1"/>
          <dgm:bulletEnabled val="1"/>
        </dgm:presLayoutVars>
      </dgm:prSet>
      <dgm:spPr/>
    </dgm:pt>
    <dgm:pt modelId="{FE9014B5-BE94-4A65-A1C5-21F9A59F57F4}" type="pres">
      <dgm:prSet presAssocID="{318EBA8F-2AEF-4C62-9B65-7A6A281184BD}" presName="childNode" presStyleLbl="revTx" presStyleIdx="2" presStyleCnt="3">
        <dgm:presLayoutVars>
          <dgm:bulletEnabled val="1"/>
        </dgm:presLayoutVars>
      </dgm:prSet>
      <dgm:spPr/>
    </dgm:pt>
  </dgm:ptLst>
  <dgm:cxnLst>
    <dgm:cxn modelId="{A7CD2E07-8785-4084-929F-3F1AB7E4E067}" type="presOf" srcId="{7BF9167F-F6B1-4EB8-A4CD-1960DA9256F8}" destId="{77995840-C688-426E-8D1B-3F2CF740F496}" srcOrd="0" destOrd="0" presId="urn:microsoft.com/office/officeart/2005/8/layout/radial2"/>
    <dgm:cxn modelId="{BB8E2E09-4502-458B-8D1F-CF6C6C49EC1B}" type="presOf" srcId="{24D459D4-EC4B-4EA2-A112-BB50F67F1FB0}" destId="{FE9014B5-BE94-4A65-A1C5-21F9A59F57F4}" srcOrd="0" destOrd="3" presId="urn:microsoft.com/office/officeart/2005/8/layout/radial2"/>
    <dgm:cxn modelId="{E395620F-79E4-4761-8613-BAA749386443}" srcId="{318EBA8F-2AEF-4C62-9B65-7A6A281184BD}" destId="{171D7774-2E34-4C85-ACDA-134F2BAD0DBB}" srcOrd="1" destOrd="0" parTransId="{4681D430-8D48-4217-964A-546E63F62183}" sibTransId="{797FEB01-D25F-43C9-9701-46ED676FD15F}"/>
    <dgm:cxn modelId="{DE5A9619-FB38-4CC6-AAEB-3F7AA2C0859B}" srcId="{28565FE8-0A62-44F4-8FAB-E7D6C9C849BE}" destId="{DBD4DE4F-DAF9-417C-867E-90ADDE04ED32}" srcOrd="1" destOrd="0" parTransId="{2897D8BC-B468-4FC8-A8B4-8E0DA91652EE}" sibTransId="{673C4B14-6951-4A04-9666-CCD9F74475BC}"/>
    <dgm:cxn modelId="{75FCA81E-7E39-49F0-8C8A-EAB66D4C1AD6}" type="presOf" srcId="{DBD4DE4F-DAF9-417C-867E-90ADDE04ED32}" destId="{FC26DA52-810E-4D37-A1AD-F944BE991474}" srcOrd="0" destOrd="1" presId="urn:microsoft.com/office/officeart/2005/8/layout/radial2"/>
    <dgm:cxn modelId="{26CEDB20-376A-4568-9415-2321B28591EA}" type="presOf" srcId="{720A3583-C152-464F-9D42-ADF609E87AAE}" destId="{64AC272F-D31C-4849-B731-87D62126078F}" srcOrd="0" destOrd="0" presId="urn:microsoft.com/office/officeart/2005/8/layout/radial2"/>
    <dgm:cxn modelId="{E09B3D21-C5ED-4434-830B-BC10DB758ECF}" type="presOf" srcId="{318EBA8F-2AEF-4C62-9B65-7A6A281184BD}" destId="{82D26965-5787-42BD-9CD7-7ADB19D803A9}" srcOrd="0" destOrd="0" presId="urn:microsoft.com/office/officeart/2005/8/layout/radial2"/>
    <dgm:cxn modelId="{A7B45C24-1F5F-419F-9F9F-0F036BDA6769}" type="presOf" srcId="{171D7774-2E34-4C85-ACDA-134F2BAD0DBB}" destId="{FE9014B5-BE94-4A65-A1C5-21F9A59F57F4}" srcOrd="0" destOrd="1" presId="urn:microsoft.com/office/officeart/2005/8/layout/radial2"/>
    <dgm:cxn modelId="{C42B3B29-7E0B-45D1-9241-92D513A95F7B}" type="presOf" srcId="{F96B9B47-ADB5-41DB-8C15-29C4EC891439}" destId="{FE9014B5-BE94-4A65-A1C5-21F9A59F57F4}" srcOrd="0" destOrd="0" presId="urn:microsoft.com/office/officeart/2005/8/layout/radial2"/>
    <dgm:cxn modelId="{3776F92D-8FBA-44FD-825E-378185B1C2B2}" type="presOf" srcId="{169B2A6B-7C9D-405C-9653-BAB8A5020B45}" destId="{309BF50D-E59C-4921-93A5-076C81E2EEA9}" srcOrd="0" destOrd="0" presId="urn:microsoft.com/office/officeart/2005/8/layout/radial2"/>
    <dgm:cxn modelId="{81CF2136-A75B-4E9C-AC1C-8CB7FFFF06A6}" srcId="{169B2A6B-7C9D-405C-9653-BAB8A5020B45}" destId="{28565FE8-0A62-44F4-8FAB-E7D6C9C849BE}" srcOrd="0" destOrd="0" parTransId="{31733DFF-7341-444A-B01C-C2604878F397}" sibTransId="{6E0F49C7-7AD2-43D1-A4F0-5CE34D3D28F9}"/>
    <dgm:cxn modelId="{B40D3037-E0FC-4E74-95FF-32693439657C}" srcId="{318EBA8F-2AEF-4C62-9B65-7A6A281184BD}" destId="{F96B9B47-ADB5-41DB-8C15-29C4EC891439}" srcOrd="0" destOrd="0" parTransId="{1A62980B-816D-4C73-A52F-BEB6D4024FEE}" sibTransId="{38079379-52A0-481E-AC44-FCAED60F715C}"/>
    <dgm:cxn modelId="{BE66023F-3A5A-4AEC-B109-0F78BF192085}" srcId="{4CBF1570-9845-4437-BDEB-B68A344529F0}" destId="{A014A96E-43F2-4C5F-B5C6-7E384EEACD08}" srcOrd="1" destOrd="0" parTransId="{2C1FFED2-AF3E-4AF6-B509-36A19503A8B7}" sibTransId="{E93EF637-3114-4D03-925B-0EA8A6FF1970}"/>
    <dgm:cxn modelId="{C943BA5D-31BC-48F7-BBEB-7FEB2A14D769}" type="presOf" srcId="{28565FE8-0A62-44F4-8FAB-E7D6C9C849BE}" destId="{FE4257FC-FD4A-4A3D-AF94-522C241E18FA}" srcOrd="0" destOrd="0" presId="urn:microsoft.com/office/officeart/2005/8/layout/radial2"/>
    <dgm:cxn modelId="{9F2AB843-849A-4A68-9119-F912C8C4D12C}" srcId="{169B2A6B-7C9D-405C-9653-BAB8A5020B45}" destId="{318EBA8F-2AEF-4C62-9B65-7A6A281184BD}" srcOrd="3" destOrd="0" parTransId="{18B0D6EF-6921-457F-9CCD-3654A7E7CA7F}" sibTransId="{22F29DB0-CA8C-4932-B887-D21987447E88}"/>
    <dgm:cxn modelId="{F8FA6746-F644-4DE4-89C9-C674F893133E}" type="presOf" srcId="{A014A96E-43F2-4C5F-B5C6-7E384EEACD08}" destId="{F67D34DF-06AA-4C6C-A558-13B81E665942}" srcOrd="0" destOrd="1" presId="urn:microsoft.com/office/officeart/2005/8/layout/radial2"/>
    <dgm:cxn modelId="{666ADD69-2CA2-418B-B6D3-292B99A7B29B}" srcId="{318EBA8F-2AEF-4C62-9B65-7A6A281184BD}" destId="{8235EAF9-1C27-4A11-878C-1698D21D7509}" srcOrd="2" destOrd="0" parTransId="{B4D0EE1B-03A6-458F-B74F-D8E2283D01ED}" sibTransId="{B7CDC01F-E992-40D8-8F49-1DB05AA328F9}"/>
    <dgm:cxn modelId="{0F555755-A3DE-440B-B578-8352EE17A701}" srcId="{169B2A6B-7C9D-405C-9653-BAB8A5020B45}" destId="{720A3583-C152-464F-9D42-ADF609E87AAE}" srcOrd="2" destOrd="0" parTransId="{7BF9167F-F6B1-4EB8-A4CD-1960DA9256F8}" sibTransId="{C2F8A6B5-3AE8-47CD-BCCA-02E1DECD5B33}"/>
    <dgm:cxn modelId="{2B6CD877-7938-42E0-8CC6-F9E6215CD816}" type="presOf" srcId="{DD51A4D4-98BC-455D-97EF-EBBC8B62EBD0}" destId="{FC26DA52-810E-4D37-A1AD-F944BE991474}" srcOrd="0" destOrd="0" presId="urn:microsoft.com/office/officeart/2005/8/layout/radial2"/>
    <dgm:cxn modelId="{E099767A-9F6D-4158-B484-B89135EA05FD}" type="presOf" srcId="{18B0D6EF-6921-457F-9CCD-3654A7E7CA7F}" destId="{7A221F83-CA74-4329-9B07-CE3180F03980}" srcOrd="0" destOrd="0" presId="urn:microsoft.com/office/officeart/2005/8/layout/radial2"/>
    <dgm:cxn modelId="{D45B7091-F4D0-48AB-8D87-0D5A4A036599}" type="presOf" srcId="{31733DFF-7341-444A-B01C-C2604878F397}" destId="{72C0FAD5-1C21-41E4-9876-0E8B02558009}" srcOrd="0" destOrd="0" presId="urn:microsoft.com/office/officeart/2005/8/layout/radial2"/>
    <dgm:cxn modelId="{F51DD29B-5E15-40C3-A31F-AE6101EC5D62}" srcId="{318EBA8F-2AEF-4C62-9B65-7A6A281184BD}" destId="{24D459D4-EC4B-4EA2-A112-BB50F67F1FB0}" srcOrd="3" destOrd="0" parTransId="{576521FD-D704-492A-A4CC-12D9034E1B2E}" sibTransId="{4CB1898F-BB99-436A-90D0-CE7A99AC29CA}"/>
    <dgm:cxn modelId="{29EC8AA3-C31F-420C-9B0E-76DE748B5019}" srcId="{4CBF1570-9845-4437-BDEB-B68A344529F0}" destId="{72E021BC-6AC3-4A6B-A516-EBB6768E503F}" srcOrd="0" destOrd="0" parTransId="{3A76A932-942A-4497-BFCE-D3C0415FFDFA}" sibTransId="{C9681201-540E-463E-BC23-286687CA669D}"/>
    <dgm:cxn modelId="{2B66E5A3-AD9B-403D-805A-215190A4FE06}" type="presOf" srcId="{4CBF1570-9845-4437-BDEB-B68A344529F0}" destId="{365ADB73-C4FC-4A68-93E4-EF9E2923F523}" srcOrd="0" destOrd="0" presId="urn:microsoft.com/office/officeart/2005/8/layout/radial2"/>
    <dgm:cxn modelId="{3E49A8AC-FFF7-4CF5-A5FC-FCCC73C40357}" type="presOf" srcId="{8235EAF9-1C27-4A11-878C-1698D21D7509}" destId="{FE9014B5-BE94-4A65-A1C5-21F9A59F57F4}" srcOrd="0" destOrd="2" presId="urn:microsoft.com/office/officeart/2005/8/layout/radial2"/>
    <dgm:cxn modelId="{6D5B8DB2-5FB9-49C4-8A89-5530019B57F2}" srcId="{169B2A6B-7C9D-405C-9653-BAB8A5020B45}" destId="{4CBF1570-9845-4437-BDEB-B68A344529F0}" srcOrd="1" destOrd="0" parTransId="{C555284D-B8D5-4AA3-BE60-8730FEA1FC2B}" sibTransId="{CF641B17-E1E9-464A-8C53-C207D8902248}"/>
    <dgm:cxn modelId="{C372FED0-FF44-4AA5-A1AD-8B24DC08C922}" type="presOf" srcId="{C555284D-B8D5-4AA3-BE60-8730FEA1FC2B}" destId="{36BC50DA-1F77-45F2-B6EA-F09F989B60C4}" srcOrd="0" destOrd="0" presId="urn:microsoft.com/office/officeart/2005/8/layout/radial2"/>
    <dgm:cxn modelId="{D42D4FE7-A8DE-41E2-A683-AEA7B582EDCC}" type="presOf" srcId="{72E021BC-6AC3-4A6B-A516-EBB6768E503F}" destId="{F67D34DF-06AA-4C6C-A558-13B81E665942}" srcOrd="0" destOrd="0" presId="urn:microsoft.com/office/officeart/2005/8/layout/radial2"/>
    <dgm:cxn modelId="{0DE456F8-4249-464B-9193-1C11453E0143}" srcId="{28565FE8-0A62-44F4-8FAB-E7D6C9C849BE}" destId="{DD51A4D4-98BC-455D-97EF-EBBC8B62EBD0}" srcOrd="0" destOrd="0" parTransId="{AF2CD69A-0A88-4670-9A96-91AEF8016AA7}" sibTransId="{494C4917-1FA8-417B-991F-F3724907C5A2}"/>
    <dgm:cxn modelId="{4E156186-3924-440D-8A7E-24E6E66A2043}" type="presParOf" srcId="{309BF50D-E59C-4921-93A5-076C81E2EEA9}" destId="{C2663829-DB1C-4741-8CE5-5D3D5CA858B5}" srcOrd="0" destOrd="0" presId="urn:microsoft.com/office/officeart/2005/8/layout/radial2"/>
    <dgm:cxn modelId="{142E54E7-D327-498F-B846-E80D953CC34E}" type="presParOf" srcId="{C2663829-DB1C-4741-8CE5-5D3D5CA858B5}" destId="{76BA6DC6-0544-49FB-9236-D6A03EEF91E4}" srcOrd="0" destOrd="0" presId="urn:microsoft.com/office/officeart/2005/8/layout/radial2"/>
    <dgm:cxn modelId="{85BA1276-1209-4676-B03B-9E152F58242A}" type="presParOf" srcId="{76BA6DC6-0544-49FB-9236-D6A03EEF91E4}" destId="{AAD49681-7A49-4BA8-8A32-12AD3257BCBB}" srcOrd="0" destOrd="0" presId="urn:microsoft.com/office/officeart/2005/8/layout/radial2"/>
    <dgm:cxn modelId="{5E473777-4B05-4352-A01D-311CFABF8DD4}" type="presParOf" srcId="{76BA6DC6-0544-49FB-9236-D6A03EEF91E4}" destId="{B99F9394-3CD5-432A-BD33-AD1ACC570A09}" srcOrd="1" destOrd="0" presId="urn:microsoft.com/office/officeart/2005/8/layout/radial2"/>
    <dgm:cxn modelId="{96CC58FE-1533-49C8-875B-AA42F3BA8532}" type="presParOf" srcId="{C2663829-DB1C-4741-8CE5-5D3D5CA858B5}" destId="{72C0FAD5-1C21-41E4-9876-0E8B02558009}" srcOrd="1" destOrd="0" presId="urn:microsoft.com/office/officeart/2005/8/layout/radial2"/>
    <dgm:cxn modelId="{958FB37B-4FB4-4402-B93A-2CFD665D3448}" type="presParOf" srcId="{C2663829-DB1C-4741-8CE5-5D3D5CA858B5}" destId="{558639E8-21F7-4D64-BB98-DDD943E91A83}" srcOrd="2" destOrd="0" presId="urn:microsoft.com/office/officeart/2005/8/layout/radial2"/>
    <dgm:cxn modelId="{DFB029A5-8ACA-46C9-B41F-48B52085E37D}" type="presParOf" srcId="{558639E8-21F7-4D64-BB98-DDD943E91A83}" destId="{FE4257FC-FD4A-4A3D-AF94-522C241E18FA}" srcOrd="0" destOrd="0" presId="urn:microsoft.com/office/officeart/2005/8/layout/radial2"/>
    <dgm:cxn modelId="{A1B38ED4-0A34-4DE9-889E-79D17BE6F8AB}" type="presParOf" srcId="{558639E8-21F7-4D64-BB98-DDD943E91A83}" destId="{FC26DA52-810E-4D37-A1AD-F944BE991474}" srcOrd="1" destOrd="0" presId="urn:microsoft.com/office/officeart/2005/8/layout/radial2"/>
    <dgm:cxn modelId="{73A3BBBA-2DCE-4FF0-BDCB-05F182580377}" type="presParOf" srcId="{C2663829-DB1C-4741-8CE5-5D3D5CA858B5}" destId="{36BC50DA-1F77-45F2-B6EA-F09F989B60C4}" srcOrd="3" destOrd="0" presId="urn:microsoft.com/office/officeart/2005/8/layout/radial2"/>
    <dgm:cxn modelId="{AEB0655D-DB4C-4179-956B-DBA9141D8E79}" type="presParOf" srcId="{C2663829-DB1C-4741-8CE5-5D3D5CA858B5}" destId="{D08A08E2-0179-41DC-AC22-E7805CBDC14C}" srcOrd="4" destOrd="0" presId="urn:microsoft.com/office/officeart/2005/8/layout/radial2"/>
    <dgm:cxn modelId="{2586FE1A-01A3-46AC-9CCA-E8A9E967730A}" type="presParOf" srcId="{D08A08E2-0179-41DC-AC22-E7805CBDC14C}" destId="{365ADB73-C4FC-4A68-93E4-EF9E2923F523}" srcOrd="0" destOrd="0" presId="urn:microsoft.com/office/officeart/2005/8/layout/radial2"/>
    <dgm:cxn modelId="{667031B1-B7A7-4111-8A2F-A05BB2CD16CF}" type="presParOf" srcId="{D08A08E2-0179-41DC-AC22-E7805CBDC14C}" destId="{F67D34DF-06AA-4C6C-A558-13B81E665942}" srcOrd="1" destOrd="0" presId="urn:microsoft.com/office/officeart/2005/8/layout/radial2"/>
    <dgm:cxn modelId="{F22E61D7-A4A8-4693-8631-E9DC65E029F7}" type="presParOf" srcId="{C2663829-DB1C-4741-8CE5-5D3D5CA858B5}" destId="{77995840-C688-426E-8D1B-3F2CF740F496}" srcOrd="5" destOrd="0" presId="urn:microsoft.com/office/officeart/2005/8/layout/radial2"/>
    <dgm:cxn modelId="{F6CC025D-A8B4-4371-9326-AC60472260B5}" type="presParOf" srcId="{C2663829-DB1C-4741-8CE5-5D3D5CA858B5}" destId="{2708BCF9-CF2D-45B8-A328-FA53E0C0F8C4}" srcOrd="6" destOrd="0" presId="urn:microsoft.com/office/officeart/2005/8/layout/radial2"/>
    <dgm:cxn modelId="{B02CF474-9BE0-40E7-9F33-542C093C8164}" type="presParOf" srcId="{2708BCF9-CF2D-45B8-A328-FA53E0C0F8C4}" destId="{64AC272F-D31C-4849-B731-87D62126078F}" srcOrd="0" destOrd="0" presId="urn:microsoft.com/office/officeart/2005/8/layout/radial2"/>
    <dgm:cxn modelId="{74FCEA64-F28B-4205-9C3A-FA37BE57ADB6}" type="presParOf" srcId="{2708BCF9-CF2D-45B8-A328-FA53E0C0F8C4}" destId="{C371F98A-4447-49E0-AE78-19CBFF221D46}" srcOrd="1" destOrd="0" presId="urn:microsoft.com/office/officeart/2005/8/layout/radial2"/>
    <dgm:cxn modelId="{B235F024-7328-47B1-8CD1-E7B3829F0B2A}" type="presParOf" srcId="{C2663829-DB1C-4741-8CE5-5D3D5CA858B5}" destId="{7A221F83-CA74-4329-9B07-CE3180F03980}" srcOrd="7" destOrd="0" presId="urn:microsoft.com/office/officeart/2005/8/layout/radial2"/>
    <dgm:cxn modelId="{8F006D65-2D99-4FB5-AE5A-868A61932BF7}" type="presParOf" srcId="{C2663829-DB1C-4741-8CE5-5D3D5CA858B5}" destId="{71AFEE85-0DF3-468A-A956-10CBD850AACE}" srcOrd="8" destOrd="0" presId="urn:microsoft.com/office/officeart/2005/8/layout/radial2"/>
    <dgm:cxn modelId="{3DFE8D2B-7521-4D56-99A1-F27B7C66E775}" type="presParOf" srcId="{71AFEE85-0DF3-468A-A956-10CBD850AACE}" destId="{82D26965-5787-42BD-9CD7-7ADB19D803A9}" srcOrd="0" destOrd="0" presId="urn:microsoft.com/office/officeart/2005/8/layout/radial2"/>
    <dgm:cxn modelId="{F6DD5A44-5091-441A-81CF-507438E70A71}" type="presParOf" srcId="{71AFEE85-0DF3-468A-A956-10CBD850AACE}" destId="{FE9014B5-BE94-4A65-A1C5-21F9A59F57F4}"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221F83-CA74-4329-9B07-CE3180F03980}">
      <dsp:nvSpPr>
        <dsp:cNvPr id="0" name=""/>
        <dsp:cNvSpPr/>
      </dsp:nvSpPr>
      <dsp:spPr>
        <a:xfrm rot="3918893">
          <a:off x="2845191" y="4077424"/>
          <a:ext cx="968457" cy="41660"/>
        </a:xfrm>
        <a:custGeom>
          <a:avLst/>
          <a:gdLst/>
          <a:ahLst/>
          <a:cxnLst/>
          <a:rect l="0" t="0" r="0" b="0"/>
          <a:pathLst>
            <a:path>
              <a:moveTo>
                <a:pt x="0" y="20830"/>
              </a:moveTo>
              <a:lnTo>
                <a:pt x="968457" y="20830"/>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7995840-C688-426E-8D1B-3F2CF740F496}">
      <dsp:nvSpPr>
        <dsp:cNvPr id="0" name=""/>
        <dsp:cNvSpPr/>
      </dsp:nvSpPr>
      <dsp:spPr>
        <a:xfrm rot="1312294">
          <a:off x="3504597" y="3332693"/>
          <a:ext cx="773995" cy="41660"/>
        </a:xfrm>
        <a:custGeom>
          <a:avLst/>
          <a:gdLst/>
          <a:ahLst/>
          <a:cxnLst/>
          <a:rect l="0" t="0" r="0" b="0"/>
          <a:pathLst>
            <a:path>
              <a:moveTo>
                <a:pt x="0" y="20830"/>
              </a:moveTo>
              <a:lnTo>
                <a:pt x="773995" y="20830"/>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6BC50DA-1F77-45F2-B6EA-F09F989B60C4}">
      <dsp:nvSpPr>
        <dsp:cNvPr id="0" name=""/>
        <dsp:cNvSpPr/>
      </dsp:nvSpPr>
      <dsp:spPr>
        <a:xfrm rot="20134995">
          <a:off x="3493368" y="2366357"/>
          <a:ext cx="874003" cy="41660"/>
        </a:xfrm>
        <a:custGeom>
          <a:avLst/>
          <a:gdLst/>
          <a:ahLst/>
          <a:cxnLst/>
          <a:rect l="0" t="0" r="0" b="0"/>
          <a:pathLst>
            <a:path>
              <a:moveTo>
                <a:pt x="0" y="20830"/>
              </a:moveTo>
              <a:lnTo>
                <a:pt x="874003" y="20830"/>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2C0FAD5-1C21-41E4-9876-0E8B02558009}">
      <dsp:nvSpPr>
        <dsp:cNvPr id="0" name=""/>
        <dsp:cNvSpPr/>
      </dsp:nvSpPr>
      <dsp:spPr>
        <a:xfrm rot="17383361">
          <a:off x="2730976" y="1682313"/>
          <a:ext cx="967092" cy="41660"/>
        </a:xfrm>
        <a:custGeom>
          <a:avLst/>
          <a:gdLst/>
          <a:ahLst/>
          <a:cxnLst/>
          <a:rect l="0" t="0" r="0" b="0"/>
          <a:pathLst>
            <a:path>
              <a:moveTo>
                <a:pt x="0" y="20830"/>
              </a:moveTo>
              <a:lnTo>
                <a:pt x="967092" y="20830"/>
              </a:lnTo>
            </a:path>
          </a:pathLst>
        </a:custGeom>
        <a:noFill/>
        <a:ln w="12700" cap="flat" cmpd="sng" algn="ctr">
          <a:solidFill>
            <a:schemeClr val="accent5">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99F9394-3CD5-432A-BD33-AD1ACC570A09}">
      <dsp:nvSpPr>
        <dsp:cNvPr id="0" name=""/>
        <dsp:cNvSpPr/>
      </dsp:nvSpPr>
      <dsp:spPr>
        <a:xfrm>
          <a:off x="1711081" y="1836904"/>
          <a:ext cx="2142790" cy="2142790"/>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FE4257FC-FD4A-4A3D-AF94-522C241E18FA}">
      <dsp:nvSpPr>
        <dsp:cNvPr id="0" name=""/>
        <dsp:cNvSpPr/>
      </dsp:nvSpPr>
      <dsp:spPr>
        <a:xfrm>
          <a:off x="2951804" y="0"/>
          <a:ext cx="1285674" cy="1285674"/>
        </a:xfrm>
        <a:prstGeom prst="ellipse">
          <a:avLst/>
        </a:prstGeom>
        <a:gradFill rotWithShape="0">
          <a:gsLst>
            <a:gs pos="0">
              <a:schemeClr val="accent5">
                <a:hueOff val="-1689636"/>
                <a:satOff val="-4355"/>
                <a:lumOff val="-2941"/>
                <a:alphaOff val="0"/>
                <a:satMod val="103000"/>
                <a:lumMod val="102000"/>
                <a:tint val="94000"/>
              </a:schemeClr>
            </a:gs>
            <a:gs pos="50000">
              <a:schemeClr val="accent5">
                <a:hueOff val="-1689636"/>
                <a:satOff val="-4355"/>
                <a:lumOff val="-2941"/>
                <a:alphaOff val="0"/>
                <a:satMod val="110000"/>
                <a:lumMod val="100000"/>
                <a:shade val="100000"/>
              </a:schemeClr>
            </a:gs>
            <a:gs pos="100000">
              <a:schemeClr val="accent5">
                <a:hueOff val="-1689636"/>
                <a:satOff val="-4355"/>
                <a:lumOff val="-2941"/>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GT" sz="1100" b="1" kern="1200" dirty="0">
              <a:solidFill>
                <a:srgbClr val="002060"/>
              </a:solidFill>
            </a:rPr>
            <a:t>Etapa 1</a:t>
          </a:r>
        </a:p>
        <a:p>
          <a:pPr marL="0" lvl="0" indent="0" algn="ctr" defTabSz="488950">
            <a:lnSpc>
              <a:spcPct val="90000"/>
            </a:lnSpc>
            <a:spcBef>
              <a:spcPct val="0"/>
            </a:spcBef>
            <a:spcAft>
              <a:spcPct val="35000"/>
            </a:spcAft>
            <a:buNone/>
          </a:pPr>
          <a:r>
            <a:rPr lang="es-GT" sz="1100" kern="1200" dirty="0">
              <a:solidFill>
                <a:srgbClr val="002060"/>
              </a:solidFill>
            </a:rPr>
            <a:t>Definir las  necesidades de capacitación.</a:t>
          </a:r>
        </a:p>
      </dsp:txBody>
      <dsp:txXfrm>
        <a:off x="3140087" y="188283"/>
        <a:ext cx="909108" cy="909108"/>
      </dsp:txXfrm>
    </dsp:sp>
    <dsp:sp modelId="{FC26DA52-810E-4D37-A1AD-F944BE991474}">
      <dsp:nvSpPr>
        <dsp:cNvPr id="0" name=""/>
        <dsp:cNvSpPr/>
      </dsp:nvSpPr>
      <dsp:spPr>
        <a:xfrm>
          <a:off x="4366045" y="0"/>
          <a:ext cx="1928511" cy="1285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endParaRPr lang="es-GT" sz="2000" kern="1200" dirty="0"/>
        </a:p>
        <a:p>
          <a:pPr marL="228600" lvl="1" indent="-228600" algn="l" defTabSz="889000">
            <a:lnSpc>
              <a:spcPct val="90000"/>
            </a:lnSpc>
            <a:spcBef>
              <a:spcPct val="0"/>
            </a:spcBef>
            <a:spcAft>
              <a:spcPct val="15000"/>
            </a:spcAft>
            <a:buChar char="•"/>
          </a:pPr>
          <a:endParaRPr lang="es-GT" sz="2000" kern="1200" dirty="0"/>
        </a:p>
      </dsp:txBody>
      <dsp:txXfrm>
        <a:off x="4366045" y="0"/>
        <a:ext cx="1928511" cy="1285674"/>
      </dsp:txXfrm>
    </dsp:sp>
    <dsp:sp modelId="{365ADB73-C4FC-4A68-93E4-EF9E2923F523}">
      <dsp:nvSpPr>
        <dsp:cNvPr id="0" name=""/>
        <dsp:cNvSpPr/>
      </dsp:nvSpPr>
      <dsp:spPr>
        <a:xfrm>
          <a:off x="4270794" y="1297976"/>
          <a:ext cx="1285674" cy="1285674"/>
        </a:xfrm>
        <a:prstGeom prst="ellipse">
          <a:avLst/>
        </a:prstGeom>
        <a:gradFill rotWithShape="0">
          <a:gsLst>
            <a:gs pos="0">
              <a:schemeClr val="accent5">
                <a:hueOff val="-3379271"/>
                <a:satOff val="-8710"/>
                <a:lumOff val="-5883"/>
                <a:alphaOff val="0"/>
                <a:satMod val="103000"/>
                <a:lumMod val="102000"/>
                <a:tint val="94000"/>
              </a:schemeClr>
            </a:gs>
            <a:gs pos="50000">
              <a:schemeClr val="accent5">
                <a:hueOff val="-3379271"/>
                <a:satOff val="-8710"/>
                <a:lumOff val="-5883"/>
                <a:alphaOff val="0"/>
                <a:satMod val="110000"/>
                <a:lumMod val="100000"/>
                <a:shade val="100000"/>
              </a:schemeClr>
            </a:gs>
            <a:gs pos="100000">
              <a:schemeClr val="accent5">
                <a:hueOff val="-3379271"/>
                <a:satOff val="-8710"/>
                <a:lumOff val="-588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GT" sz="1100" b="1" kern="1200" dirty="0">
              <a:solidFill>
                <a:srgbClr val="002060"/>
              </a:solidFill>
            </a:rPr>
            <a:t>Etapa 2</a:t>
          </a:r>
        </a:p>
        <a:p>
          <a:pPr marL="0" lvl="0" indent="0" algn="ctr" defTabSz="488950">
            <a:lnSpc>
              <a:spcPct val="90000"/>
            </a:lnSpc>
            <a:spcBef>
              <a:spcPct val="0"/>
            </a:spcBef>
            <a:spcAft>
              <a:spcPct val="35000"/>
            </a:spcAft>
            <a:buNone/>
          </a:pPr>
          <a:r>
            <a:rPr lang="es-GT" sz="1100" kern="1200" dirty="0">
              <a:solidFill>
                <a:srgbClr val="002060"/>
              </a:solidFill>
            </a:rPr>
            <a:t>Diseñar y planificar la capacitación.</a:t>
          </a:r>
        </a:p>
      </dsp:txBody>
      <dsp:txXfrm>
        <a:off x="4459077" y="1486259"/>
        <a:ext cx="909108" cy="909108"/>
      </dsp:txXfrm>
    </dsp:sp>
    <dsp:sp modelId="{F67D34DF-06AA-4C6C-A558-13B81E665942}">
      <dsp:nvSpPr>
        <dsp:cNvPr id="0" name=""/>
        <dsp:cNvSpPr/>
      </dsp:nvSpPr>
      <dsp:spPr>
        <a:xfrm>
          <a:off x="5685035" y="1297976"/>
          <a:ext cx="1928511" cy="1285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endParaRPr lang="es-GT" sz="2000" kern="1200" dirty="0"/>
        </a:p>
        <a:p>
          <a:pPr marL="228600" lvl="1" indent="-228600" algn="l" defTabSz="889000">
            <a:lnSpc>
              <a:spcPct val="90000"/>
            </a:lnSpc>
            <a:spcBef>
              <a:spcPct val="0"/>
            </a:spcBef>
            <a:spcAft>
              <a:spcPct val="15000"/>
            </a:spcAft>
            <a:buChar char="•"/>
          </a:pPr>
          <a:endParaRPr lang="es-GT" sz="2000" kern="1200" dirty="0"/>
        </a:p>
      </dsp:txBody>
      <dsp:txXfrm>
        <a:off x="5685035" y="1297976"/>
        <a:ext cx="1928511" cy="1285674"/>
      </dsp:txXfrm>
    </dsp:sp>
    <dsp:sp modelId="{64AC272F-D31C-4849-B731-87D62126078F}">
      <dsp:nvSpPr>
        <dsp:cNvPr id="0" name=""/>
        <dsp:cNvSpPr/>
      </dsp:nvSpPr>
      <dsp:spPr>
        <a:xfrm>
          <a:off x="4204466" y="3094327"/>
          <a:ext cx="1285674" cy="1285674"/>
        </a:xfrm>
        <a:prstGeom prst="ellipse">
          <a:avLst/>
        </a:prstGeom>
        <a:gradFill rotWithShape="0">
          <a:gsLst>
            <a:gs pos="0">
              <a:schemeClr val="accent5">
                <a:hueOff val="-5068907"/>
                <a:satOff val="-13064"/>
                <a:lumOff val="-8824"/>
                <a:alphaOff val="0"/>
                <a:satMod val="103000"/>
                <a:lumMod val="102000"/>
                <a:tint val="94000"/>
              </a:schemeClr>
            </a:gs>
            <a:gs pos="50000">
              <a:schemeClr val="accent5">
                <a:hueOff val="-5068907"/>
                <a:satOff val="-13064"/>
                <a:lumOff val="-8824"/>
                <a:alphaOff val="0"/>
                <a:satMod val="110000"/>
                <a:lumMod val="100000"/>
                <a:shade val="100000"/>
              </a:schemeClr>
            </a:gs>
            <a:gs pos="100000">
              <a:schemeClr val="accent5">
                <a:hueOff val="-5068907"/>
                <a:satOff val="-13064"/>
                <a:lumOff val="-8824"/>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GT" sz="1100" b="1" kern="1200" dirty="0">
              <a:solidFill>
                <a:srgbClr val="002060"/>
              </a:solidFill>
            </a:rPr>
            <a:t>Etapa 3 </a:t>
          </a:r>
          <a:r>
            <a:rPr lang="es-GT" sz="1100" kern="1200" dirty="0">
              <a:solidFill>
                <a:srgbClr val="002060"/>
              </a:solidFill>
            </a:rPr>
            <a:t>Suministrar la capacitación.</a:t>
          </a:r>
        </a:p>
      </dsp:txBody>
      <dsp:txXfrm>
        <a:off x="4392749" y="3282610"/>
        <a:ext cx="909108" cy="909108"/>
      </dsp:txXfrm>
    </dsp:sp>
    <dsp:sp modelId="{82D26965-5787-42BD-9CD7-7ADB19D803A9}">
      <dsp:nvSpPr>
        <dsp:cNvPr id="0" name=""/>
        <dsp:cNvSpPr/>
      </dsp:nvSpPr>
      <dsp:spPr>
        <a:xfrm>
          <a:off x="3157280" y="4479488"/>
          <a:ext cx="1285674" cy="1285674"/>
        </a:xfrm>
        <a:prstGeom prst="ellipse">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es-GT" sz="1100" b="1" kern="1200" dirty="0">
              <a:solidFill>
                <a:srgbClr val="002060"/>
              </a:solidFill>
            </a:rPr>
            <a:t>Etapa 4</a:t>
          </a:r>
          <a:r>
            <a:rPr lang="es-GT" sz="1100" kern="1200" dirty="0">
              <a:solidFill>
                <a:srgbClr val="002060"/>
              </a:solidFill>
            </a:rPr>
            <a:t> </a:t>
          </a:r>
        </a:p>
        <a:p>
          <a:pPr marL="0" lvl="0" indent="0" algn="ctr" defTabSz="488950">
            <a:lnSpc>
              <a:spcPct val="90000"/>
            </a:lnSpc>
            <a:spcBef>
              <a:spcPct val="0"/>
            </a:spcBef>
            <a:spcAft>
              <a:spcPct val="35000"/>
            </a:spcAft>
            <a:buNone/>
          </a:pPr>
          <a:r>
            <a:rPr lang="es-GT" sz="1100" kern="1200" dirty="0">
              <a:solidFill>
                <a:srgbClr val="002060"/>
              </a:solidFill>
            </a:rPr>
            <a:t>Evaluar los resultados de la capacitación.</a:t>
          </a:r>
        </a:p>
      </dsp:txBody>
      <dsp:txXfrm>
        <a:off x="3345563" y="4667771"/>
        <a:ext cx="909108" cy="909108"/>
      </dsp:txXfrm>
    </dsp:sp>
    <dsp:sp modelId="{FE9014B5-BE94-4A65-A1C5-21F9A59F57F4}">
      <dsp:nvSpPr>
        <dsp:cNvPr id="0" name=""/>
        <dsp:cNvSpPr/>
      </dsp:nvSpPr>
      <dsp:spPr>
        <a:xfrm>
          <a:off x="4571522" y="4479488"/>
          <a:ext cx="1928511" cy="12856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endParaRPr lang="es-GT" sz="2000" kern="1200" dirty="0"/>
        </a:p>
        <a:p>
          <a:pPr marL="228600" lvl="1" indent="-228600" algn="l" defTabSz="889000">
            <a:lnSpc>
              <a:spcPct val="90000"/>
            </a:lnSpc>
            <a:spcBef>
              <a:spcPct val="0"/>
            </a:spcBef>
            <a:spcAft>
              <a:spcPct val="15000"/>
            </a:spcAft>
            <a:buChar char="•"/>
          </a:pPr>
          <a:endParaRPr lang="es-GT" sz="2000" kern="1200" dirty="0"/>
        </a:p>
        <a:p>
          <a:pPr marL="228600" lvl="1" indent="-228600" algn="l" defTabSz="889000">
            <a:lnSpc>
              <a:spcPct val="90000"/>
            </a:lnSpc>
            <a:spcBef>
              <a:spcPct val="0"/>
            </a:spcBef>
            <a:spcAft>
              <a:spcPct val="15000"/>
            </a:spcAft>
            <a:buChar char="•"/>
          </a:pPr>
          <a:endParaRPr lang="es-GT" sz="2000" kern="1200" dirty="0"/>
        </a:p>
        <a:p>
          <a:pPr marL="228600" lvl="1" indent="-228600" algn="l" defTabSz="889000">
            <a:lnSpc>
              <a:spcPct val="90000"/>
            </a:lnSpc>
            <a:spcBef>
              <a:spcPct val="0"/>
            </a:spcBef>
            <a:spcAft>
              <a:spcPct val="15000"/>
            </a:spcAft>
            <a:buChar char="•"/>
          </a:pPr>
          <a:endParaRPr lang="es-GT" sz="2000" kern="1200" dirty="0"/>
        </a:p>
      </dsp:txBody>
      <dsp:txXfrm>
        <a:off x="4571522" y="4479488"/>
        <a:ext cx="1928511" cy="1285674"/>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CCECE8B-3664-4ADF-A8B8-411BAD6ED90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GT"/>
          </a:p>
        </p:txBody>
      </p:sp>
      <p:sp>
        <p:nvSpPr>
          <p:cNvPr id="3" name="Subtítulo 2">
            <a:extLst>
              <a:ext uri="{FF2B5EF4-FFF2-40B4-BE49-F238E27FC236}">
                <a16:creationId xmlns:a16="http://schemas.microsoft.com/office/drawing/2014/main" id="{C035B129-57FE-4525-88A8-7A5C0B1C4B4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GT"/>
          </a:p>
        </p:txBody>
      </p:sp>
      <p:sp>
        <p:nvSpPr>
          <p:cNvPr id="4" name="Marcador de fecha 3">
            <a:extLst>
              <a:ext uri="{FF2B5EF4-FFF2-40B4-BE49-F238E27FC236}">
                <a16:creationId xmlns:a16="http://schemas.microsoft.com/office/drawing/2014/main" id="{05ED205D-E59B-41BF-9F88-74658CD8E221}"/>
              </a:ext>
            </a:extLst>
          </p:cNvPr>
          <p:cNvSpPr>
            <a:spLocks noGrp="1"/>
          </p:cNvSpPr>
          <p:nvPr>
            <p:ph type="dt" sz="half" idx="10"/>
          </p:nvPr>
        </p:nvSpPr>
        <p:spPr/>
        <p:txBody>
          <a:bodyPr/>
          <a:lstStyle/>
          <a:p>
            <a:fld id="{F9A9917F-A97D-4249-B20C-923045A682C7}" type="datetimeFigureOut">
              <a:rPr lang="es-GT" smtClean="0"/>
              <a:t>29/07/2021</a:t>
            </a:fld>
            <a:endParaRPr lang="es-GT"/>
          </a:p>
        </p:txBody>
      </p:sp>
      <p:sp>
        <p:nvSpPr>
          <p:cNvPr id="5" name="Marcador de pie de página 4">
            <a:extLst>
              <a:ext uri="{FF2B5EF4-FFF2-40B4-BE49-F238E27FC236}">
                <a16:creationId xmlns:a16="http://schemas.microsoft.com/office/drawing/2014/main" id="{0CA92CEB-5287-416C-9D30-6146BD274CFE}"/>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D2FB3AE4-A3B2-4DBD-A0FF-462903433E39}"/>
              </a:ext>
            </a:extLst>
          </p:cNvPr>
          <p:cNvSpPr>
            <a:spLocks noGrp="1"/>
          </p:cNvSpPr>
          <p:nvPr>
            <p:ph type="sldNum" sz="quarter" idx="12"/>
          </p:nvPr>
        </p:nvSpPr>
        <p:spPr/>
        <p:txBody>
          <a:bodyPr/>
          <a:lstStyle/>
          <a:p>
            <a:fld id="{9E186ABE-BEB8-4AC4-91C3-C9DCEF7DC9EB}" type="slidenum">
              <a:rPr lang="es-GT" smtClean="0"/>
              <a:t>‹Nº›</a:t>
            </a:fld>
            <a:endParaRPr lang="es-GT"/>
          </a:p>
        </p:txBody>
      </p:sp>
    </p:spTree>
    <p:extLst>
      <p:ext uri="{BB962C8B-B14F-4D97-AF65-F5344CB8AC3E}">
        <p14:creationId xmlns:p14="http://schemas.microsoft.com/office/powerpoint/2010/main" val="2400259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021621-0939-43B8-84D7-00B8A5F38331}"/>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texto vertical 2">
            <a:extLst>
              <a:ext uri="{FF2B5EF4-FFF2-40B4-BE49-F238E27FC236}">
                <a16:creationId xmlns:a16="http://schemas.microsoft.com/office/drawing/2014/main" id="{3F7EE0BE-D018-4B6D-A2F4-DCDFDD31F080}"/>
              </a:ext>
            </a:extLst>
          </p:cNvPr>
          <p:cNvSpPr>
            <a:spLocks noGrp="1"/>
          </p:cNvSpPr>
          <p:nvPr>
            <p:ph type="body" orient="vert" idx="1"/>
          </p:nvPr>
        </p:nvSpPr>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2005328C-7979-49EF-BA52-119542878E1A}"/>
              </a:ext>
            </a:extLst>
          </p:cNvPr>
          <p:cNvSpPr>
            <a:spLocks noGrp="1"/>
          </p:cNvSpPr>
          <p:nvPr>
            <p:ph type="dt" sz="half" idx="10"/>
          </p:nvPr>
        </p:nvSpPr>
        <p:spPr/>
        <p:txBody>
          <a:bodyPr/>
          <a:lstStyle/>
          <a:p>
            <a:fld id="{F9A9917F-A97D-4249-B20C-923045A682C7}" type="datetimeFigureOut">
              <a:rPr lang="es-GT" smtClean="0"/>
              <a:t>29/07/2021</a:t>
            </a:fld>
            <a:endParaRPr lang="es-GT"/>
          </a:p>
        </p:txBody>
      </p:sp>
      <p:sp>
        <p:nvSpPr>
          <p:cNvPr id="5" name="Marcador de pie de página 4">
            <a:extLst>
              <a:ext uri="{FF2B5EF4-FFF2-40B4-BE49-F238E27FC236}">
                <a16:creationId xmlns:a16="http://schemas.microsoft.com/office/drawing/2014/main" id="{D6C45794-269D-4E96-BF47-69FDDCB33B7F}"/>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7C5E9330-7CF3-4615-B5FB-0AD8F4F52B76}"/>
              </a:ext>
            </a:extLst>
          </p:cNvPr>
          <p:cNvSpPr>
            <a:spLocks noGrp="1"/>
          </p:cNvSpPr>
          <p:nvPr>
            <p:ph type="sldNum" sz="quarter" idx="12"/>
          </p:nvPr>
        </p:nvSpPr>
        <p:spPr/>
        <p:txBody>
          <a:bodyPr/>
          <a:lstStyle/>
          <a:p>
            <a:fld id="{9E186ABE-BEB8-4AC4-91C3-C9DCEF7DC9EB}" type="slidenum">
              <a:rPr lang="es-GT" smtClean="0"/>
              <a:t>‹Nº›</a:t>
            </a:fld>
            <a:endParaRPr lang="es-GT"/>
          </a:p>
        </p:txBody>
      </p:sp>
    </p:spTree>
    <p:extLst>
      <p:ext uri="{BB962C8B-B14F-4D97-AF65-F5344CB8AC3E}">
        <p14:creationId xmlns:p14="http://schemas.microsoft.com/office/powerpoint/2010/main" val="20932659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F274BB1-EEA2-459D-B606-8954917085E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GT"/>
          </a:p>
        </p:txBody>
      </p:sp>
      <p:sp>
        <p:nvSpPr>
          <p:cNvPr id="3" name="Marcador de texto vertical 2">
            <a:extLst>
              <a:ext uri="{FF2B5EF4-FFF2-40B4-BE49-F238E27FC236}">
                <a16:creationId xmlns:a16="http://schemas.microsoft.com/office/drawing/2014/main" id="{A42F0EEB-9198-4D34-8E5B-E756B1DD37BB}"/>
              </a:ext>
            </a:extLst>
          </p:cNvPr>
          <p:cNvSpPr>
            <a:spLocks noGrp="1"/>
          </p:cNvSpPr>
          <p:nvPr>
            <p:ph type="body" orient="vert" idx="1"/>
          </p:nvPr>
        </p:nvSpPr>
        <p:spPr>
          <a:xfrm>
            <a:off x="838200" y="365125"/>
            <a:ext cx="7734300" cy="5811838"/>
          </a:xfrm>
        </p:spPr>
        <p:txBody>
          <a:bodyPr vert="eaVert"/>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712E5F0E-3BBC-4153-87BB-D284CE39FA73}"/>
              </a:ext>
            </a:extLst>
          </p:cNvPr>
          <p:cNvSpPr>
            <a:spLocks noGrp="1"/>
          </p:cNvSpPr>
          <p:nvPr>
            <p:ph type="dt" sz="half" idx="10"/>
          </p:nvPr>
        </p:nvSpPr>
        <p:spPr/>
        <p:txBody>
          <a:bodyPr/>
          <a:lstStyle/>
          <a:p>
            <a:fld id="{F9A9917F-A97D-4249-B20C-923045A682C7}" type="datetimeFigureOut">
              <a:rPr lang="es-GT" smtClean="0"/>
              <a:t>29/07/2021</a:t>
            </a:fld>
            <a:endParaRPr lang="es-GT"/>
          </a:p>
        </p:txBody>
      </p:sp>
      <p:sp>
        <p:nvSpPr>
          <p:cNvPr id="5" name="Marcador de pie de página 4">
            <a:extLst>
              <a:ext uri="{FF2B5EF4-FFF2-40B4-BE49-F238E27FC236}">
                <a16:creationId xmlns:a16="http://schemas.microsoft.com/office/drawing/2014/main" id="{861D40AA-8D9F-47CD-96BD-66534A42B47F}"/>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A0F67CDB-D55E-4C28-B8F8-7C23B4461119}"/>
              </a:ext>
            </a:extLst>
          </p:cNvPr>
          <p:cNvSpPr>
            <a:spLocks noGrp="1"/>
          </p:cNvSpPr>
          <p:nvPr>
            <p:ph type="sldNum" sz="quarter" idx="12"/>
          </p:nvPr>
        </p:nvSpPr>
        <p:spPr/>
        <p:txBody>
          <a:bodyPr/>
          <a:lstStyle/>
          <a:p>
            <a:fld id="{9E186ABE-BEB8-4AC4-91C3-C9DCEF7DC9EB}" type="slidenum">
              <a:rPr lang="es-GT" smtClean="0"/>
              <a:t>‹Nº›</a:t>
            </a:fld>
            <a:endParaRPr lang="es-GT"/>
          </a:p>
        </p:txBody>
      </p:sp>
    </p:spTree>
    <p:extLst>
      <p:ext uri="{BB962C8B-B14F-4D97-AF65-F5344CB8AC3E}">
        <p14:creationId xmlns:p14="http://schemas.microsoft.com/office/powerpoint/2010/main" val="2830627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p>
        </p:txBody>
      </p:sp>
      <p:sp>
        <p:nvSpPr>
          <p:cNvPr id="4" name="Marcador de fecha 3"/>
          <p:cNvSpPr>
            <a:spLocks noGrp="1"/>
          </p:cNvSpPr>
          <p:nvPr>
            <p:ph type="dt" sz="half" idx="10"/>
          </p:nvPr>
        </p:nvSpPr>
        <p:spPr/>
        <p:txBody>
          <a:bodyPr/>
          <a:lstStyle/>
          <a:p>
            <a:fld id="{D3ED96CE-5379-4636-81E1-47FF85873814}" type="datetimeFigureOut">
              <a:rPr lang="es-ES" smtClean="0"/>
              <a:t>29/07/2021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C430458-FA4B-49BD-A1D7-12D8C66EC4F7}" type="slidenum">
              <a:rPr lang="es-ES" smtClean="0"/>
              <a:t>‹Nº›</a:t>
            </a:fld>
            <a:endParaRPr lang="es-ES"/>
          </a:p>
        </p:txBody>
      </p:sp>
    </p:spTree>
    <p:extLst>
      <p:ext uri="{BB962C8B-B14F-4D97-AF65-F5344CB8AC3E}">
        <p14:creationId xmlns:p14="http://schemas.microsoft.com/office/powerpoint/2010/main" val="3909923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3ED96CE-5379-4636-81E1-47FF85873814}" type="datetimeFigureOut">
              <a:rPr lang="es-ES" smtClean="0"/>
              <a:t>29/07/2021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C430458-FA4B-49BD-A1D7-12D8C66EC4F7}" type="slidenum">
              <a:rPr lang="es-ES" smtClean="0"/>
              <a:t>‹Nº›</a:t>
            </a:fld>
            <a:endParaRPr lang="es-ES"/>
          </a:p>
        </p:txBody>
      </p:sp>
    </p:spTree>
    <p:extLst>
      <p:ext uri="{BB962C8B-B14F-4D97-AF65-F5344CB8AC3E}">
        <p14:creationId xmlns:p14="http://schemas.microsoft.com/office/powerpoint/2010/main" val="15955726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p:cNvSpPr>
            <a:spLocks noGrp="1"/>
          </p:cNvSpPr>
          <p:nvPr>
            <p:ph type="dt" sz="half" idx="10"/>
          </p:nvPr>
        </p:nvSpPr>
        <p:spPr/>
        <p:txBody>
          <a:bodyPr/>
          <a:lstStyle/>
          <a:p>
            <a:fld id="{D3ED96CE-5379-4636-81E1-47FF85873814}" type="datetimeFigureOut">
              <a:rPr lang="es-ES" smtClean="0"/>
              <a:t>29/07/2021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C430458-FA4B-49BD-A1D7-12D8C66EC4F7}" type="slidenum">
              <a:rPr lang="es-ES" smtClean="0"/>
              <a:t>‹Nº›</a:t>
            </a:fld>
            <a:endParaRPr lang="es-ES"/>
          </a:p>
        </p:txBody>
      </p:sp>
    </p:spTree>
    <p:extLst>
      <p:ext uri="{BB962C8B-B14F-4D97-AF65-F5344CB8AC3E}">
        <p14:creationId xmlns:p14="http://schemas.microsoft.com/office/powerpoint/2010/main" val="39116631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D3ED96CE-5379-4636-81E1-47FF85873814}" type="datetimeFigureOut">
              <a:rPr lang="es-ES" smtClean="0"/>
              <a:t>29/07/2021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C430458-FA4B-49BD-A1D7-12D8C66EC4F7}" type="slidenum">
              <a:rPr lang="es-ES" smtClean="0"/>
              <a:t>‹Nº›</a:t>
            </a:fld>
            <a:endParaRPr lang="es-ES"/>
          </a:p>
        </p:txBody>
      </p:sp>
    </p:spTree>
    <p:extLst>
      <p:ext uri="{BB962C8B-B14F-4D97-AF65-F5344CB8AC3E}">
        <p14:creationId xmlns:p14="http://schemas.microsoft.com/office/powerpoint/2010/main" val="614228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D3ED96CE-5379-4636-81E1-47FF85873814}" type="datetimeFigureOut">
              <a:rPr lang="es-ES" smtClean="0"/>
              <a:t>29/07/2021</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C430458-FA4B-49BD-A1D7-12D8C66EC4F7}" type="slidenum">
              <a:rPr lang="es-ES" smtClean="0"/>
              <a:t>‹Nº›</a:t>
            </a:fld>
            <a:endParaRPr lang="es-ES"/>
          </a:p>
        </p:txBody>
      </p:sp>
    </p:spTree>
    <p:extLst>
      <p:ext uri="{BB962C8B-B14F-4D97-AF65-F5344CB8AC3E}">
        <p14:creationId xmlns:p14="http://schemas.microsoft.com/office/powerpoint/2010/main" val="18049874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D3ED96CE-5379-4636-81E1-47FF85873814}" type="datetimeFigureOut">
              <a:rPr lang="es-ES" smtClean="0"/>
              <a:t>29/07/2021</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C430458-FA4B-49BD-A1D7-12D8C66EC4F7}" type="slidenum">
              <a:rPr lang="es-ES" smtClean="0"/>
              <a:t>‹Nº›</a:t>
            </a:fld>
            <a:endParaRPr lang="es-ES"/>
          </a:p>
        </p:txBody>
      </p:sp>
    </p:spTree>
    <p:extLst>
      <p:ext uri="{BB962C8B-B14F-4D97-AF65-F5344CB8AC3E}">
        <p14:creationId xmlns:p14="http://schemas.microsoft.com/office/powerpoint/2010/main" val="2613567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D3ED96CE-5379-4636-81E1-47FF85873814}" type="datetimeFigureOut">
              <a:rPr lang="es-ES" smtClean="0"/>
              <a:t>29/07/2021</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C430458-FA4B-49BD-A1D7-12D8C66EC4F7}" type="slidenum">
              <a:rPr lang="es-ES" smtClean="0"/>
              <a:t>‹Nº›</a:t>
            </a:fld>
            <a:endParaRPr lang="es-ES"/>
          </a:p>
        </p:txBody>
      </p:sp>
    </p:spTree>
    <p:extLst>
      <p:ext uri="{BB962C8B-B14F-4D97-AF65-F5344CB8AC3E}">
        <p14:creationId xmlns:p14="http://schemas.microsoft.com/office/powerpoint/2010/main" val="12106039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3ED96CE-5379-4636-81E1-47FF85873814}" type="datetimeFigureOut">
              <a:rPr lang="es-ES" smtClean="0"/>
              <a:t>29/07/2021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C430458-FA4B-49BD-A1D7-12D8C66EC4F7}" type="slidenum">
              <a:rPr lang="es-ES" smtClean="0"/>
              <a:t>‹Nº›</a:t>
            </a:fld>
            <a:endParaRPr lang="es-ES"/>
          </a:p>
        </p:txBody>
      </p:sp>
    </p:spTree>
    <p:extLst>
      <p:ext uri="{BB962C8B-B14F-4D97-AF65-F5344CB8AC3E}">
        <p14:creationId xmlns:p14="http://schemas.microsoft.com/office/powerpoint/2010/main" val="615570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962C7C-250E-495B-ADF6-0FD55E809874}"/>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FAE9C038-14DA-4297-952B-E80536D2AE29}"/>
              </a:ext>
            </a:extLst>
          </p:cNvPr>
          <p:cNvSpPr>
            <a:spLocks noGrp="1"/>
          </p:cNvSpPr>
          <p:nvPr>
            <p:ph idx="1"/>
          </p:nvPr>
        </p:nvSpPr>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6D2DD174-B343-4FA4-9759-48CF28B0CA61}"/>
              </a:ext>
            </a:extLst>
          </p:cNvPr>
          <p:cNvSpPr>
            <a:spLocks noGrp="1"/>
          </p:cNvSpPr>
          <p:nvPr>
            <p:ph type="dt" sz="half" idx="10"/>
          </p:nvPr>
        </p:nvSpPr>
        <p:spPr/>
        <p:txBody>
          <a:bodyPr/>
          <a:lstStyle/>
          <a:p>
            <a:fld id="{F9A9917F-A97D-4249-B20C-923045A682C7}" type="datetimeFigureOut">
              <a:rPr lang="es-GT" smtClean="0"/>
              <a:t>29/07/2021</a:t>
            </a:fld>
            <a:endParaRPr lang="es-GT"/>
          </a:p>
        </p:txBody>
      </p:sp>
      <p:sp>
        <p:nvSpPr>
          <p:cNvPr id="5" name="Marcador de pie de página 4">
            <a:extLst>
              <a:ext uri="{FF2B5EF4-FFF2-40B4-BE49-F238E27FC236}">
                <a16:creationId xmlns:a16="http://schemas.microsoft.com/office/drawing/2014/main" id="{1828E0D8-5C91-4205-B65B-CB699321091F}"/>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6EEDDC3A-D8B6-4B46-BA29-59F3F0FD20A6}"/>
              </a:ext>
            </a:extLst>
          </p:cNvPr>
          <p:cNvSpPr>
            <a:spLocks noGrp="1"/>
          </p:cNvSpPr>
          <p:nvPr>
            <p:ph type="sldNum" sz="quarter" idx="12"/>
          </p:nvPr>
        </p:nvSpPr>
        <p:spPr/>
        <p:txBody>
          <a:bodyPr/>
          <a:lstStyle/>
          <a:p>
            <a:fld id="{9E186ABE-BEB8-4AC4-91C3-C9DCEF7DC9EB}" type="slidenum">
              <a:rPr lang="es-GT" smtClean="0"/>
              <a:t>‹Nº›</a:t>
            </a:fld>
            <a:endParaRPr lang="es-GT"/>
          </a:p>
        </p:txBody>
      </p:sp>
    </p:spTree>
    <p:extLst>
      <p:ext uri="{BB962C8B-B14F-4D97-AF65-F5344CB8AC3E}">
        <p14:creationId xmlns:p14="http://schemas.microsoft.com/office/powerpoint/2010/main" val="24935929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p:cNvSpPr>
            <a:spLocks noGrp="1"/>
          </p:cNvSpPr>
          <p:nvPr>
            <p:ph type="dt" sz="half" idx="10"/>
          </p:nvPr>
        </p:nvSpPr>
        <p:spPr/>
        <p:txBody>
          <a:bodyPr/>
          <a:lstStyle/>
          <a:p>
            <a:fld id="{D3ED96CE-5379-4636-81E1-47FF85873814}" type="datetimeFigureOut">
              <a:rPr lang="es-ES" smtClean="0"/>
              <a:t>29/07/2021</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C430458-FA4B-49BD-A1D7-12D8C66EC4F7}" type="slidenum">
              <a:rPr lang="es-ES" smtClean="0"/>
              <a:t>‹Nº›</a:t>
            </a:fld>
            <a:endParaRPr lang="es-ES"/>
          </a:p>
        </p:txBody>
      </p:sp>
    </p:spTree>
    <p:extLst>
      <p:ext uri="{BB962C8B-B14F-4D97-AF65-F5344CB8AC3E}">
        <p14:creationId xmlns:p14="http://schemas.microsoft.com/office/powerpoint/2010/main" val="8514539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3ED96CE-5379-4636-81E1-47FF85873814}" type="datetimeFigureOut">
              <a:rPr lang="es-ES" smtClean="0"/>
              <a:t>29/07/2021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C430458-FA4B-49BD-A1D7-12D8C66EC4F7}" type="slidenum">
              <a:rPr lang="es-ES" smtClean="0"/>
              <a:t>‹Nº›</a:t>
            </a:fld>
            <a:endParaRPr lang="es-ES"/>
          </a:p>
        </p:txBody>
      </p:sp>
    </p:spTree>
    <p:extLst>
      <p:ext uri="{BB962C8B-B14F-4D97-AF65-F5344CB8AC3E}">
        <p14:creationId xmlns:p14="http://schemas.microsoft.com/office/powerpoint/2010/main" val="11075332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D3ED96CE-5379-4636-81E1-47FF85873814}" type="datetimeFigureOut">
              <a:rPr lang="es-ES" smtClean="0"/>
              <a:t>29/07/2021</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C430458-FA4B-49BD-A1D7-12D8C66EC4F7}" type="slidenum">
              <a:rPr lang="es-ES" smtClean="0"/>
              <a:t>‹Nº›</a:t>
            </a:fld>
            <a:endParaRPr lang="es-ES"/>
          </a:p>
        </p:txBody>
      </p:sp>
    </p:spTree>
    <p:extLst>
      <p:ext uri="{BB962C8B-B14F-4D97-AF65-F5344CB8AC3E}">
        <p14:creationId xmlns:p14="http://schemas.microsoft.com/office/powerpoint/2010/main" val="129315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E0E22-BCD2-4DD7-A9C8-90F49ABA8B2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1AFB1225-27D3-48B0-9E05-757797B11F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4" name="Marcador de fecha 3">
            <a:extLst>
              <a:ext uri="{FF2B5EF4-FFF2-40B4-BE49-F238E27FC236}">
                <a16:creationId xmlns:a16="http://schemas.microsoft.com/office/drawing/2014/main" id="{C9D58242-ECBF-4295-9EB7-308DB3D0B16E}"/>
              </a:ext>
            </a:extLst>
          </p:cNvPr>
          <p:cNvSpPr>
            <a:spLocks noGrp="1"/>
          </p:cNvSpPr>
          <p:nvPr>
            <p:ph type="dt" sz="half" idx="10"/>
          </p:nvPr>
        </p:nvSpPr>
        <p:spPr/>
        <p:txBody>
          <a:bodyPr/>
          <a:lstStyle/>
          <a:p>
            <a:fld id="{F9A9917F-A97D-4249-B20C-923045A682C7}" type="datetimeFigureOut">
              <a:rPr lang="es-GT" smtClean="0"/>
              <a:t>29/07/2021</a:t>
            </a:fld>
            <a:endParaRPr lang="es-GT"/>
          </a:p>
        </p:txBody>
      </p:sp>
      <p:sp>
        <p:nvSpPr>
          <p:cNvPr id="5" name="Marcador de pie de página 4">
            <a:extLst>
              <a:ext uri="{FF2B5EF4-FFF2-40B4-BE49-F238E27FC236}">
                <a16:creationId xmlns:a16="http://schemas.microsoft.com/office/drawing/2014/main" id="{2E1C2B10-E050-41B7-81F3-04DA1CA6B62C}"/>
              </a:ext>
            </a:extLst>
          </p:cNvPr>
          <p:cNvSpPr>
            <a:spLocks noGrp="1"/>
          </p:cNvSpPr>
          <p:nvPr>
            <p:ph type="ftr" sz="quarter" idx="11"/>
          </p:nvPr>
        </p:nvSpPr>
        <p:spPr/>
        <p:txBody>
          <a:bodyPr/>
          <a:lstStyle/>
          <a:p>
            <a:endParaRPr lang="es-GT"/>
          </a:p>
        </p:txBody>
      </p:sp>
      <p:sp>
        <p:nvSpPr>
          <p:cNvPr id="6" name="Marcador de número de diapositiva 5">
            <a:extLst>
              <a:ext uri="{FF2B5EF4-FFF2-40B4-BE49-F238E27FC236}">
                <a16:creationId xmlns:a16="http://schemas.microsoft.com/office/drawing/2014/main" id="{CA211E74-161A-4EFE-B670-8FB4881814CF}"/>
              </a:ext>
            </a:extLst>
          </p:cNvPr>
          <p:cNvSpPr>
            <a:spLocks noGrp="1"/>
          </p:cNvSpPr>
          <p:nvPr>
            <p:ph type="sldNum" sz="quarter" idx="12"/>
          </p:nvPr>
        </p:nvSpPr>
        <p:spPr/>
        <p:txBody>
          <a:bodyPr/>
          <a:lstStyle/>
          <a:p>
            <a:fld id="{9E186ABE-BEB8-4AC4-91C3-C9DCEF7DC9EB}" type="slidenum">
              <a:rPr lang="es-GT" smtClean="0"/>
              <a:t>‹Nº›</a:t>
            </a:fld>
            <a:endParaRPr lang="es-GT"/>
          </a:p>
        </p:txBody>
      </p:sp>
    </p:spTree>
    <p:extLst>
      <p:ext uri="{BB962C8B-B14F-4D97-AF65-F5344CB8AC3E}">
        <p14:creationId xmlns:p14="http://schemas.microsoft.com/office/powerpoint/2010/main" val="2501366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28AA042-C16C-4E38-8527-B33AEE2EE2F7}"/>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C50CF5E6-EE9E-48FF-A68D-38B7C982EB7D}"/>
              </a:ext>
            </a:extLst>
          </p:cNvPr>
          <p:cNvSpPr>
            <a:spLocks noGrp="1"/>
          </p:cNvSpPr>
          <p:nvPr>
            <p:ph sz="half" idx="1"/>
          </p:nvPr>
        </p:nvSpPr>
        <p:spPr>
          <a:xfrm>
            <a:off x="838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contenido 3">
            <a:extLst>
              <a:ext uri="{FF2B5EF4-FFF2-40B4-BE49-F238E27FC236}">
                <a16:creationId xmlns:a16="http://schemas.microsoft.com/office/drawing/2014/main" id="{7BCAFC24-68AB-4221-8BBF-CA0EA904C8B9}"/>
              </a:ext>
            </a:extLst>
          </p:cNvPr>
          <p:cNvSpPr>
            <a:spLocks noGrp="1"/>
          </p:cNvSpPr>
          <p:nvPr>
            <p:ph sz="half" idx="2"/>
          </p:nvPr>
        </p:nvSpPr>
        <p:spPr>
          <a:xfrm>
            <a:off x="6172200" y="1825625"/>
            <a:ext cx="5181600" cy="435133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fecha 4">
            <a:extLst>
              <a:ext uri="{FF2B5EF4-FFF2-40B4-BE49-F238E27FC236}">
                <a16:creationId xmlns:a16="http://schemas.microsoft.com/office/drawing/2014/main" id="{9CE53416-6A32-4084-92CA-DE2E8C1DE9B0}"/>
              </a:ext>
            </a:extLst>
          </p:cNvPr>
          <p:cNvSpPr>
            <a:spLocks noGrp="1"/>
          </p:cNvSpPr>
          <p:nvPr>
            <p:ph type="dt" sz="half" idx="10"/>
          </p:nvPr>
        </p:nvSpPr>
        <p:spPr/>
        <p:txBody>
          <a:bodyPr/>
          <a:lstStyle/>
          <a:p>
            <a:fld id="{F9A9917F-A97D-4249-B20C-923045A682C7}" type="datetimeFigureOut">
              <a:rPr lang="es-GT" smtClean="0"/>
              <a:t>29/07/2021</a:t>
            </a:fld>
            <a:endParaRPr lang="es-GT"/>
          </a:p>
        </p:txBody>
      </p:sp>
      <p:sp>
        <p:nvSpPr>
          <p:cNvPr id="6" name="Marcador de pie de página 5">
            <a:extLst>
              <a:ext uri="{FF2B5EF4-FFF2-40B4-BE49-F238E27FC236}">
                <a16:creationId xmlns:a16="http://schemas.microsoft.com/office/drawing/2014/main" id="{CFEB8D3E-B4AB-4225-842B-D91AEDFA72F2}"/>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6D48E3D0-4071-4600-9482-A3188EC75C58}"/>
              </a:ext>
            </a:extLst>
          </p:cNvPr>
          <p:cNvSpPr>
            <a:spLocks noGrp="1"/>
          </p:cNvSpPr>
          <p:nvPr>
            <p:ph type="sldNum" sz="quarter" idx="12"/>
          </p:nvPr>
        </p:nvSpPr>
        <p:spPr/>
        <p:txBody>
          <a:bodyPr/>
          <a:lstStyle/>
          <a:p>
            <a:fld id="{9E186ABE-BEB8-4AC4-91C3-C9DCEF7DC9EB}" type="slidenum">
              <a:rPr lang="es-GT" smtClean="0"/>
              <a:t>‹Nº›</a:t>
            </a:fld>
            <a:endParaRPr lang="es-GT"/>
          </a:p>
        </p:txBody>
      </p:sp>
    </p:spTree>
    <p:extLst>
      <p:ext uri="{BB962C8B-B14F-4D97-AF65-F5344CB8AC3E}">
        <p14:creationId xmlns:p14="http://schemas.microsoft.com/office/powerpoint/2010/main" val="1776960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E524FED-E7EE-4F4C-A581-00DDA6FF855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8C1B534A-8045-464C-B52E-A9847F10A91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4268DA74-5177-4335-8B99-023F54572E3D}"/>
              </a:ext>
            </a:extLst>
          </p:cNvPr>
          <p:cNvSpPr>
            <a:spLocks noGrp="1"/>
          </p:cNvSpPr>
          <p:nvPr>
            <p:ph sz="half" idx="2"/>
          </p:nvPr>
        </p:nvSpPr>
        <p:spPr>
          <a:xfrm>
            <a:off x="839788" y="2505075"/>
            <a:ext cx="5157787"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5" name="Marcador de texto 4">
            <a:extLst>
              <a:ext uri="{FF2B5EF4-FFF2-40B4-BE49-F238E27FC236}">
                <a16:creationId xmlns:a16="http://schemas.microsoft.com/office/drawing/2014/main" id="{1C6D7073-3B38-45F4-8343-1F7F446CEC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93D326A1-F965-464B-B2FB-DF45452679E0}"/>
              </a:ext>
            </a:extLst>
          </p:cNvPr>
          <p:cNvSpPr>
            <a:spLocks noGrp="1"/>
          </p:cNvSpPr>
          <p:nvPr>
            <p:ph sz="quarter" idx="4"/>
          </p:nvPr>
        </p:nvSpPr>
        <p:spPr>
          <a:xfrm>
            <a:off x="6172200" y="2505075"/>
            <a:ext cx="5183188" cy="368458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7" name="Marcador de fecha 6">
            <a:extLst>
              <a:ext uri="{FF2B5EF4-FFF2-40B4-BE49-F238E27FC236}">
                <a16:creationId xmlns:a16="http://schemas.microsoft.com/office/drawing/2014/main" id="{04563A55-DE75-4337-B946-354622689A1F}"/>
              </a:ext>
            </a:extLst>
          </p:cNvPr>
          <p:cNvSpPr>
            <a:spLocks noGrp="1"/>
          </p:cNvSpPr>
          <p:nvPr>
            <p:ph type="dt" sz="half" idx="10"/>
          </p:nvPr>
        </p:nvSpPr>
        <p:spPr/>
        <p:txBody>
          <a:bodyPr/>
          <a:lstStyle/>
          <a:p>
            <a:fld id="{F9A9917F-A97D-4249-B20C-923045A682C7}" type="datetimeFigureOut">
              <a:rPr lang="es-GT" smtClean="0"/>
              <a:t>29/07/2021</a:t>
            </a:fld>
            <a:endParaRPr lang="es-GT"/>
          </a:p>
        </p:txBody>
      </p:sp>
      <p:sp>
        <p:nvSpPr>
          <p:cNvPr id="8" name="Marcador de pie de página 7">
            <a:extLst>
              <a:ext uri="{FF2B5EF4-FFF2-40B4-BE49-F238E27FC236}">
                <a16:creationId xmlns:a16="http://schemas.microsoft.com/office/drawing/2014/main" id="{0881383C-9334-45C0-9D26-ECAF92A6FECC}"/>
              </a:ext>
            </a:extLst>
          </p:cNvPr>
          <p:cNvSpPr>
            <a:spLocks noGrp="1"/>
          </p:cNvSpPr>
          <p:nvPr>
            <p:ph type="ftr" sz="quarter" idx="11"/>
          </p:nvPr>
        </p:nvSpPr>
        <p:spPr/>
        <p:txBody>
          <a:bodyPr/>
          <a:lstStyle/>
          <a:p>
            <a:endParaRPr lang="es-GT"/>
          </a:p>
        </p:txBody>
      </p:sp>
      <p:sp>
        <p:nvSpPr>
          <p:cNvPr id="9" name="Marcador de número de diapositiva 8">
            <a:extLst>
              <a:ext uri="{FF2B5EF4-FFF2-40B4-BE49-F238E27FC236}">
                <a16:creationId xmlns:a16="http://schemas.microsoft.com/office/drawing/2014/main" id="{9E241C1B-F320-43A7-946E-46D99E1FB86D}"/>
              </a:ext>
            </a:extLst>
          </p:cNvPr>
          <p:cNvSpPr>
            <a:spLocks noGrp="1"/>
          </p:cNvSpPr>
          <p:nvPr>
            <p:ph type="sldNum" sz="quarter" idx="12"/>
          </p:nvPr>
        </p:nvSpPr>
        <p:spPr/>
        <p:txBody>
          <a:bodyPr/>
          <a:lstStyle/>
          <a:p>
            <a:fld id="{9E186ABE-BEB8-4AC4-91C3-C9DCEF7DC9EB}" type="slidenum">
              <a:rPr lang="es-GT" smtClean="0"/>
              <a:t>‹Nº›</a:t>
            </a:fld>
            <a:endParaRPr lang="es-GT"/>
          </a:p>
        </p:txBody>
      </p:sp>
    </p:spTree>
    <p:extLst>
      <p:ext uri="{BB962C8B-B14F-4D97-AF65-F5344CB8AC3E}">
        <p14:creationId xmlns:p14="http://schemas.microsoft.com/office/powerpoint/2010/main" val="37195297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57BBF8-2DE7-45E6-88EE-6E6C230EAD9F}"/>
              </a:ext>
            </a:extLst>
          </p:cNvPr>
          <p:cNvSpPr>
            <a:spLocks noGrp="1"/>
          </p:cNvSpPr>
          <p:nvPr>
            <p:ph type="title"/>
          </p:nvPr>
        </p:nvSpPr>
        <p:spPr/>
        <p:txBody>
          <a:bodyPr/>
          <a:lstStyle/>
          <a:p>
            <a:r>
              <a:rPr lang="es-ES"/>
              <a:t>Haga clic para modificar el estilo de título del patrón</a:t>
            </a:r>
            <a:endParaRPr lang="es-GT"/>
          </a:p>
        </p:txBody>
      </p:sp>
      <p:sp>
        <p:nvSpPr>
          <p:cNvPr id="3" name="Marcador de fecha 2">
            <a:extLst>
              <a:ext uri="{FF2B5EF4-FFF2-40B4-BE49-F238E27FC236}">
                <a16:creationId xmlns:a16="http://schemas.microsoft.com/office/drawing/2014/main" id="{8F11B1C6-58FC-4D15-AE03-5AC2A108533A}"/>
              </a:ext>
            </a:extLst>
          </p:cNvPr>
          <p:cNvSpPr>
            <a:spLocks noGrp="1"/>
          </p:cNvSpPr>
          <p:nvPr>
            <p:ph type="dt" sz="half" idx="10"/>
          </p:nvPr>
        </p:nvSpPr>
        <p:spPr/>
        <p:txBody>
          <a:bodyPr/>
          <a:lstStyle/>
          <a:p>
            <a:fld id="{F9A9917F-A97D-4249-B20C-923045A682C7}" type="datetimeFigureOut">
              <a:rPr lang="es-GT" smtClean="0"/>
              <a:t>29/07/2021</a:t>
            </a:fld>
            <a:endParaRPr lang="es-GT"/>
          </a:p>
        </p:txBody>
      </p:sp>
      <p:sp>
        <p:nvSpPr>
          <p:cNvPr id="4" name="Marcador de pie de página 3">
            <a:extLst>
              <a:ext uri="{FF2B5EF4-FFF2-40B4-BE49-F238E27FC236}">
                <a16:creationId xmlns:a16="http://schemas.microsoft.com/office/drawing/2014/main" id="{4E859584-CDB2-4274-B533-7A86EA89CEC6}"/>
              </a:ext>
            </a:extLst>
          </p:cNvPr>
          <p:cNvSpPr>
            <a:spLocks noGrp="1"/>
          </p:cNvSpPr>
          <p:nvPr>
            <p:ph type="ftr" sz="quarter" idx="11"/>
          </p:nvPr>
        </p:nvSpPr>
        <p:spPr/>
        <p:txBody>
          <a:bodyPr/>
          <a:lstStyle/>
          <a:p>
            <a:endParaRPr lang="es-GT"/>
          </a:p>
        </p:txBody>
      </p:sp>
      <p:sp>
        <p:nvSpPr>
          <p:cNvPr id="5" name="Marcador de número de diapositiva 4">
            <a:extLst>
              <a:ext uri="{FF2B5EF4-FFF2-40B4-BE49-F238E27FC236}">
                <a16:creationId xmlns:a16="http://schemas.microsoft.com/office/drawing/2014/main" id="{20D4EE6D-906F-4EAF-A6E8-D6019D81120C}"/>
              </a:ext>
            </a:extLst>
          </p:cNvPr>
          <p:cNvSpPr>
            <a:spLocks noGrp="1"/>
          </p:cNvSpPr>
          <p:nvPr>
            <p:ph type="sldNum" sz="quarter" idx="12"/>
          </p:nvPr>
        </p:nvSpPr>
        <p:spPr/>
        <p:txBody>
          <a:bodyPr/>
          <a:lstStyle/>
          <a:p>
            <a:fld id="{9E186ABE-BEB8-4AC4-91C3-C9DCEF7DC9EB}" type="slidenum">
              <a:rPr lang="es-GT" smtClean="0"/>
              <a:t>‹Nº›</a:t>
            </a:fld>
            <a:endParaRPr lang="es-GT"/>
          </a:p>
        </p:txBody>
      </p:sp>
    </p:spTree>
    <p:extLst>
      <p:ext uri="{BB962C8B-B14F-4D97-AF65-F5344CB8AC3E}">
        <p14:creationId xmlns:p14="http://schemas.microsoft.com/office/powerpoint/2010/main" val="1570924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4EFC7BD-89E9-4ED7-93CF-B706D0A20029}"/>
              </a:ext>
            </a:extLst>
          </p:cNvPr>
          <p:cNvSpPr>
            <a:spLocks noGrp="1"/>
          </p:cNvSpPr>
          <p:nvPr>
            <p:ph type="dt" sz="half" idx="10"/>
          </p:nvPr>
        </p:nvSpPr>
        <p:spPr/>
        <p:txBody>
          <a:bodyPr/>
          <a:lstStyle/>
          <a:p>
            <a:fld id="{F9A9917F-A97D-4249-B20C-923045A682C7}" type="datetimeFigureOut">
              <a:rPr lang="es-GT" smtClean="0"/>
              <a:t>29/07/2021</a:t>
            </a:fld>
            <a:endParaRPr lang="es-GT"/>
          </a:p>
        </p:txBody>
      </p:sp>
      <p:sp>
        <p:nvSpPr>
          <p:cNvPr id="3" name="Marcador de pie de página 2">
            <a:extLst>
              <a:ext uri="{FF2B5EF4-FFF2-40B4-BE49-F238E27FC236}">
                <a16:creationId xmlns:a16="http://schemas.microsoft.com/office/drawing/2014/main" id="{8CDDB063-A3AE-4681-949A-E9685C4A0687}"/>
              </a:ext>
            </a:extLst>
          </p:cNvPr>
          <p:cNvSpPr>
            <a:spLocks noGrp="1"/>
          </p:cNvSpPr>
          <p:nvPr>
            <p:ph type="ftr" sz="quarter" idx="11"/>
          </p:nvPr>
        </p:nvSpPr>
        <p:spPr/>
        <p:txBody>
          <a:bodyPr/>
          <a:lstStyle/>
          <a:p>
            <a:endParaRPr lang="es-GT"/>
          </a:p>
        </p:txBody>
      </p:sp>
      <p:sp>
        <p:nvSpPr>
          <p:cNvPr id="4" name="Marcador de número de diapositiva 3">
            <a:extLst>
              <a:ext uri="{FF2B5EF4-FFF2-40B4-BE49-F238E27FC236}">
                <a16:creationId xmlns:a16="http://schemas.microsoft.com/office/drawing/2014/main" id="{08BAA552-633B-4433-A103-14C6F85F952C}"/>
              </a:ext>
            </a:extLst>
          </p:cNvPr>
          <p:cNvSpPr>
            <a:spLocks noGrp="1"/>
          </p:cNvSpPr>
          <p:nvPr>
            <p:ph type="sldNum" sz="quarter" idx="12"/>
          </p:nvPr>
        </p:nvSpPr>
        <p:spPr/>
        <p:txBody>
          <a:bodyPr/>
          <a:lstStyle/>
          <a:p>
            <a:fld id="{9E186ABE-BEB8-4AC4-91C3-C9DCEF7DC9EB}" type="slidenum">
              <a:rPr lang="es-GT" smtClean="0"/>
              <a:t>‹Nº›</a:t>
            </a:fld>
            <a:endParaRPr lang="es-GT"/>
          </a:p>
        </p:txBody>
      </p:sp>
    </p:spTree>
    <p:extLst>
      <p:ext uri="{BB962C8B-B14F-4D97-AF65-F5344CB8AC3E}">
        <p14:creationId xmlns:p14="http://schemas.microsoft.com/office/powerpoint/2010/main" val="1013942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9E5F768-30B6-4F40-AD1D-3D737636B2B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contenido 2">
            <a:extLst>
              <a:ext uri="{FF2B5EF4-FFF2-40B4-BE49-F238E27FC236}">
                <a16:creationId xmlns:a16="http://schemas.microsoft.com/office/drawing/2014/main" id="{36EC05C8-A770-4908-B107-DC367F1628F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texto 3">
            <a:extLst>
              <a:ext uri="{FF2B5EF4-FFF2-40B4-BE49-F238E27FC236}">
                <a16:creationId xmlns:a16="http://schemas.microsoft.com/office/drawing/2014/main" id="{155C5BB3-1424-4C19-A22F-DC31DE3C06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302E99BD-E21C-4739-A0D6-9A6887E2A8EC}"/>
              </a:ext>
            </a:extLst>
          </p:cNvPr>
          <p:cNvSpPr>
            <a:spLocks noGrp="1"/>
          </p:cNvSpPr>
          <p:nvPr>
            <p:ph type="dt" sz="half" idx="10"/>
          </p:nvPr>
        </p:nvSpPr>
        <p:spPr/>
        <p:txBody>
          <a:bodyPr/>
          <a:lstStyle/>
          <a:p>
            <a:fld id="{F9A9917F-A97D-4249-B20C-923045A682C7}" type="datetimeFigureOut">
              <a:rPr lang="es-GT" smtClean="0"/>
              <a:t>29/07/2021</a:t>
            </a:fld>
            <a:endParaRPr lang="es-GT"/>
          </a:p>
        </p:txBody>
      </p:sp>
      <p:sp>
        <p:nvSpPr>
          <p:cNvPr id="6" name="Marcador de pie de página 5">
            <a:extLst>
              <a:ext uri="{FF2B5EF4-FFF2-40B4-BE49-F238E27FC236}">
                <a16:creationId xmlns:a16="http://schemas.microsoft.com/office/drawing/2014/main" id="{BEA9DA5A-9366-445B-9A00-594ACFEC987F}"/>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73E582EE-34E8-49B5-A122-16DC0AE11C10}"/>
              </a:ext>
            </a:extLst>
          </p:cNvPr>
          <p:cNvSpPr>
            <a:spLocks noGrp="1"/>
          </p:cNvSpPr>
          <p:nvPr>
            <p:ph type="sldNum" sz="quarter" idx="12"/>
          </p:nvPr>
        </p:nvSpPr>
        <p:spPr/>
        <p:txBody>
          <a:bodyPr/>
          <a:lstStyle/>
          <a:p>
            <a:fld id="{9E186ABE-BEB8-4AC4-91C3-C9DCEF7DC9EB}" type="slidenum">
              <a:rPr lang="es-GT" smtClean="0"/>
              <a:t>‹Nº›</a:t>
            </a:fld>
            <a:endParaRPr lang="es-GT"/>
          </a:p>
        </p:txBody>
      </p:sp>
    </p:spTree>
    <p:extLst>
      <p:ext uri="{BB962C8B-B14F-4D97-AF65-F5344CB8AC3E}">
        <p14:creationId xmlns:p14="http://schemas.microsoft.com/office/powerpoint/2010/main" val="265851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2426A5-6267-4E0B-A341-ED7DDD783BC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GT"/>
          </a:p>
        </p:txBody>
      </p:sp>
      <p:sp>
        <p:nvSpPr>
          <p:cNvPr id="3" name="Marcador de posición de imagen 2">
            <a:extLst>
              <a:ext uri="{FF2B5EF4-FFF2-40B4-BE49-F238E27FC236}">
                <a16:creationId xmlns:a16="http://schemas.microsoft.com/office/drawing/2014/main" id="{1E336396-ADF6-4283-86F5-B56E4A1227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GT"/>
          </a:p>
        </p:txBody>
      </p:sp>
      <p:sp>
        <p:nvSpPr>
          <p:cNvPr id="4" name="Marcador de texto 3">
            <a:extLst>
              <a:ext uri="{FF2B5EF4-FFF2-40B4-BE49-F238E27FC236}">
                <a16:creationId xmlns:a16="http://schemas.microsoft.com/office/drawing/2014/main" id="{EBFE5EF7-56DA-4552-8442-25E2B8172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los estilos de texto del patrón</a:t>
            </a:r>
          </a:p>
        </p:txBody>
      </p:sp>
      <p:sp>
        <p:nvSpPr>
          <p:cNvPr id="5" name="Marcador de fecha 4">
            <a:extLst>
              <a:ext uri="{FF2B5EF4-FFF2-40B4-BE49-F238E27FC236}">
                <a16:creationId xmlns:a16="http://schemas.microsoft.com/office/drawing/2014/main" id="{12345740-5890-4282-9F86-2B3D84654633}"/>
              </a:ext>
            </a:extLst>
          </p:cNvPr>
          <p:cNvSpPr>
            <a:spLocks noGrp="1"/>
          </p:cNvSpPr>
          <p:nvPr>
            <p:ph type="dt" sz="half" idx="10"/>
          </p:nvPr>
        </p:nvSpPr>
        <p:spPr/>
        <p:txBody>
          <a:bodyPr/>
          <a:lstStyle/>
          <a:p>
            <a:fld id="{F9A9917F-A97D-4249-B20C-923045A682C7}" type="datetimeFigureOut">
              <a:rPr lang="es-GT" smtClean="0"/>
              <a:t>29/07/2021</a:t>
            </a:fld>
            <a:endParaRPr lang="es-GT"/>
          </a:p>
        </p:txBody>
      </p:sp>
      <p:sp>
        <p:nvSpPr>
          <p:cNvPr id="6" name="Marcador de pie de página 5">
            <a:extLst>
              <a:ext uri="{FF2B5EF4-FFF2-40B4-BE49-F238E27FC236}">
                <a16:creationId xmlns:a16="http://schemas.microsoft.com/office/drawing/2014/main" id="{A9F2B202-8C23-4343-908B-ED38DBDDEA3F}"/>
              </a:ext>
            </a:extLst>
          </p:cNvPr>
          <p:cNvSpPr>
            <a:spLocks noGrp="1"/>
          </p:cNvSpPr>
          <p:nvPr>
            <p:ph type="ftr" sz="quarter" idx="11"/>
          </p:nvPr>
        </p:nvSpPr>
        <p:spPr/>
        <p:txBody>
          <a:bodyPr/>
          <a:lstStyle/>
          <a:p>
            <a:endParaRPr lang="es-GT"/>
          </a:p>
        </p:txBody>
      </p:sp>
      <p:sp>
        <p:nvSpPr>
          <p:cNvPr id="7" name="Marcador de número de diapositiva 6">
            <a:extLst>
              <a:ext uri="{FF2B5EF4-FFF2-40B4-BE49-F238E27FC236}">
                <a16:creationId xmlns:a16="http://schemas.microsoft.com/office/drawing/2014/main" id="{9D8F4413-0E3C-4C2C-94CD-6AF2B25CC212}"/>
              </a:ext>
            </a:extLst>
          </p:cNvPr>
          <p:cNvSpPr>
            <a:spLocks noGrp="1"/>
          </p:cNvSpPr>
          <p:nvPr>
            <p:ph type="sldNum" sz="quarter" idx="12"/>
          </p:nvPr>
        </p:nvSpPr>
        <p:spPr/>
        <p:txBody>
          <a:bodyPr/>
          <a:lstStyle/>
          <a:p>
            <a:fld id="{9E186ABE-BEB8-4AC4-91C3-C9DCEF7DC9EB}" type="slidenum">
              <a:rPr lang="es-GT" smtClean="0"/>
              <a:t>‹Nº›</a:t>
            </a:fld>
            <a:endParaRPr lang="es-GT"/>
          </a:p>
        </p:txBody>
      </p:sp>
    </p:spTree>
    <p:extLst>
      <p:ext uri="{BB962C8B-B14F-4D97-AF65-F5344CB8AC3E}">
        <p14:creationId xmlns:p14="http://schemas.microsoft.com/office/powerpoint/2010/main" val="404048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F6F727B-01A4-4DAE-B00B-7753CF36F8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GT"/>
          </a:p>
        </p:txBody>
      </p:sp>
      <p:sp>
        <p:nvSpPr>
          <p:cNvPr id="3" name="Marcador de texto 2">
            <a:extLst>
              <a:ext uri="{FF2B5EF4-FFF2-40B4-BE49-F238E27FC236}">
                <a16:creationId xmlns:a16="http://schemas.microsoft.com/office/drawing/2014/main" id="{DBDBFD54-A717-459C-B6CF-6E6B352043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s-GT"/>
          </a:p>
        </p:txBody>
      </p:sp>
      <p:sp>
        <p:nvSpPr>
          <p:cNvPr id="4" name="Marcador de fecha 3">
            <a:extLst>
              <a:ext uri="{FF2B5EF4-FFF2-40B4-BE49-F238E27FC236}">
                <a16:creationId xmlns:a16="http://schemas.microsoft.com/office/drawing/2014/main" id="{CD653B04-A77E-4CE1-8029-1F3DA4571D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A9917F-A97D-4249-B20C-923045A682C7}" type="datetimeFigureOut">
              <a:rPr lang="es-GT" smtClean="0"/>
              <a:t>29/07/2021</a:t>
            </a:fld>
            <a:endParaRPr lang="es-GT"/>
          </a:p>
        </p:txBody>
      </p:sp>
      <p:sp>
        <p:nvSpPr>
          <p:cNvPr id="5" name="Marcador de pie de página 4">
            <a:extLst>
              <a:ext uri="{FF2B5EF4-FFF2-40B4-BE49-F238E27FC236}">
                <a16:creationId xmlns:a16="http://schemas.microsoft.com/office/drawing/2014/main" id="{2EF015B8-2157-47E9-BCB5-C6A13EEE72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GT"/>
          </a:p>
        </p:txBody>
      </p:sp>
      <p:sp>
        <p:nvSpPr>
          <p:cNvPr id="6" name="Marcador de número de diapositiva 5">
            <a:extLst>
              <a:ext uri="{FF2B5EF4-FFF2-40B4-BE49-F238E27FC236}">
                <a16:creationId xmlns:a16="http://schemas.microsoft.com/office/drawing/2014/main" id="{46B1963A-8A37-450E-A1A6-66DD9274083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186ABE-BEB8-4AC4-91C3-C9DCEF7DC9EB}" type="slidenum">
              <a:rPr lang="es-GT" smtClean="0"/>
              <a:t>‹Nº›</a:t>
            </a:fld>
            <a:endParaRPr lang="es-GT"/>
          </a:p>
        </p:txBody>
      </p:sp>
    </p:spTree>
    <p:extLst>
      <p:ext uri="{BB962C8B-B14F-4D97-AF65-F5344CB8AC3E}">
        <p14:creationId xmlns:p14="http://schemas.microsoft.com/office/powerpoint/2010/main" val="40841847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G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ED96CE-5379-4636-81E1-47FF85873814}" type="datetimeFigureOut">
              <a:rPr lang="es-ES" smtClean="0"/>
              <a:t>29/07/2021</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430458-FA4B-49BD-A1D7-12D8C66EC4F7}" type="slidenum">
              <a:rPr lang="es-ES" smtClean="0"/>
              <a:t>‹Nº›</a:t>
            </a:fld>
            <a:endParaRPr lang="es-ES"/>
          </a:p>
        </p:txBody>
      </p:sp>
    </p:spTree>
    <p:extLst>
      <p:ext uri="{BB962C8B-B14F-4D97-AF65-F5344CB8AC3E}">
        <p14:creationId xmlns:p14="http://schemas.microsoft.com/office/powerpoint/2010/main" val="208842243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6.emf"/><Relationship Id="rId4" Type="http://schemas.openxmlformats.org/officeDocument/2006/relationships/package" Target="../embeddings/Microsoft_Excel_Worksheet.xlsx"/></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sc-powerpoint.officeapps.live.com/pods/GetClipboardImage.ashx?Id=8544dbca-e2c3-4274-9c82-9f3d08b9216c&amp;DC=PUS3&amp;pkey=6c733f75-2c49-4adc-87dd-90efafc3ceea&amp;wdwaccluster=PUS3">
            <a:extLst>
              <a:ext uri="{FF2B5EF4-FFF2-40B4-BE49-F238E27FC236}">
                <a16:creationId xmlns:a16="http://schemas.microsoft.com/office/drawing/2014/main" id="{11D53E4B-C6F2-494B-90A6-2F93277F8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a:extLst>
              <a:ext uri="{FF2B5EF4-FFF2-40B4-BE49-F238E27FC236}">
                <a16:creationId xmlns:a16="http://schemas.microsoft.com/office/drawing/2014/main" id="{D8B81E6E-0146-4A14-91D3-541F72741FC3}"/>
              </a:ext>
            </a:extLst>
          </p:cNvPr>
          <p:cNvSpPr txBox="1"/>
          <p:nvPr/>
        </p:nvSpPr>
        <p:spPr>
          <a:xfrm>
            <a:off x="2433485" y="523467"/>
            <a:ext cx="6666272" cy="1938992"/>
          </a:xfrm>
          <a:prstGeom prst="rect">
            <a:avLst/>
          </a:prstGeom>
          <a:noFill/>
        </p:spPr>
        <p:txBody>
          <a:bodyPr wrap="square" rtlCol="0">
            <a:spAutoFit/>
          </a:bodyPr>
          <a:lstStyle/>
          <a:p>
            <a:pPr algn="ctr"/>
            <a:r>
              <a:rPr lang="es-GT" sz="6000" b="1" dirty="0">
                <a:solidFill>
                  <a:schemeClr val="tx2"/>
                </a:solidFill>
                <a:effectLst>
                  <a:outerShdw blurRad="38100" dist="38100" dir="2700000" algn="tl">
                    <a:srgbClr val="000000">
                      <a:alpha val="43137"/>
                    </a:srgbClr>
                  </a:outerShdw>
                </a:effectLst>
              </a:rPr>
              <a:t>Cierre de brechas formativas</a:t>
            </a:r>
          </a:p>
        </p:txBody>
      </p:sp>
      <p:pic>
        <p:nvPicPr>
          <p:cNvPr id="4" name="Imagen 3">
            <a:extLst>
              <a:ext uri="{FF2B5EF4-FFF2-40B4-BE49-F238E27FC236}">
                <a16:creationId xmlns:a16="http://schemas.microsoft.com/office/drawing/2014/main" id="{622BE3CF-CF51-4278-B1B5-14CFC57ADD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20974" y="2611967"/>
            <a:ext cx="4157610" cy="3719966"/>
          </a:xfrm>
          <a:prstGeom prst="rect">
            <a:avLst/>
          </a:prstGeom>
        </p:spPr>
      </p:pic>
    </p:spTree>
    <p:extLst>
      <p:ext uri="{BB962C8B-B14F-4D97-AF65-F5344CB8AC3E}">
        <p14:creationId xmlns:p14="http://schemas.microsoft.com/office/powerpoint/2010/main" val="7793702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sc-powerpoint.officeapps.live.com/pods/GetClipboardImage.ashx?Id=8544dbca-e2c3-4274-9c82-9f3d08b9216c&amp;DC=PUS3&amp;pkey=6c733f75-2c49-4adc-87dd-90efafc3ceea&amp;wdwaccluster=PUS3">
            <a:extLst>
              <a:ext uri="{FF2B5EF4-FFF2-40B4-BE49-F238E27FC236}">
                <a16:creationId xmlns:a16="http://schemas.microsoft.com/office/drawing/2014/main" id="{11D53E4B-C6F2-494B-90A6-2F93277F8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44"/>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Tabla 1">
            <a:extLst>
              <a:ext uri="{FF2B5EF4-FFF2-40B4-BE49-F238E27FC236}">
                <a16:creationId xmlns:a16="http://schemas.microsoft.com/office/drawing/2014/main" id="{7D5AD1FB-33B1-441B-AD10-9C575D6ADE99}"/>
              </a:ext>
            </a:extLst>
          </p:cNvPr>
          <p:cNvGraphicFramePr>
            <a:graphicFrameLocks noGrp="1"/>
          </p:cNvGraphicFramePr>
          <p:nvPr/>
        </p:nvGraphicFramePr>
        <p:xfrm>
          <a:off x="4275939" y="1132514"/>
          <a:ext cx="6839474" cy="4899172"/>
        </p:xfrm>
        <a:graphic>
          <a:graphicData uri="http://schemas.openxmlformats.org/drawingml/2006/table">
            <a:tbl>
              <a:tblPr firstRow="1" firstCol="1" bandRow="1">
                <a:tableStyleId>{5C22544A-7EE6-4342-B048-85BDC9FD1C3A}</a:tableStyleId>
              </a:tblPr>
              <a:tblGrid>
                <a:gridCol w="3419737">
                  <a:extLst>
                    <a:ext uri="{9D8B030D-6E8A-4147-A177-3AD203B41FA5}">
                      <a16:colId xmlns:a16="http://schemas.microsoft.com/office/drawing/2014/main" val="3025852280"/>
                    </a:ext>
                  </a:extLst>
                </a:gridCol>
                <a:gridCol w="3419737">
                  <a:extLst>
                    <a:ext uri="{9D8B030D-6E8A-4147-A177-3AD203B41FA5}">
                      <a16:colId xmlns:a16="http://schemas.microsoft.com/office/drawing/2014/main" val="2658758947"/>
                    </a:ext>
                  </a:extLst>
                </a:gridCol>
              </a:tblGrid>
              <a:tr h="770656">
                <a:tc>
                  <a:txBody>
                    <a:bodyPr/>
                    <a:lstStyle/>
                    <a:p>
                      <a:pPr algn="ctr">
                        <a:spcAft>
                          <a:spcPts val="0"/>
                        </a:spcAft>
                      </a:pPr>
                      <a:r>
                        <a:rPr lang="es-ES" sz="1800" dirty="0">
                          <a:effectLst/>
                        </a:rPr>
                        <a:t>Año</a:t>
                      </a:r>
                      <a:endParaRPr lang="es-G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ES" sz="1800" dirty="0">
                          <a:effectLst/>
                        </a:rPr>
                        <a:t>Participantes certificados </a:t>
                      </a:r>
                      <a:endParaRPr lang="es-G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36912195"/>
                  </a:ext>
                </a:extLst>
              </a:tr>
              <a:tr h="688086">
                <a:tc>
                  <a:txBody>
                    <a:bodyPr/>
                    <a:lstStyle/>
                    <a:p>
                      <a:pPr algn="ctr">
                        <a:spcAft>
                          <a:spcPts val="0"/>
                        </a:spcAft>
                      </a:pPr>
                      <a:r>
                        <a:rPr lang="es-ES" sz="1800" dirty="0">
                          <a:effectLst/>
                        </a:rPr>
                        <a:t>2,020</a:t>
                      </a:r>
                      <a:endParaRPr lang="es-G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ES" sz="1800">
                          <a:effectLst/>
                        </a:rPr>
                        <a:t>412,131</a:t>
                      </a:r>
                      <a:endParaRPr lang="es-G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729537743"/>
                  </a:ext>
                </a:extLst>
              </a:tr>
              <a:tr h="688086">
                <a:tc>
                  <a:txBody>
                    <a:bodyPr/>
                    <a:lstStyle/>
                    <a:p>
                      <a:pPr algn="ctr">
                        <a:spcAft>
                          <a:spcPts val="0"/>
                        </a:spcAft>
                      </a:pPr>
                      <a:r>
                        <a:rPr lang="es-ES" sz="1800" dirty="0">
                          <a:effectLst/>
                        </a:rPr>
                        <a:t>2,019</a:t>
                      </a:r>
                      <a:endParaRPr lang="es-G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ES" sz="1800">
                          <a:effectLst/>
                        </a:rPr>
                        <a:t>439,152</a:t>
                      </a:r>
                      <a:endParaRPr lang="es-G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848365126"/>
                  </a:ext>
                </a:extLst>
              </a:tr>
              <a:tr h="688086">
                <a:tc>
                  <a:txBody>
                    <a:bodyPr/>
                    <a:lstStyle/>
                    <a:p>
                      <a:pPr algn="ctr">
                        <a:spcAft>
                          <a:spcPts val="0"/>
                        </a:spcAft>
                      </a:pPr>
                      <a:r>
                        <a:rPr lang="es-ES" sz="1800" dirty="0">
                          <a:effectLst/>
                        </a:rPr>
                        <a:t>2,018</a:t>
                      </a:r>
                      <a:endParaRPr lang="es-G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ES" sz="1800" dirty="0">
                          <a:effectLst/>
                        </a:rPr>
                        <a:t>416,431</a:t>
                      </a:r>
                      <a:endParaRPr lang="es-G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861030538"/>
                  </a:ext>
                </a:extLst>
              </a:tr>
              <a:tr h="688086">
                <a:tc>
                  <a:txBody>
                    <a:bodyPr/>
                    <a:lstStyle/>
                    <a:p>
                      <a:pPr algn="ctr">
                        <a:spcAft>
                          <a:spcPts val="0"/>
                        </a:spcAft>
                      </a:pPr>
                      <a:r>
                        <a:rPr lang="es-ES" sz="1800">
                          <a:effectLst/>
                        </a:rPr>
                        <a:t>2,017</a:t>
                      </a:r>
                      <a:endParaRPr lang="es-G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ES" sz="1800" dirty="0">
                          <a:effectLst/>
                        </a:rPr>
                        <a:t>383,623</a:t>
                      </a:r>
                      <a:endParaRPr lang="es-G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454131391"/>
                  </a:ext>
                </a:extLst>
              </a:tr>
              <a:tr h="688086">
                <a:tc>
                  <a:txBody>
                    <a:bodyPr/>
                    <a:lstStyle/>
                    <a:p>
                      <a:pPr algn="ctr">
                        <a:spcAft>
                          <a:spcPts val="0"/>
                        </a:spcAft>
                      </a:pPr>
                      <a:r>
                        <a:rPr lang="es-ES" sz="1800">
                          <a:effectLst/>
                        </a:rPr>
                        <a:t>2,016</a:t>
                      </a:r>
                      <a:endParaRPr lang="es-G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ES" sz="1800" dirty="0">
                          <a:effectLst/>
                        </a:rPr>
                        <a:t>351,292</a:t>
                      </a:r>
                      <a:endParaRPr lang="es-G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590469307"/>
                  </a:ext>
                </a:extLst>
              </a:tr>
              <a:tr h="688086">
                <a:tc>
                  <a:txBody>
                    <a:bodyPr/>
                    <a:lstStyle/>
                    <a:p>
                      <a:pPr algn="ctr">
                        <a:spcAft>
                          <a:spcPts val="0"/>
                        </a:spcAft>
                      </a:pPr>
                      <a:r>
                        <a:rPr lang="es-ES" sz="1800" dirty="0">
                          <a:effectLst/>
                        </a:rPr>
                        <a:t>Últimos 5 años</a:t>
                      </a:r>
                      <a:endParaRPr lang="es-G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ES" sz="1800" dirty="0">
                          <a:effectLst/>
                        </a:rPr>
                        <a:t>2,002,629</a:t>
                      </a:r>
                      <a:endParaRPr lang="es-G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124844097"/>
                  </a:ext>
                </a:extLst>
              </a:tr>
            </a:tbl>
          </a:graphicData>
        </a:graphic>
      </p:graphicFrame>
      <p:sp>
        <p:nvSpPr>
          <p:cNvPr id="5" name="CuadroTexto 4">
            <a:extLst>
              <a:ext uri="{FF2B5EF4-FFF2-40B4-BE49-F238E27FC236}">
                <a16:creationId xmlns:a16="http://schemas.microsoft.com/office/drawing/2014/main" id="{9CC1B732-86AC-4C22-8683-04F019F7F381}"/>
              </a:ext>
            </a:extLst>
          </p:cNvPr>
          <p:cNvSpPr txBox="1"/>
          <p:nvPr/>
        </p:nvSpPr>
        <p:spPr>
          <a:xfrm>
            <a:off x="-145020" y="1605546"/>
            <a:ext cx="4242096" cy="2585323"/>
          </a:xfrm>
          <a:prstGeom prst="rect">
            <a:avLst/>
          </a:prstGeom>
          <a:noFill/>
        </p:spPr>
        <p:txBody>
          <a:bodyPr wrap="square" rtlCol="0">
            <a:spAutoFit/>
          </a:bodyPr>
          <a:lstStyle/>
          <a:p>
            <a:pPr algn="ctr"/>
            <a:r>
              <a:rPr lang="es-GT" sz="5400" b="1" dirty="0">
                <a:solidFill>
                  <a:srgbClr val="002060"/>
                </a:solidFill>
                <a:effectLst>
                  <a:outerShdw blurRad="38100" dist="38100" dir="2700000" algn="tl">
                    <a:srgbClr val="000000">
                      <a:alpha val="43137"/>
                    </a:srgbClr>
                  </a:outerShdw>
                </a:effectLst>
              </a:rPr>
              <a:t>Metas y acciones certificables</a:t>
            </a:r>
          </a:p>
        </p:txBody>
      </p:sp>
    </p:spTree>
    <p:extLst>
      <p:ext uri="{BB962C8B-B14F-4D97-AF65-F5344CB8AC3E}">
        <p14:creationId xmlns:p14="http://schemas.microsoft.com/office/powerpoint/2010/main" val="38707713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sc-powerpoint.officeapps.live.com/pods/GetClipboardImage.ashx?Id=8544dbca-e2c3-4274-9c82-9f3d08b9216c&amp;DC=PUS3&amp;pkey=6c733f75-2c49-4adc-87dd-90efafc3ceea&amp;wdwaccluster=PUS3">
            <a:extLst>
              <a:ext uri="{FF2B5EF4-FFF2-40B4-BE49-F238E27FC236}">
                <a16:creationId xmlns:a16="http://schemas.microsoft.com/office/drawing/2014/main" id="{11D53E4B-C6F2-494B-90A6-2F93277F8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8C8BB10B-495E-42CB-9746-FF4A60C6C8E7}"/>
              </a:ext>
            </a:extLst>
          </p:cNvPr>
          <p:cNvSpPr/>
          <p:nvPr/>
        </p:nvSpPr>
        <p:spPr>
          <a:xfrm>
            <a:off x="1574800" y="2542907"/>
            <a:ext cx="2692400" cy="3139321"/>
          </a:xfrm>
          <a:prstGeom prst="rect">
            <a:avLst/>
          </a:prstGeom>
        </p:spPr>
        <p:txBody>
          <a:bodyPr wrap="square">
            <a:spAutoFit/>
          </a:bodyPr>
          <a:lstStyle/>
          <a:p>
            <a:pPr algn="just"/>
            <a:r>
              <a:rPr lang="es-ES" dirty="0">
                <a:solidFill>
                  <a:schemeClr val="accent1">
                    <a:lumMod val="50000"/>
                  </a:schemeClr>
                </a:solidFill>
              </a:rPr>
              <a:t>Formación inicial que se brinda a través de carreras de larga y mediana duración, a efecto de que los participantes desarrollen las capacidades laborales para desempeñarse en una ocupación operativa calificada o altamente calificada. </a:t>
            </a:r>
            <a:endParaRPr lang="es-GT" dirty="0">
              <a:solidFill>
                <a:schemeClr val="accent1">
                  <a:lumMod val="50000"/>
                </a:schemeClr>
              </a:solidFill>
            </a:endParaRPr>
          </a:p>
        </p:txBody>
      </p:sp>
      <p:sp>
        <p:nvSpPr>
          <p:cNvPr id="3" name="Rectángulo: esquinas redondeadas 2">
            <a:extLst>
              <a:ext uri="{FF2B5EF4-FFF2-40B4-BE49-F238E27FC236}">
                <a16:creationId xmlns:a16="http://schemas.microsoft.com/office/drawing/2014/main" id="{D7723550-213F-4BCA-B3C3-F98D6772EE50}"/>
              </a:ext>
            </a:extLst>
          </p:cNvPr>
          <p:cNvSpPr/>
          <p:nvPr/>
        </p:nvSpPr>
        <p:spPr>
          <a:xfrm>
            <a:off x="1574800" y="1930400"/>
            <a:ext cx="2692400" cy="3683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s-GT" sz="2000" b="1" dirty="0"/>
              <a:t>CTO</a:t>
            </a:r>
          </a:p>
        </p:txBody>
      </p:sp>
      <p:sp>
        <p:nvSpPr>
          <p:cNvPr id="5" name="Rectángulo: esquinas redondeadas 4">
            <a:extLst>
              <a:ext uri="{FF2B5EF4-FFF2-40B4-BE49-F238E27FC236}">
                <a16:creationId xmlns:a16="http://schemas.microsoft.com/office/drawing/2014/main" id="{85F17F24-41F9-458E-9317-95CD5B3F7673}"/>
              </a:ext>
            </a:extLst>
          </p:cNvPr>
          <p:cNvSpPr/>
          <p:nvPr/>
        </p:nvSpPr>
        <p:spPr>
          <a:xfrm>
            <a:off x="4724400" y="1930400"/>
            <a:ext cx="2692400" cy="3683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s-GT" sz="2000" b="1" dirty="0"/>
              <a:t>CTM</a:t>
            </a:r>
          </a:p>
        </p:txBody>
      </p:sp>
      <p:sp>
        <p:nvSpPr>
          <p:cNvPr id="6" name="Rectángulo 5">
            <a:extLst>
              <a:ext uri="{FF2B5EF4-FFF2-40B4-BE49-F238E27FC236}">
                <a16:creationId xmlns:a16="http://schemas.microsoft.com/office/drawing/2014/main" id="{24905019-0799-4C69-8ED7-DCAE705AD1B0}"/>
              </a:ext>
            </a:extLst>
          </p:cNvPr>
          <p:cNvSpPr/>
          <p:nvPr/>
        </p:nvSpPr>
        <p:spPr>
          <a:xfrm>
            <a:off x="4724400" y="2542906"/>
            <a:ext cx="2692400" cy="2031325"/>
          </a:xfrm>
          <a:prstGeom prst="rect">
            <a:avLst/>
          </a:prstGeom>
        </p:spPr>
        <p:txBody>
          <a:bodyPr wrap="square">
            <a:spAutoFit/>
          </a:bodyPr>
          <a:lstStyle/>
          <a:p>
            <a:pPr algn="just"/>
            <a:r>
              <a:rPr lang="es-ES" dirty="0">
                <a:solidFill>
                  <a:schemeClr val="accent1">
                    <a:lumMod val="50000"/>
                  </a:schemeClr>
                </a:solidFill>
              </a:rPr>
              <a:t>Formación ocupacional que se brinda a través de carreras de formación inicial de mediana y larga duración, para atender la demanda ocupacional de Técnicos medios.</a:t>
            </a:r>
            <a:endParaRPr lang="es-GT" dirty="0">
              <a:solidFill>
                <a:schemeClr val="accent1">
                  <a:lumMod val="50000"/>
                </a:schemeClr>
              </a:solidFill>
            </a:endParaRPr>
          </a:p>
        </p:txBody>
      </p:sp>
      <p:sp>
        <p:nvSpPr>
          <p:cNvPr id="7" name="Rectángulo: esquinas redondeadas 6">
            <a:extLst>
              <a:ext uri="{FF2B5EF4-FFF2-40B4-BE49-F238E27FC236}">
                <a16:creationId xmlns:a16="http://schemas.microsoft.com/office/drawing/2014/main" id="{A5F1B244-C257-4AE3-AF71-4EC753E12CF2}"/>
              </a:ext>
            </a:extLst>
          </p:cNvPr>
          <p:cNvSpPr/>
          <p:nvPr/>
        </p:nvSpPr>
        <p:spPr>
          <a:xfrm>
            <a:off x="7874000" y="1930400"/>
            <a:ext cx="2692400" cy="3683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s-GT" sz="2000" b="1" dirty="0"/>
              <a:t>CTMS</a:t>
            </a:r>
          </a:p>
        </p:txBody>
      </p:sp>
      <p:sp>
        <p:nvSpPr>
          <p:cNvPr id="8" name="Rectángulo 7">
            <a:extLst>
              <a:ext uri="{FF2B5EF4-FFF2-40B4-BE49-F238E27FC236}">
                <a16:creationId xmlns:a16="http://schemas.microsoft.com/office/drawing/2014/main" id="{DA133FE3-953C-4E5C-BE18-C78A14C94E29}"/>
              </a:ext>
            </a:extLst>
          </p:cNvPr>
          <p:cNvSpPr/>
          <p:nvPr/>
        </p:nvSpPr>
        <p:spPr>
          <a:xfrm>
            <a:off x="7874000" y="2608637"/>
            <a:ext cx="2692400" cy="2308324"/>
          </a:xfrm>
          <a:prstGeom prst="rect">
            <a:avLst/>
          </a:prstGeom>
        </p:spPr>
        <p:txBody>
          <a:bodyPr wrap="square">
            <a:spAutoFit/>
          </a:bodyPr>
          <a:lstStyle/>
          <a:p>
            <a:pPr algn="just"/>
            <a:r>
              <a:rPr lang="es-ES" dirty="0">
                <a:solidFill>
                  <a:schemeClr val="accent1">
                    <a:lumMod val="50000"/>
                  </a:schemeClr>
                </a:solidFill>
              </a:rPr>
              <a:t>Formación ocupacional que se brinda a través de carreras de formación inicial de mediana y larga duración, para atender la demanda ocupacional de Técnicos medios superiores. </a:t>
            </a:r>
            <a:endParaRPr lang="es-GT" dirty="0">
              <a:solidFill>
                <a:schemeClr val="accent1">
                  <a:lumMod val="50000"/>
                </a:schemeClr>
              </a:solidFill>
            </a:endParaRPr>
          </a:p>
        </p:txBody>
      </p:sp>
      <p:sp>
        <p:nvSpPr>
          <p:cNvPr id="4" name="CuadroTexto 3">
            <a:extLst>
              <a:ext uri="{FF2B5EF4-FFF2-40B4-BE49-F238E27FC236}">
                <a16:creationId xmlns:a16="http://schemas.microsoft.com/office/drawing/2014/main" id="{49AA9DDF-470F-4538-9F12-A568DF3035CA}"/>
              </a:ext>
            </a:extLst>
          </p:cNvPr>
          <p:cNvSpPr txBox="1"/>
          <p:nvPr/>
        </p:nvSpPr>
        <p:spPr>
          <a:xfrm>
            <a:off x="2667000" y="438998"/>
            <a:ext cx="7899400" cy="830997"/>
          </a:xfrm>
          <a:prstGeom prst="rect">
            <a:avLst/>
          </a:prstGeom>
          <a:noFill/>
        </p:spPr>
        <p:txBody>
          <a:bodyPr wrap="square" rtlCol="0">
            <a:spAutoFit/>
          </a:bodyPr>
          <a:lstStyle/>
          <a:p>
            <a:pPr algn="ctr"/>
            <a:r>
              <a:rPr lang="es-GT" sz="48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Tipos de productos</a:t>
            </a:r>
          </a:p>
        </p:txBody>
      </p:sp>
    </p:spTree>
    <p:extLst>
      <p:ext uri="{BB962C8B-B14F-4D97-AF65-F5344CB8AC3E}">
        <p14:creationId xmlns:p14="http://schemas.microsoft.com/office/powerpoint/2010/main" val="9883807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sc-powerpoint.officeapps.live.com/pods/GetClipboardImage.ashx?Id=8544dbca-e2c3-4274-9c82-9f3d08b9216c&amp;DC=PUS3&amp;pkey=6c733f75-2c49-4adc-87dd-90efafc3ceea&amp;wdwaccluster=PUS3">
            <a:extLst>
              <a:ext uri="{FF2B5EF4-FFF2-40B4-BE49-F238E27FC236}">
                <a16:creationId xmlns:a16="http://schemas.microsoft.com/office/drawing/2014/main" id="{11D53E4B-C6F2-494B-90A6-2F93277F8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8C8BB10B-495E-42CB-9746-FF4A60C6C8E7}"/>
              </a:ext>
            </a:extLst>
          </p:cNvPr>
          <p:cNvSpPr/>
          <p:nvPr/>
        </p:nvSpPr>
        <p:spPr>
          <a:xfrm>
            <a:off x="1346200" y="2225407"/>
            <a:ext cx="2692400" cy="2862322"/>
          </a:xfrm>
          <a:prstGeom prst="rect">
            <a:avLst/>
          </a:prstGeom>
        </p:spPr>
        <p:txBody>
          <a:bodyPr wrap="square">
            <a:spAutoFit/>
          </a:bodyPr>
          <a:lstStyle/>
          <a:p>
            <a:pPr algn="just"/>
            <a:r>
              <a:rPr lang="es-ES" dirty="0">
                <a:solidFill>
                  <a:schemeClr val="accent1">
                    <a:lumMod val="50000"/>
                  </a:schemeClr>
                </a:solidFill>
              </a:rPr>
              <a:t>Formación inicial o complementaria que se brinda a través de carreras de corta y mediana duración, para que los participantes desarrollen las capacidades que les permitan desempeñarse en ocupaciones a nivel operativo y medio. </a:t>
            </a:r>
            <a:endParaRPr lang="es-GT" dirty="0">
              <a:solidFill>
                <a:schemeClr val="accent1">
                  <a:lumMod val="50000"/>
                </a:schemeClr>
              </a:solidFill>
            </a:endParaRPr>
          </a:p>
        </p:txBody>
      </p:sp>
      <p:sp>
        <p:nvSpPr>
          <p:cNvPr id="3" name="Rectángulo: esquinas redondeadas 2">
            <a:extLst>
              <a:ext uri="{FF2B5EF4-FFF2-40B4-BE49-F238E27FC236}">
                <a16:creationId xmlns:a16="http://schemas.microsoft.com/office/drawing/2014/main" id="{D7723550-213F-4BCA-B3C3-F98D6772EE50}"/>
              </a:ext>
            </a:extLst>
          </p:cNvPr>
          <p:cNvSpPr/>
          <p:nvPr/>
        </p:nvSpPr>
        <p:spPr>
          <a:xfrm>
            <a:off x="1346200" y="1612900"/>
            <a:ext cx="2692400" cy="3683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s-GT" sz="2000" b="1" dirty="0"/>
              <a:t>FORJA</a:t>
            </a:r>
          </a:p>
        </p:txBody>
      </p:sp>
      <p:sp>
        <p:nvSpPr>
          <p:cNvPr id="5" name="Rectángulo: esquinas redondeadas 4">
            <a:extLst>
              <a:ext uri="{FF2B5EF4-FFF2-40B4-BE49-F238E27FC236}">
                <a16:creationId xmlns:a16="http://schemas.microsoft.com/office/drawing/2014/main" id="{85F17F24-41F9-458E-9317-95CD5B3F7673}"/>
              </a:ext>
            </a:extLst>
          </p:cNvPr>
          <p:cNvSpPr/>
          <p:nvPr/>
        </p:nvSpPr>
        <p:spPr>
          <a:xfrm>
            <a:off x="4495800" y="1612900"/>
            <a:ext cx="2692400" cy="3683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s-GT" sz="2000" b="1" dirty="0"/>
              <a:t>CTC</a:t>
            </a:r>
          </a:p>
        </p:txBody>
      </p:sp>
      <p:sp>
        <p:nvSpPr>
          <p:cNvPr id="6" name="Rectángulo 5">
            <a:extLst>
              <a:ext uri="{FF2B5EF4-FFF2-40B4-BE49-F238E27FC236}">
                <a16:creationId xmlns:a16="http://schemas.microsoft.com/office/drawing/2014/main" id="{24905019-0799-4C69-8ED7-DCAE705AD1B0}"/>
              </a:ext>
            </a:extLst>
          </p:cNvPr>
          <p:cNvSpPr/>
          <p:nvPr/>
        </p:nvSpPr>
        <p:spPr>
          <a:xfrm>
            <a:off x="4495800" y="2225406"/>
            <a:ext cx="2692400" cy="3970318"/>
          </a:xfrm>
          <a:prstGeom prst="rect">
            <a:avLst/>
          </a:prstGeom>
        </p:spPr>
        <p:txBody>
          <a:bodyPr wrap="square">
            <a:spAutoFit/>
          </a:bodyPr>
          <a:lstStyle/>
          <a:p>
            <a:pPr algn="just"/>
            <a:r>
              <a:rPr lang="es-ES" dirty="0">
                <a:solidFill>
                  <a:schemeClr val="accent1">
                    <a:lumMod val="50000"/>
                  </a:schemeClr>
                </a:solidFill>
              </a:rPr>
              <a:t>Formación para el nivel ocupacional medio que puede desarrollarse a través de carreras de hasta 500 horas presenciales, cuyo objetivo es complementar a los trabajadores en todas las funciones laborales de la ocupación o puesto de trabajo homologado o preparar a nuevo personal en funciones administrativas. </a:t>
            </a:r>
            <a:endParaRPr lang="es-GT" dirty="0">
              <a:solidFill>
                <a:schemeClr val="accent1">
                  <a:lumMod val="50000"/>
                </a:schemeClr>
              </a:solidFill>
            </a:endParaRPr>
          </a:p>
        </p:txBody>
      </p:sp>
      <p:sp>
        <p:nvSpPr>
          <p:cNvPr id="7" name="Rectángulo: esquinas redondeadas 6">
            <a:extLst>
              <a:ext uri="{FF2B5EF4-FFF2-40B4-BE49-F238E27FC236}">
                <a16:creationId xmlns:a16="http://schemas.microsoft.com/office/drawing/2014/main" id="{A5F1B244-C257-4AE3-AF71-4EC753E12CF2}"/>
              </a:ext>
            </a:extLst>
          </p:cNvPr>
          <p:cNvSpPr/>
          <p:nvPr/>
        </p:nvSpPr>
        <p:spPr>
          <a:xfrm>
            <a:off x="7797800" y="1656636"/>
            <a:ext cx="3162300" cy="3683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s-GT" sz="2000" b="1" dirty="0"/>
              <a:t>FM</a:t>
            </a:r>
          </a:p>
        </p:txBody>
      </p:sp>
      <p:sp>
        <p:nvSpPr>
          <p:cNvPr id="8" name="Rectángulo 7">
            <a:extLst>
              <a:ext uri="{FF2B5EF4-FFF2-40B4-BE49-F238E27FC236}">
                <a16:creationId xmlns:a16="http://schemas.microsoft.com/office/drawing/2014/main" id="{DA133FE3-953C-4E5C-BE18-C78A14C94E29}"/>
              </a:ext>
            </a:extLst>
          </p:cNvPr>
          <p:cNvSpPr/>
          <p:nvPr/>
        </p:nvSpPr>
        <p:spPr>
          <a:xfrm>
            <a:off x="7797800" y="2255569"/>
            <a:ext cx="3263900" cy="4293483"/>
          </a:xfrm>
          <a:prstGeom prst="rect">
            <a:avLst/>
          </a:prstGeom>
        </p:spPr>
        <p:txBody>
          <a:bodyPr wrap="square">
            <a:spAutoFit/>
          </a:bodyPr>
          <a:lstStyle/>
          <a:p>
            <a:pPr algn="just"/>
            <a:r>
              <a:rPr lang="es-GT" sz="1500" dirty="0">
                <a:solidFill>
                  <a:schemeClr val="accent1">
                    <a:lumMod val="50000"/>
                  </a:schemeClr>
                </a:solidFill>
              </a:rPr>
              <a:t>Formación inicial o complementaria que se brinda a través de módulos desarrollados en distintos periodos, no secuenciales, para que los participantes desarrollen las capacidades técnicas para el ejercicio de un grupo reducido de funciones o bien, capacidades transversales para el desempeño efectivo de una ocupación. Este servicio de formación atiende en su mayoría a personas adultas con limitaciones de tiempo para asistir a programas de formación de larga duración. Se puede desarrollar en las modalidades presencial, a distancia, mixta o híbrida. El nivel de competencia es uno, dos y tres.</a:t>
            </a:r>
          </a:p>
          <a:p>
            <a:pPr algn="just"/>
            <a:endParaRPr lang="es-GT" dirty="0">
              <a:solidFill>
                <a:schemeClr val="accent1">
                  <a:lumMod val="50000"/>
                </a:schemeClr>
              </a:solidFill>
            </a:endParaRPr>
          </a:p>
        </p:txBody>
      </p:sp>
      <p:sp>
        <p:nvSpPr>
          <p:cNvPr id="4" name="CuadroTexto 3">
            <a:extLst>
              <a:ext uri="{FF2B5EF4-FFF2-40B4-BE49-F238E27FC236}">
                <a16:creationId xmlns:a16="http://schemas.microsoft.com/office/drawing/2014/main" id="{49AA9DDF-470F-4538-9F12-A568DF3035CA}"/>
              </a:ext>
            </a:extLst>
          </p:cNvPr>
          <p:cNvSpPr txBox="1"/>
          <p:nvPr/>
        </p:nvSpPr>
        <p:spPr>
          <a:xfrm>
            <a:off x="2667000" y="246777"/>
            <a:ext cx="7899400" cy="830997"/>
          </a:xfrm>
          <a:prstGeom prst="rect">
            <a:avLst/>
          </a:prstGeom>
          <a:noFill/>
        </p:spPr>
        <p:txBody>
          <a:bodyPr wrap="square" rtlCol="0">
            <a:spAutoFit/>
          </a:bodyPr>
          <a:lstStyle/>
          <a:p>
            <a:pPr algn="ctr"/>
            <a:r>
              <a:rPr lang="es-GT" sz="4800" b="1" dirty="0">
                <a:solidFill>
                  <a:schemeClr val="accent1">
                    <a:lumMod val="5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Tipos de productos</a:t>
            </a:r>
          </a:p>
        </p:txBody>
      </p:sp>
    </p:spTree>
    <p:extLst>
      <p:ext uri="{BB962C8B-B14F-4D97-AF65-F5344CB8AC3E}">
        <p14:creationId xmlns:p14="http://schemas.microsoft.com/office/powerpoint/2010/main" val="2223640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2" name="Rectángulo: esquinas redondeadas 5">
            <a:extLst>
              <a:ext uri="{FF2B5EF4-FFF2-40B4-BE49-F238E27FC236}">
                <a16:creationId xmlns:a16="http://schemas.microsoft.com/office/drawing/2014/main" id="{A0F865D6-CA7D-4DEF-9201-E9AA82FAF33C}"/>
              </a:ext>
            </a:extLst>
          </p:cNvPr>
          <p:cNvSpPr/>
          <p:nvPr/>
        </p:nvSpPr>
        <p:spPr>
          <a:xfrm>
            <a:off x="561599" y="2792463"/>
            <a:ext cx="2416517" cy="1416714"/>
          </a:xfrm>
          <a:prstGeom prst="roundRect">
            <a:avLst/>
          </a:prstGeom>
          <a:solidFill>
            <a:schemeClr val="bg1">
              <a:lumMod val="95000"/>
            </a:schemeClr>
          </a:solidFill>
          <a:ln w="88900">
            <a:solidFill>
              <a:srgbClr val="71C0F5"/>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Carreras, diplomados, módulos</a:t>
            </a:r>
            <a:endParaRPr kumimoji="0" lang="es-GT"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3" name="Freeform 373"/>
          <p:cNvSpPr>
            <a:spLocks noEditPoints="1"/>
          </p:cNvSpPr>
          <p:nvPr/>
        </p:nvSpPr>
        <p:spPr bwMode="auto">
          <a:xfrm rot="16200000">
            <a:off x="3269758" y="3359252"/>
            <a:ext cx="335898" cy="334275"/>
          </a:xfrm>
          <a:custGeom>
            <a:avLst/>
            <a:gdLst>
              <a:gd name="T0" fmla="*/ 132 w 176"/>
              <a:gd name="T1" fmla="*/ 72 h 176"/>
              <a:gd name="T2" fmla="*/ 129 w 176"/>
              <a:gd name="T3" fmla="*/ 73 h 176"/>
              <a:gd name="T4" fmla="*/ 88 w 176"/>
              <a:gd name="T5" fmla="*/ 111 h 176"/>
              <a:gd name="T6" fmla="*/ 47 w 176"/>
              <a:gd name="T7" fmla="*/ 73 h 176"/>
              <a:gd name="T8" fmla="*/ 44 w 176"/>
              <a:gd name="T9" fmla="*/ 72 h 176"/>
              <a:gd name="T10" fmla="*/ 40 w 176"/>
              <a:gd name="T11" fmla="*/ 76 h 176"/>
              <a:gd name="T12" fmla="*/ 41 w 176"/>
              <a:gd name="T13" fmla="*/ 79 h 176"/>
              <a:gd name="T14" fmla="*/ 85 w 176"/>
              <a:gd name="T15" fmla="*/ 119 h 176"/>
              <a:gd name="T16" fmla="*/ 88 w 176"/>
              <a:gd name="T17" fmla="*/ 120 h 176"/>
              <a:gd name="T18" fmla="*/ 91 w 176"/>
              <a:gd name="T19" fmla="*/ 119 h 176"/>
              <a:gd name="T20" fmla="*/ 135 w 176"/>
              <a:gd name="T21" fmla="*/ 79 h 176"/>
              <a:gd name="T22" fmla="*/ 136 w 176"/>
              <a:gd name="T23" fmla="*/ 76 h 176"/>
              <a:gd name="T24" fmla="*/ 132 w 176"/>
              <a:gd name="T25" fmla="*/ 72 h 176"/>
              <a:gd name="T26" fmla="*/ 88 w 176"/>
              <a:gd name="T27" fmla="*/ 0 h 176"/>
              <a:gd name="T28" fmla="*/ 0 w 176"/>
              <a:gd name="T29" fmla="*/ 88 h 176"/>
              <a:gd name="T30" fmla="*/ 88 w 176"/>
              <a:gd name="T31" fmla="*/ 176 h 176"/>
              <a:gd name="T32" fmla="*/ 176 w 176"/>
              <a:gd name="T33" fmla="*/ 88 h 176"/>
              <a:gd name="T34" fmla="*/ 88 w 176"/>
              <a:gd name="T35" fmla="*/ 0 h 176"/>
              <a:gd name="T36" fmla="*/ 88 w 176"/>
              <a:gd name="T37" fmla="*/ 168 h 176"/>
              <a:gd name="T38" fmla="*/ 8 w 176"/>
              <a:gd name="T39" fmla="*/ 88 h 176"/>
              <a:gd name="T40" fmla="*/ 88 w 176"/>
              <a:gd name="T41" fmla="*/ 8 h 176"/>
              <a:gd name="T42" fmla="*/ 168 w 176"/>
              <a:gd name="T43" fmla="*/ 88 h 176"/>
              <a:gd name="T44" fmla="*/ 88 w 176"/>
              <a:gd name="T4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6" h="176">
                <a:moveTo>
                  <a:pt x="132" y="72"/>
                </a:moveTo>
                <a:cubicBezTo>
                  <a:pt x="131" y="72"/>
                  <a:pt x="130" y="72"/>
                  <a:pt x="129" y="73"/>
                </a:cubicBezTo>
                <a:cubicBezTo>
                  <a:pt x="88" y="111"/>
                  <a:pt x="88" y="111"/>
                  <a:pt x="88" y="111"/>
                </a:cubicBezTo>
                <a:cubicBezTo>
                  <a:pt x="47" y="73"/>
                  <a:pt x="47" y="73"/>
                  <a:pt x="47" y="73"/>
                </a:cubicBezTo>
                <a:cubicBezTo>
                  <a:pt x="46" y="72"/>
                  <a:pt x="45" y="72"/>
                  <a:pt x="44" y="72"/>
                </a:cubicBezTo>
                <a:cubicBezTo>
                  <a:pt x="42" y="72"/>
                  <a:pt x="40" y="74"/>
                  <a:pt x="40" y="76"/>
                </a:cubicBezTo>
                <a:cubicBezTo>
                  <a:pt x="40" y="77"/>
                  <a:pt x="40" y="78"/>
                  <a:pt x="41" y="79"/>
                </a:cubicBezTo>
                <a:cubicBezTo>
                  <a:pt x="85" y="119"/>
                  <a:pt x="85" y="119"/>
                  <a:pt x="85" y="119"/>
                </a:cubicBezTo>
                <a:cubicBezTo>
                  <a:pt x="86" y="120"/>
                  <a:pt x="87" y="120"/>
                  <a:pt x="88" y="120"/>
                </a:cubicBezTo>
                <a:cubicBezTo>
                  <a:pt x="89" y="120"/>
                  <a:pt x="90" y="120"/>
                  <a:pt x="91" y="119"/>
                </a:cubicBezTo>
                <a:cubicBezTo>
                  <a:pt x="135" y="79"/>
                  <a:pt x="135" y="79"/>
                  <a:pt x="135" y="79"/>
                </a:cubicBezTo>
                <a:cubicBezTo>
                  <a:pt x="136" y="78"/>
                  <a:pt x="136" y="77"/>
                  <a:pt x="136" y="76"/>
                </a:cubicBezTo>
                <a:cubicBezTo>
                  <a:pt x="136" y="74"/>
                  <a:pt x="134" y="72"/>
                  <a:pt x="132" y="7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path>
            </a:pathLst>
          </a:custGeom>
          <a:solidFill>
            <a:schemeClr val="accent2"/>
          </a:solidFill>
          <a:ln w="19050">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aphicFrame>
        <p:nvGraphicFramePr>
          <p:cNvPr id="21" name="Tabla 20"/>
          <p:cNvGraphicFramePr>
            <a:graphicFrameLocks noGrp="1"/>
          </p:cNvGraphicFramePr>
          <p:nvPr>
            <p:extLst>
              <p:ext uri="{D42A27DB-BD31-4B8C-83A1-F6EECF244321}">
                <p14:modId xmlns:p14="http://schemas.microsoft.com/office/powerpoint/2010/main" val="3329437501"/>
              </p:ext>
            </p:extLst>
          </p:nvPr>
        </p:nvGraphicFramePr>
        <p:xfrm>
          <a:off x="3897297" y="1371304"/>
          <a:ext cx="7585322" cy="4001820"/>
        </p:xfrm>
        <a:graphic>
          <a:graphicData uri="http://schemas.openxmlformats.org/drawingml/2006/table">
            <a:tbl>
              <a:tblPr firstRow="1" firstCol="1" bandRow="1">
                <a:tableStyleId>{69CF1AB2-1976-4502-BF36-3FF5EA218861}</a:tableStyleId>
              </a:tblPr>
              <a:tblGrid>
                <a:gridCol w="3223939">
                  <a:extLst>
                    <a:ext uri="{9D8B030D-6E8A-4147-A177-3AD203B41FA5}">
                      <a16:colId xmlns:a16="http://schemas.microsoft.com/office/drawing/2014/main" val="2179244712"/>
                    </a:ext>
                  </a:extLst>
                </a:gridCol>
                <a:gridCol w="2115128">
                  <a:extLst>
                    <a:ext uri="{9D8B030D-6E8A-4147-A177-3AD203B41FA5}">
                      <a16:colId xmlns:a16="http://schemas.microsoft.com/office/drawing/2014/main" val="3945792545"/>
                    </a:ext>
                  </a:extLst>
                </a:gridCol>
                <a:gridCol w="2246255">
                  <a:extLst>
                    <a:ext uri="{9D8B030D-6E8A-4147-A177-3AD203B41FA5}">
                      <a16:colId xmlns:a16="http://schemas.microsoft.com/office/drawing/2014/main" val="1087269307"/>
                    </a:ext>
                  </a:extLst>
                </a:gridCol>
              </a:tblGrid>
              <a:tr h="610648">
                <a:tc>
                  <a:txBody>
                    <a:bodyPr/>
                    <a:lstStyle/>
                    <a:p>
                      <a:pPr algn="ctr">
                        <a:lnSpc>
                          <a:spcPct val="107000"/>
                        </a:lnSpc>
                        <a:spcAft>
                          <a:spcPts val="0"/>
                        </a:spcAft>
                      </a:pPr>
                      <a:r>
                        <a:rPr lang="es-ES" sz="1800" dirty="0">
                          <a:effectLst/>
                        </a:rPr>
                        <a:t>Tipo de formación</a:t>
                      </a:r>
                      <a:endParaRPr lang="es-G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800" dirty="0">
                          <a:effectLst/>
                        </a:rPr>
                        <a:t>Formación recurrente</a:t>
                      </a:r>
                      <a:endParaRPr lang="es-G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ES" sz="1800" dirty="0">
                          <a:effectLst/>
                        </a:rPr>
                        <a:t>Formación  bajo demanda</a:t>
                      </a:r>
                      <a:endParaRPr lang="es-GT" sz="18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44130750"/>
                  </a:ext>
                </a:extLst>
              </a:tr>
              <a:tr h="312989">
                <a:tc>
                  <a:txBody>
                    <a:bodyPr/>
                    <a:lstStyle/>
                    <a:p>
                      <a:pPr algn="l">
                        <a:lnSpc>
                          <a:spcPct val="107000"/>
                        </a:lnSpc>
                        <a:spcAft>
                          <a:spcPts val="0"/>
                        </a:spcAft>
                      </a:pPr>
                      <a:r>
                        <a:rPr lang="es-ES" sz="1800" b="0" dirty="0">
                          <a:effectLst/>
                        </a:rPr>
                        <a:t>CT nivel</a:t>
                      </a:r>
                      <a:r>
                        <a:rPr lang="es-ES" sz="1800" b="0" baseline="0" dirty="0">
                          <a:effectLst/>
                        </a:rPr>
                        <a:t> operativo</a:t>
                      </a:r>
                      <a:endParaRPr lang="es-GT"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GT" sz="1800" dirty="0">
                          <a:effectLst/>
                        </a:rPr>
                        <a:t> 11</a:t>
                      </a:r>
                      <a:endParaRPr lang="es-G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1800" dirty="0">
                          <a:effectLst/>
                        </a:rPr>
                        <a:t>--</a:t>
                      </a:r>
                      <a:endParaRPr lang="es-G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987924373"/>
                  </a:ext>
                </a:extLst>
              </a:tr>
              <a:tr h="295563">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s-ES" sz="1800" b="0" dirty="0">
                          <a:effectLst/>
                        </a:rPr>
                        <a:t>CT nivel</a:t>
                      </a:r>
                      <a:r>
                        <a:rPr lang="es-ES" sz="1800" b="0" baseline="0" dirty="0">
                          <a:effectLst/>
                        </a:rPr>
                        <a:t> medio</a:t>
                      </a:r>
                      <a:endParaRPr lang="es-GT"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defTabSz="914400" rtl="0" eaLnBrk="1" fontAlgn="auto" latinLnBrk="0" hangingPunct="1">
                        <a:lnSpc>
                          <a:spcPct val="107000"/>
                        </a:lnSpc>
                        <a:spcBef>
                          <a:spcPts val="0"/>
                        </a:spcBef>
                        <a:spcAft>
                          <a:spcPts val="0"/>
                        </a:spcAft>
                        <a:buClrTx/>
                        <a:buSzTx/>
                        <a:buFontTx/>
                        <a:buNone/>
                        <a:tabLst/>
                        <a:defRPr/>
                      </a:pPr>
                      <a:r>
                        <a:rPr lang="es-MX" sz="1800" dirty="0">
                          <a:effectLst/>
                        </a:rPr>
                        <a:t>20</a:t>
                      </a:r>
                      <a:endParaRPr lang="es-G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1800" dirty="0">
                          <a:effectLst/>
                        </a:rPr>
                        <a:t>--</a:t>
                      </a:r>
                      <a:endParaRPr lang="es-G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32723622"/>
                  </a:ext>
                </a:extLst>
              </a:tr>
              <a:tr h="314037">
                <a:tc>
                  <a:txBody>
                    <a:bodyPr/>
                    <a:lstStyle/>
                    <a:p>
                      <a:pPr marL="0" marR="0" indent="0" algn="l" defTabSz="914400" rtl="0" eaLnBrk="1" fontAlgn="auto" latinLnBrk="0" hangingPunct="1">
                        <a:lnSpc>
                          <a:spcPct val="107000"/>
                        </a:lnSpc>
                        <a:spcBef>
                          <a:spcPts val="0"/>
                        </a:spcBef>
                        <a:spcAft>
                          <a:spcPts val="0"/>
                        </a:spcAft>
                        <a:buClrTx/>
                        <a:buSzTx/>
                        <a:buFontTx/>
                        <a:buNone/>
                        <a:tabLst/>
                        <a:defRPr/>
                      </a:pPr>
                      <a:r>
                        <a:rPr lang="es-ES" sz="1800" b="0" dirty="0">
                          <a:effectLst/>
                        </a:rPr>
                        <a:t>CT nivel</a:t>
                      </a:r>
                      <a:r>
                        <a:rPr lang="es-ES" sz="1800" b="0" baseline="0" dirty="0">
                          <a:effectLst/>
                        </a:rPr>
                        <a:t> medio superior</a:t>
                      </a:r>
                      <a:endParaRPr lang="es-GT"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800" dirty="0">
                          <a:effectLst/>
                        </a:rPr>
                        <a:t>10</a:t>
                      </a:r>
                      <a:endParaRPr lang="es-G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1800" dirty="0">
                          <a:effectLst/>
                        </a:rPr>
                        <a:t>--</a:t>
                      </a:r>
                      <a:endParaRPr lang="es-G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80912231"/>
                  </a:ext>
                </a:extLst>
              </a:tr>
              <a:tr h="323272">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ES" sz="1800" b="0" dirty="0">
                          <a:effectLst/>
                        </a:rPr>
                        <a:t>Formación</a:t>
                      </a:r>
                      <a:r>
                        <a:rPr lang="es-ES" sz="1800" b="0" baseline="0" dirty="0">
                          <a:effectLst/>
                        </a:rPr>
                        <a:t> de Jóvenes y Adultos</a:t>
                      </a:r>
                      <a:endParaRPr lang="es-GT"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800" dirty="0">
                          <a:effectLst/>
                        </a:rPr>
                        <a:t>18</a:t>
                      </a:r>
                      <a:endParaRPr lang="es-G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1800" dirty="0">
                          <a:effectLst/>
                        </a:rPr>
                        <a:t>--</a:t>
                      </a:r>
                      <a:endParaRPr lang="es-G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150721092"/>
                  </a:ext>
                </a:extLst>
              </a:tr>
              <a:tr h="436583">
                <a:tc>
                  <a:txBody>
                    <a:bodyPr/>
                    <a:lstStyle/>
                    <a:p>
                      <a:pPr algn="r">
                        <a:lnSpc>
                          <a:spcPct val="107000"/>
                        </a:lnSpc>
                        <a:spcAft>
                          <a:spcPts val="0"/>
                        </a:spcAft>
                      </a:pPr>
                      <a:r>
                        <a:rPr lang="es-MX" sz="1800" dirty="0">
                          <a:effectLst/>
                        </a:rPr>
                        <a:t>Total</a:t>
                      </a:r>
                      <a:endParaRPr lang="es-GT"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800" b="1" dirty="0">
                          <a:effectLst/>
                        </a:rPr>
                        <a:t>59</a:t>
                      </a:r>
                      <a:endParaRPr lang="es-GT"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1800" dirty="0">
                          <a:effectLst/>
                        </a:rPr>
                        <a:t>--</a:t>
                      </a:r>
                      <a:endParaRPr lang="es-G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226136420"/>
                  </a:ext>
                </a:extLst>
              </a:tr>
              <a:tr h="311563">
                <a:tc>
                  <a:txBody>
                    <a:bodyPr/>
                    <a:lstStyle/>
                    <a:p>
                      <a:pPr algn="l">
                        <a:lnSpc>
                          <a:spcPct val="107000"/>
                        </a:lnSpc>
                        <a:spcAft>
                          <a:spcPts val="0"/>
                        </a:spcAft>
                      </a:pPr>
                      <a:r>
                        <a:rPr lang="es-ES" sz="1800" b="0" dirty="0">
                          <a:effectLst/>
                        </a:rPr>
                        <a:t>Formación</a:t>
                      </a:r>
                      <a:r>
                        <a:rPr lang="es-ES" sz="1800" b="0" baseline="0" dirty="0">
                          <a:effectLst/>
                        </a:rPr>
                        <a:t> de Jóvenes y Adultos</a:t>
                      </a:r>
                      <a:endParaRPr lang="es-GT"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800" dirty="0">
                          <a:effectLst/>
                        </a:rPr>
                        <a:t>--</a:t>
                      </a:r>
                      <a:endParaRPr lang="es-G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800" dirty="0">
                          <a:effectLst/>
                        </a:rPr>
                        <a:t>50</a:t>
                      </a:r>
                      <a:endParaRPr lang="es-G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5705305"/>
                  </a:ext>
                </a:extLst>
              </a:tr>
              <a:tr h="295563">
                <a:tc>
                  <a:txBody>
                    <a:bodyPr/>
                    <a:lstStyle/>
                    <a:p>
                      <a:pPr algn="l">
                        <a:lnSpc>
                          <a:spcPct val="107000"/>
                        </a:lnSpc>
                        <a:spcAft>
                          <a:spcPts val="0"/>
                        </a:spcAft>
                      </a:pPr>
                      <a:r>
                        <a:rPr lang="es-ES" sz="1800" b="0" dirty="0">
                          <a:effectLst/>
                        </a:rPr>
                        <a:t>CTC</a:t>
                      </a:r>
                      <a:endParaRPr lang="es-GT"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ctr" defTabSz="914400" rtl="0" eaLnBrk="1" fontAlgn="auto" latinLnBrk="0" hangingPunct="1">
                        <a:lnSpc>
                          <a:spcPct val="107000"/>
                        </a:lnSpc>
                        <a:spcBef>
                          <a:spcPts val="0"/>
                        </a:spcBef>
                        <a:spcAft>
                          <a:spcPts val="0"/>
                        </a:spcAft>
                        <a:buClrTx/>
                        <a:buSzTx/>
                        <a:buFontTx/>
                        <a:buNone/>
                        <a:tabLst/>
                        <a:defRPr/>
                      </a:pPr>
                      <a:r>
                        <a:rPr lang="es-MX" sz="1800" dirty="0">
                          <a:effectLst/>
                        </a:rPr>
                        <a:t>--</a:t>
                      </a:r>
                      <a:endParaRPr lang="es-G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800" dirty="0">
                          <a:effectLst/>
                        </a:rPr>
                        <a:t>29</a:t>
                      </a:r>
                      <a:endParaRPr lang="es-G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77932035"/>
                  </a:ext>
                </a:extLst>
              </a:tr>
              <a:tr h="304800">
                <a:tc>
                  <a:txBody>
                    <a:bodyPr/>
                    <a:lstStyle/>
                    <a:p>
                      <a:pPr algn="l">
                        <a:lnSpc>
                          <a:spcPct val="107000"/>
                        </a:lnSpc>
                        <a:spcAft>
                          <a:spcPts val="0"/>
                        </a:spcAft>
                      </a:pPr>
                      <a:r>
                        <a:rPr lang="es-ES" sz="1800" b="0" dirty="0">
                          <a:effectLst/>
                        </a:rPr>
                        <a:t>Diplomados</a:t>
                      </a:r>
                      <a:endParaRPr lang="es-GT"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292860" marR="0" lvl="0" indent="-1292860" algn="ctr" defTabSz="914400" rtl="0" eaLnBrk="1" fontAlgn="auto" latinLnBrk="0" hangingPunct="1">
                        <a:lnSpc>
                          <a:spcPct val="107000"/>
                        </a:lnSpc>
                        <a:spcBef>
                          <a:spcPts val="0"/>
                        </a:spcBef>
                        <a:spcAft>
                          <a:spcPts val="0"/>
                        </a:spcAft>
                        <a:buClrTx/>
                        <a:buSzTx/>
                        <a:buFontTx/>
                        <a:buNone/>
                        <a:tabLst/>
                        <a:defRPr/>
                      </a:pPr>
                      <a:r>
                        <a:rPr lang="es-MX" sz="1800" dirty="0">
                          <a:effectLst/>
                        </a:rPr>
                        <a:t>--</a:t>
                      </a:r>
                      <a:endParaRPr lang="es-G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292860" indent="-1292860" algn="ctr">
                        <a:lnSpc>
                          <a:spcPct val="107000"/>
                        </a:lnSpc>
                        <a:spcAft>
                          <a:spcPts val="0"/>
                        </a:spcAft>
                      </a:pPr>
                      <a:r>
                        <a:rPr lang="es-MX" sz="1800" dirty="0">
                          <a:effectLst/>
                        </a:rPr>
                        <a:t>25</a:t>
                      </a:r>
                      <a:endParaRPr lang="es-G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86837853"/>
                  </a:ext>
                </a:extLst>
              </a:tr>
              <a:tr h="360219">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s-ES" sz="1800" b="0" dirty="0">
                          <a:effectLst/>
                        </a:rPr>
                        <a:t>Módulos</a:t>
                      </a:r>
                      <a:endParaRPr lang="es-GT"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292860" marR="0" lvl="0" indent="-1292860" algn="ctr" defTabSz="914400" rtl="0" eaLnBrk="1" fontAlgn="auto" latinLnBrk="0" hangingPunct="1">
                        <a:lnSpc>
                          <a:spcPct val="107000"/>
                        </a:lnSpc>
                        <a:spcBef>
                          <a:spcPts val="0"/>
                        </a:spcBef>
                        <a:spcAft>
                          <a:spcPts val="0"/>
                        </a:spcAft>
                        <a:buClrTx/>
                        <a:buSzTx/>
                        <a:buFontTx/>
                        <a:buNone/>
                        <a:tabLst/>
                        <a:defRPr/>
                      </a:pPr>
                      <a:r>
                        <a:rPr lang="es-MX" sz="1800" dirty="0">
                          <a:effectLst/>
                        </a:rPr>
                        <a:t>--</a:t>
                      </a:r>
                      <a:endParaRPr lang="es-G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292860" indent="-1292860" algn="ctr">
                        <a:lnSpc>
                          <a:spcPct val="107000"/>
                        </a:lnSpc>
                        <a:spcAft>
                          <a:spcPts val="0"/>
                        </a:spcAft>
                      </a:pPr>
                      <a:r>
                        <a:rPr lang="es-MX" sz="1800" dirty="0">
                          <a:effectLst/>
                        </a:rPr>
                        <a:t>166</a:t>
                      </a:r>
                      <a:endParaRPr lang="es-G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427099715"/>
                  </a:ext>
                </a:extLst>
              </a:tr>
              <a:tr h="436583">
                <a:tc>
                  <a:txBody>
                    <a:bodyPr/>
                    <a:lstStyle/>
                    <a:p>
                      <a:pPr algn="r">
                        <a:lnSpc>
                          <a:spcPct val="107000"/>
                        </a:lnSpc>
                        <a:spcAft>
                          <a:spcPts val="0"/>
                        </a:spcAft>
                      </a:pPr>
                      <a:r>
                        <a:rPr lang="es-ES" sz="1800" dirty="0">
                          <a:effectLst/>
                        </a:rPr>
                        <a:t>Total</a:t>
                      </a:r>
                      <a:endParaRPr lang="es-GT" sz="18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292860" marR="0" lvl="0" indent="-1292860" algn="ctr" defTabSz="914400" rtl="0" eaLnBrk="1" fontAlgn="auto" latinLnBrk="0" hangingPunct="1">
                        <a:lnSpc>
                          <a:spcPct val="107000"/>
                        </a:lnSpc>
                        <a:spcBef>
                          <a:spcPts val="0"/>
                        </a:spcBef>
                        <a:spcAft>
                          <a:spcPts val="0"/>
                        </a:spcAft>
                        <a:buClrTx/>
                        <a:buSzTx/>
                        <a:buFontTx/>
                        <a:buNone/>
                        <a:tabLst/>
                        <a:defRPr/>
                      </a:pPr>
                      <a:r>
                        <a:rPr lang="es-MX" sz="1800" dirty="0">
                          <a:effectLst/>
                        </a:rPr>
                        <a:t>--</a:t>
                      </a:r>
                      <a:endParaRPr lang="es-GT" sz="180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1292860" indent="-1292860" algn="ctr">
                        <a:lnSpc>
                          <a:spcPct val="107000"/>
                        </a:lnSpc>
                        <a:spcAft>
                          <a:spcPts val="0"/>
                        </a:spcAft>
                      </a:pPr>
                      <a:r>
                        <a:rPr lang="es-MX" sz="1800" b="1" dirty="0">
                          <a:effectLst/>
                        </a:rPr>
                        <a:t>270</a:t>
                      </a:r>
                      <a:endParaRPr lang="es-GT" sz="1800" b="1"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27179837"/>
                  </a:ext>
                </a:extLst>
              </a:tr>
            </a:tbl>
          </a:graphicData>
        </a:graphic>
      </p:graphicFrame>
      <p:sp>
        <p:nvSpPr>
          <p:cNvPr id="6" name="Rectángulo: esquinas redondeadas 5">
            <a:extLst>
              <a:ext uri="{FF2B5EF4-FFF2-40B4-BE49-F238E27FC236}">
                <a16:creationId xmlns:a16="http://schemas.microsoft.com/office/drawing/2014/main" id="{CCE22B06-A94D-4DBF-AEA4-962DE2EBE214}"/>
              </a:ext>
            </a:extLst>
          </p:cNvPr>
          <p:cNvSpPr/>
          <p:nvPr/>
        </p:nvSpPr>
        <p:spPr>
          <a:xfrm>
            <a:off x="591695" y="5624986"/>
            <a:ext cx="2635079" cy="593585"/>
          </a:xfrm>
          <a:prstGeom prst="roundRect">
            <a:avLst/>
          </a:prstGeom>
          <a:solidFill>
            <a:schemeClr val="bg1">
              <a:lumMod val="95000"/>
            </a:schemeClr>
          </a:solidFill>
          <a:ln w="88900">
            <a:solidFill>
              <a:srgbClr val="8FC3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Capacitaciones </a:t>
            </a:r>
            <a:endParaRPr kumimoji="0" lang="es-GT"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7" name="Freeform 373">
            <a:extLst>
              <a:ext uri="{FF2B5EF4-FFF2-40B4-BE49-F238E27FC236}">
                <a16:creationId xmlns:a16="http://schemas.microsoft.com/office/drawing/2014/main" id="{CBBAED1B-9E46-4ECA-9518-F9BD7CD16EA5}"/>
              </a:ext>
            </a:extLst>
          </p:cNvPr>
          <p:cNvSpPr>
            <a:spLocks noEditPoints="1"/>
          </p:cNvSpPr>
          <p:nvPr/>
        </p:nvSpPr>
        <p:spPr bwMode="auto">
          <a:xfrm rot="16200000">
            <a:off x="3576274" y="5754642"/>
            <a:ext cx="335898" cy="334275"/>
          </a:xfrm>
          <a:custGeom>
            <a:avLst/>
            <a:gdLst>
              <a:gd name="T0" fmla="*/ 132 w 176"/>
              <a:gd name="T1" fmla="*/ 72 h 176"/>
              <a:gd name="T2" fmla="*/ 129 w 176"/>
              <a:gd name="T3" fmla="*/ 73 h 176"/>
              <a:gd name="T4" fmla="*/ 88 w 176"/>
              <a:gd name="T5" fmla="*/ 111 h 176"/>
              <a:gd name="T6" fmla="*/ 47 w 176"/>
              <a:gd name="T7" fmla="*/ 73 h 176"/>
              <a:gd name="T8" fmla="*/ 44 w 176"/>
              <a:gd name="T9" fmla="*/ 72 h 176"/>
              <a:gd name="T10" fmla="*/ 40 w 176"/>
              <a:gd name="T11" fmla="*/ 76 h 176"/>
              <a:gd name="T12" fmla="*/ 41 w 176"/>
              <a:gd name="T13" fmla="*/ 79 h 176"/>
              <a:gd name="T14" fmla="*/ 85 w 176"/>
              <a:gd name="T15" fmla="*/ 119 h 176"/>
              <a:gd name="T16" fmla="*/ 88 w 176"/>
              <a:gd name="T17" fmla="*/ 120 h 176"/>
              <a:gd name="T18" fmla="*/ 91 w 176"/>
              <a:gd name="T19" fmla="*/ 119 h 176"/>
              <a:gd name="T20" fmla="*/ 135 w 176"/>
              <a:gd name="T21" fmla="*/ 79 h 176"/>
              <a:gd name="T22" fmla="*/ 136 w 176"/>
              <a:gd name="T23" fmla="*/ 76 h 176"/>
              <a:gd name="T24" fmla="*/ 132 w 176"/>
              <a:gd name="T25" fmla="*/ 72 h 176"/>
              <a:gd name="T26" fmla="*/ 88 w 176"/>
              <a:gd name="T27" fmla="*/ 0 h 176"/>
              <a:gd name="T28" fmla="*/ 0 w 176"/>
              <a:gd name="T29" fmla="*/ 88 h 176"/>
              <a:gd name="T30" fmla="*/ 88 w 176"/>
              <a:gd name="T31" fmla="*/ 176 h 176"/>
              <a:gd name="T32" fmla="*/ 176 w 176"/>
              <a:gd name="T33" fmla="*/ 88 h 176"/>
              <a:gd name="T34" fmla="*/ 88 w 176"/>
              <a:gd name="T35" fmla="*/ 0 h 176"/>
              <a:gd name="T36" fmla="*/ 88 w 176"/>
              <a:gd name="T37" fmla="*/ 168 h 176"/>
              <a:gd name="T38" fmla="*/ 8 w 176"/>
              <a:gd name="T39" fmla="*/ 88 h 176"/>
              <a:gd name="T40" fmla="*/ 88 w 176"/>
              <a:gd name="T41" fmla="*/ 8 h 176"/>
              <a:gd name="T42" fmla="*/ 168 w 176"/>
              <a:gd name="T43" fmla="*/ 88 h 176"/>
              <a:gd name="T44" fmla="*/ 88 w 176"/>
              <a:gd name="T4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6" h="176">
                <a:moveTo>
                  <a:pt x="132" y="72"/>
                </a:moveTo>
                <a:cubicBezTo>
                  <a:pt x="131" y="72"/>
                  <a:pt x="130" y="72"/>
                  <a:pt x="129" y="73"/>
                </a:cubicBezTo>
                <a:cubicBezTo>
                  <a:pt x="88" y="111"/>
                  <a:pt x="88" y="111"/>
                  <a:pt x="88" y="111"/>
                </a:cubicBezTo>
                <a:cubicBezTo>
                  <a:pt x="47" y="73"/>
                  <a:pt x="47" y="73"/>
                  <a:pt x="47" y="73"/>
                </a:cubicBezTo>
                <a:cubicBezTo>
                  <a:pt x="46" y="72"/>
                  <a:pt x="45" y="72"/>
                  <a:pt x="44" y="72"/>
                </a:cubicBezTo>
                <a:cubicBezTo>
                  <a:pt x="42" y="72"/>
                  <a:pt x="40" y="74"/>
                  <a:pt x="40" y="76"/>
                </a:cubicBezTo>
                <a:cubicBezTo>
                  <a:pt x="40" y="77"/>
                  <a:pt x="40" y="78"/>
                  <a:pt x="41" y="79"/>
                </a:cubicBezTo>
                <a:cubicBezTo>
                  <a:pt x="85" y="119"/>
                  <a:pt x="85" y="119"/>
                  <a:pt x="85" y="119"/>
                </a:cubicBezTo>
                <a:cubicBezTo>
                  <a:pt x="86" y="120"/>
                  <a:pt x="87" y="120"/>
                  <a:pt x="88" y="120"/>
                </a:cubicBezTo>
                <a:cubicBezTo>
                  <a:pt x="89" y="120"/>
                  <a:pt x="90" y="120"/>
                  <a:pt x="91" y="119"/>
                </a:cubicBezTo>
                <a:cubicBezTo>
                  <a:pt x="135" y="79"/>
                  <a:pt x="135" y="79"/>
                  <a:pt x="135" y="79"/>
                </a:cubicBezTo>
                <a:cubicBezTo>
                  <a:pt x="136" y="78"/>
                  <a:pt x="136" y="77"/>
                  <a:pt x="136" y="76"/>
                </a:cubicBezTo>
                <a:cubicBezTo>
                  <a:pt x="136" y="74"/>
                  <a:pt x="134" y="72"/>
                  <a:pt x="132" y="7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path>
            </a:pathLst>
          </a:custGeom>
          <a:solidFill>
            <a:schemeClr val="accent2"/>
          </a:solidFill>
          <a:ln w="19050">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Rectángulo: esquinas redondeadas 7">
            <a:extLst>
              <a:ext uri="{FF2B5EF4-FFF2-40B4-BE49-F238E27FC236}">
                <a16:creationId xmlns:a16="http://schemas.microsoft.com/office/drawing/2014/main" id="{5BEDEE6E-7A4D-44CC-9337-22FFAB0CEB7D}"/>
              </a:ext>
            </a:extLst>
          </p:cNvPr>
          <p:cNvSpPr/>
          <p:nvPr/>
        </p:nvSpPr>
        <p:spPr>
          <a:xfrm>
            <a:off x="4261672" y="5632233"/>
            <a:ext cx="3668655" cy="599897"/>
          </a:xfrm>
          <a:prstGeom prst="roundRect">
            <a:avLst/>
          </a:prstGeom>
          <a:solidFill>
            <a:schemeClr val="bg1">
              <a:lumMod val="95000"/>
            </a:schemeClr>
          </a:solidFill>
          <a:ln w="88900">
            <a:solidFill>
              <a:srgbClr val="8FC36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Más de 2,000</a:t>
            </a:r>
            <a:endParaRPr kumimoji="0" lang="es-GT" sz="22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9" name="CuadroTexto 8">
            <a:extLst>
              <a:ext uri="{FF2B5EF4-FFF2-40B4-BE49-F238E27FC236}">
                <a16:creationId xmlns:a16="http://schemas.microsoft.com/office/drawing/2014/main" id="{E095871E-8562-4DB7-88CA-144BDDC374E0}"/>
              </a:ext>
            </a:extLst>
          </p:cNvPr>
          <p:cNvSpPr txBox="1"/>
          <p:nvPr/>
        </p:nvSpPr>
        <p:spPr>
          <a:xfrm>
            <a:off x="2539067" y="306606"/>
            <a:ext cx="9180353" cy="923330"/>
          </a:xfrm>
          <a:prstGeom prst="rect">
            <a:avLst/>
          </a:prstGeom>
          <a:noFill/>
        </p:spPr>
        <p:txBody>
          <a:bodyPr wrap="square" rtlCol="0">
            <a:spAutoFit/>
          </a:bodyPr>
          <a:lstStyle/>
          <a:p>
            <a:pPr algn="ctr"/>
            <a:r>
              <a:rPr lang="es-GT" sz="5400" b="1" dirty="0">
                <a:solidFill>
                  <a:srgbClr val="002060"/>
                </a:solidFill>
                <a:effectLst>
                  <a:outerShdw blurRad="38100" dist="38100" dir="2700000" algn="tl">
                    <a:srgbClr val="000000">
                      <a:alpha val="43137"/>
                    </a:srgbClr>
                  </a:outerShdw>
                </a:effectLst>
              </a:rPr>
              <a:t>Oferta formativa certificable</a:t>
            </a:r>
          </a:p>
        </p:txBody>
      </p:sp>
    </p:spTree>
    <p:extLst>
      <p:ext uri="{BB962C8B-B14F-4D97-AF65-F5344CB8AC3E}">
        <p14:creationId xmlns:p14="http://schemas.microsoft.com/office/powerpoint/2010/main" val="26113705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Freeform 1">
            <a:extLst>
              <a:ext uri="{FF2B5EF4-FFF2-40B4-BE49-F238E27FC236}">
                <a16:creationId xmlns:a16="http://schemas.microsoft.com/office/drawing/2014/main" id="{521CB443-05EF-6040-85B1-1FD3B99E3917}"/>
              </a:ext>
            </a:extLst>
          </p:cNvPr>
          <p:cNvSpPr>
            <a:spLocks noChangeArrowheads="1"/>
          </p:cNvSpPr>
          <p:nvPr/>
        </p:nvSpPr>
        <p:spPr bwMode="auto">
          <a:xfrm>
            <a:off x="3816135" y="704413"/>
            <a:ext cx="2520446" cy="2520446"/>
          </a:xfrm>
          <a:custGeom>
            <a:avLst/>
            <a:gdLst>
              <a:gd name="T0" fmla="*/ 6068 w 6069"/>
              <a:gd name="T1" fmla="*/ 0 h 6069"/>
              <a:gd name="T2" fmla="*/ 6068 w 6069"/>
              <a:gd name="T3" fmla="*/ 4539 h 6069"/>
              <a:gd name="T4" fmla="*/ 6068 w 6069"/>
              <a:gd name="T5" fmla="*/ 4539 h 6069"/>
              <a:gd name="T6" fmla="*/ 4538 w 6069"/>
              <a:gd name="T7" fmla="*/ 6068 h 6069"/>
              <a:gd name="T8" fmla="*/ 0 w 6069"/>
              <a:gd name="T9" fmla="*/ 6068 h 6069"/>
              <a:gd name="T10" fmla="*/ 0 w 6069"/>
              <a:gd name="T11" fmla="*/ 1531 h 6069"/>
              <a:gd name="T12" fmla="*/ 0 w 6069"/>
              <a:gd name="T13" fmla="*/ 1531 h 6069"/>
              <a:gd name="T14" fmla="*/ 1530 w 6069"/>
              <a:gd name="T15" fmla="*/ 0 h 6069"/>
              <a:gd name="T16" fmla="*/ 6068 w 6069"/>
              <a:gd name="T17" fmla="*/ 0 h 6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69" h="6069">
                <a:moveTo>
                  <a:pt x="6068" y="0"/>
                </a:moveTo>
                <a:lnTo>
                  <a:pt x="6068" y="4539"/>
                </a:lnTo>
                <a:lnTo>
                  <a:pt x="6068" y="4539"/>
                </a:lnTo>
                <a:cubicBezTo>
                  <a:pt x="6068" y="5382"/>
                  <a:pt x="5382" y="6068"/>
                  <a:pt x="4538" y="6068"/>
                </a:cubicBezTo>
                <a:lnTo>
                  <a:pt x="0" y="6068"/>
                </a:lnTo>
                <a:lnTo>
                  <a:pt x="0" y="1531"/>
                </a:lnTo>
                <a:lnTo>
                  <a:pt x="0" y="1531"/>
                </a:lnTo>
                <a:cubicBezTo>
                  <a:pt x="0" y="687"/>
                  <a:pt x="687" y="0"/>
                  <a:pt x="1530" y="0"/>
                </a:cubicBezTo>
                <a:lnTo>
                  <a:pt x="6068" y="0"/>
                </a:lnTo>
              </a:path>
            </a:pathLst>
          </a:custGeom>
          <a:solidFill>
            <a:schemeClr val="accent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
        <p:nvSpPr>
          <p:cNvPr id="8" name="Freeform 3">
            <a:extLst>
              <a:ext uri="{FF2B5EF4-FFF2-40B4-BE49-F238E27FC236}">
                <a16:creationId xmlns:a16="http://schemas.microsoft.com/office/drawing/2014/main" id="{0EC9F60C-BB5E-4040-A8BF-83B622462316}"/>
              </a:ext>
            </a:extLst>
          </p:cNvPr>
          <p:cNvSpPr>
            <a:spLocks noChangeArrowheads="1"/>
          </p:cNvSpPr>
          <p:nvPr/>
        </p:nvSpPr>
        <p:spPr bwMode="auto">
          <a:xfrm>
            <a:off x="3816135" y="3335383"/>
            <a:ext cx="2520446" cy="2522277"/>
          </a:xfrm>
          <a:custGeom>
            <a:avLst/>
            <a:gdLst>
              <a:gd name="T0" fmla="*/ 6068 w 6069"/>
              <a:gd name="T1" fmla="*/ 1531 h 6070"/>
              <a:gd name="T2" fmla="*/ 6068 w 6069"/>
              <a:gd name="T3" fmla="*/ 6069 h 6070"/>
              <a:gd name="T4" fmla="*/ 1530 w 6069"/>
              <a:gd name="T5" fmla="*/ 6069 h 6070"/>
              <a:gd name="T6" fmla="*/ 1530 w 6069"/>
              <a:gd name="T7" fmla="*/ 6069 h 6070"/>
              <a:gd name="T8" fmla="*/ 0 w 6069"/>
              <a:gd name="T9" fmla="*/ 4539 h 6070"/>
              <a:gd name="T10" fmla="*/ 0 w 6069"/>
              <a:gd name="T11" fmla="*/ 0 h 6070"/>
              <a:gd name="T12" fmla="*/ 4538 w 6069"/>
              <a:gd name="T13" fmla="*/ 0 h 6070"/>
              <a:gd name="T14" fmla="*/ 4538 w 6069"/>
              <a:gd name="T15" fmla="*/ 0 h 6070"/>
              <a:gd name="T16" fmla="*/ 6068 w 6069"/>
              <a:gd name="T17" fmla="*/ 1531 h 6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69" h="6070">
                <a:moveTo>
                  <a:pt x="6068" y="1531"/>
                </a:moveTo>
                <a:lnTo>
                  <a:pt x="6068" y="6069"/>
                </a:lnTo>
                <a:lnTo>
                  <a:pt x="1530" y="6069"/>
                </a:lnTo>
                <a:lnTo>
                  <a:pt x="1530" y="6069"/>
                </a:lnTo>
                <a:cubicBezTo>
                  <a:pt x="687" y="6069"/>
                  <a:pt x="0" y="5383"/>
                  <a:pt x="0" y="4539"/>
                </a:cubicBezTo>
                <a:lnTo>
                  <a:pt x="0" y="0"/>
                </a:lnTo>
                <a:lnTo>
                  <a:pt x="4538" y="0"/>
                </a:lnTo>
                <a:lnTo>
                  <a:pt x="4538" y="0"/>
                </a:lnTo>
                <a:cubicBezTo>
                  <a:pt x="5382" y="0"/>
                  <a:pt x="6068" y="687"/>
                  <a:pt x="6068" y="1531"/>
                </a:cubicBezTo>
              </a:path>
            </a:pathLst>
          </a:custGeom>
          <a:solidFill>
            <a:srgbClr val="92D050"/>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
        <p:nvSpPr>
          <p:cNvPr id="9" name="Freeform 6">
            <a:extLst>
              <a:ext uri="{FF2B5EF4-FFF2-40B4-BE49-F238E27FC236}">
                <a16:creationId xmlns:a16="http://schemas.microsoft.com/office/drawing/2014/main" id="{3A75BF5F-22C0-C848-9F53-276F9ED39D09}"/>
              </a:ext>
            </a:extLst>
          </p:cNvPr>
          <p:cNvSpPr>
            <a:spLocks noChangeArrowheads="1"/>
          </p:cNvSpPr>
          <p:nvPr/>
        </p:nvSpPr>
        <p:spPr bwMode="auto">
          <a:xfrm>
            <a:off x="5285174" y="3335383"/>
            <a:ext cx="1051408" cy="1053238"/>
          </a:xfrm>
          <a:custGeom>
            <a:avLst/>
            <a:gdLst>
              <a:gd name="T0" fmla="*/ 2532 w 2533"/>
              <a:gd name="T1" fmla="*/ 1531 h 2535"/>
              <a:gd name="T2" fmla="*/ 2532 w 2533"/>
              <a:gd name="T3" fmla="*/ 2534 h 2535"/>
              <a:gd name="T4" fmla="*/ 2007 w 2533"/>
              <a:gd name="T5" fmla="*/ 2534 h 2535"/>
              <a:gd name="T6" fmla="*/ 2007 w 2533"/>
              <a:gd name="T7" fmla="*/ 2534 h 2535"/>
              <a:gd name="T8" fmla="*/ 0 w 2533"/>
              <a:gd name="T9" fmla="*/ 525 h 2535"/>
              <a:gd name="T10" fmla="*/ 0 w 2533"/>
              <a:gd name="T11" fmla="*/ 0 h 2535"/>
              <a:gd name="T12" fmla="*/ 1002 w 2533"/>
              <a:gd name="T13" fmla="*/ 0 h 2535"/>
              <a:gd name="T14" fmla="*/ 1002 w 2533"/>
              <a:gd name="T15" fmla="*/ 0 h 2535"/>
              <a:gd name="T16" fmla="*/ 2532 w 2533"/>
              <a:gd name="T17" fmla="*/ 1531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3" h="2535">
                <a:moveTo>
                  <a:pt x="2532" y="1531"/>
                </a:moveTo>
                <a:lnTo>
                  <a:pt x="2532" y="2534"/>
                </a:lnTo>
                <a:lnTo>
                  <a:pt x="2007" y="2534"/>
                </a:lnTo>
                <a:lnTo>
                  <a:pt x="2007" y="2534"/>
                </a:lnTo>
                <a:cubicBezTo>
                  <a:pt x="899" y="2534"/>
                  <a:pt x="0" y="1634"/>
                  <a:pt x="0" y="525"/>
                </a:cubicBezTo>
                <a:lnTo>
                  <a:pt x="0" y="0"/>
                </a:lnTo>
                <a:lnTo>
                  <a:pt x="1002" y="0"/>
                </a:lnTo>
                <a:lnTo>
                  <a:pt x="1002" y="0"/>
                </a:lnTo>
                <a:cubicBezTo>
                  <a:pt x="1846" y="0"/>
                  <a:pt x="2532" y="687"/>
                  <a:pt x="2532" y="1531"/>
                </a:cubicBezTo>
              </a:path>
            </a:pathLst>
          </a:custGeom>
          <a:solidFill>
            <a:schemeClr val="accent4">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
        <p:nvSpPr>
          <p:cNvPr id="10" name="Freeform 2">
            <a:extLst>
              <a:ext uri="{FF2B5EF4-FFF2-40B4-BE49-F238E27FC236}">
                <a16:creationId xmlns:a16="http://schemas.microsoft.com/office/drawing/2014/main" id="{844BF14A-CDD9-4D43-B584-A9D85D2615D0}"/>
              </a:ext>
            </a:extLst>
          </p:cNvPr>
          <p:cNvSpPr>
            <a:spLocks noChangeArrowheads="1"/>
          </p:cNvSpPr>
          <p:nvPr/>
        </p:nvSpPr>
        <p:spPr bwMode="auto">
          <a:xfrm>
            <a:off x="6447105" y="704413"/>
            <a:ext cx="2522277" cy="2520446"/>
          </a:xfrm>
          <a:custGeom>
            <a:avLst/>
            <a:gdLst>
              <a:gd name="T0" fmla="*/ 6069 w 6070"/>
              <a:gd name="T1" fmla="*/ 1531 h 6069"/>
              <a:gd name="T2" fmla="*/ 6069 w 6070"/>
              <a:gd name="T3" fmla="*/ 6068 h 6069"/>
              <a:gd name="T4" fmla="*/ 1531 w 6070"/>
              <a:gd name="T5" fmla="*/ 6068 h 6069"/>
              <a:gd name="T6" fmla="*/ 1531 w 6070"/>
              <a:gd name="T7" fmla="*/ 6068 h 6069"/>
              <a:gd name="T8" fmla="*/ 0 w 6070"/>
              <a:gd name="T9" fmla="*/ 4539 h 6069"/>
              <a:gd name="T10" fmla="*/ 0 w 6070"/>
              <a:gd name="T11" fmla="*/ 0 h 6069"/>
              <a:gd name="T12" fmla="*/ 4538 w 6070"/>
              <a:gd name="T13" fmla="*/ 0 h 6069"/>
              <a:gd name="T14" fmla="*/ 4538 w 6070"/>
              <a:gd name="T15" fmla="*/ 0 h 6069"/>
              <a:gd name="T16" fmla="*/ 6069 w 6070"/>
              <a:gd name="T17" fmla="*/ 1531 h 60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70" h="6069">
                <a:moveTo>
                  <a:pt x="6069" y="1531"/>
                </a:moveTo>
                <a:lnTo>
                  <a:pt x="6069" y="6068"/>
                </a:lnTo>
                <a:lnTo>
                  <a:pt x="1531" y="6068"/>
                </a:lnTo>
                <a:lnTo>
                  <a:pt x="1531" y="6068"/>
                </a:lnTo>
                <a:cubicBezTo>
                  <a:pt x="687" y="6068"/>
                  <a:pt x="0" y="5382"/>
                  <a:pt x="0" y="4539"/>
                </a:cubicBezTo>
                <a:lnTo>
                  <a:pt x="0" y="0"/>
                </a:lnTo>
                <a:lnTo>
                  <a:pt x="4538" y="0"/>
                </a:lnTo>
                <a:lnTo>
                  <a:pt x="4538" y="0"/>
                </a:lnTo>
                <a:cubicBezTo>
                  <a:pt x="5382" y="0"/>
                  <a:pt x="6069" y="687"/>
                  <a:pt x="6069" y="1531"/>
                </a:cubicBezTo>
              </a:path>
            </a:pathLst>
          </a:custGeom>
          <a:solidFill>
            <a:schemeClr val="accent2"/>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
        <p:nvSpPr>
          <p:cNvPr id="11" name="Freeform 7">
            <a:extLst>
              <a:ext uri="{FF2B5EF4-FFF2-40B4-BE49-F238E27FC236}">
                <a16:creationId xmlns:a16="http://schemas.microsoft.com/office/drawing/2014/main" id="{C9E286F5-492F-9E4B-9B09-94F0B312BF83}"/>
              </a:ext>
            </a:extLst>
          </p:cNvPr>
          <p:cNvSpPr>
            <a:spLocks noChangeArrowheads="1"/>
          </p:cNvSpPr>
          <p:nvPr/>
        </p:nvSpPr>
        <p:spPr bwMode="auto">
          <a:xfrm>
            <a:off x="6447103" y="2173452"/>
            <a:ext cx="1053238" cy="1051407"/>
          </a:xfrm>
          <a:custGeom>
            <a:avLst/>
            <a:gdLst>
              <a:gd name="T0" fmla="*/ 2533 w 2534"/>
              <a:gd name="T1" fmla="*/ 2007 h 2533"/>
              <a:gd name="T2" fmla="*/ 2533 w 2534"/>
              <a:gd name="T3" fmla="*/ 2532 h 2533"/>
              <a:gd name="T4" fmla="*/ 1531 w 2534"/>
              <a:gd name="T5" fmla="*/ 2532 h 2533"/>
              <a:gd name="T6" fmla="*/ 1531 w 2534"/>
              <a:gd name="T7" fmla="*/ 2532 h 2533"/>
              <a:gd name="T8" fmla="*/ 0 w 2534"/>
              <a:gd name="T9" fmla="*/ 1003 h 2533"/>
              <a:gd name="T10" fmla="*/ 0 w 2534"/>
              <a:gd name="T11" fmla="*/ 0 h 2533"/>
              <a:gd name="T12" fmla="*/ 525 w 2534"/>
              <a:gd name="T13" fmla="*/ 0 h 2533"/>
              <a:gd name="T14" fmla="*/ 525 w 2534"/>
              <a:gd name="T15" fmla="*/ 0 h 2533"/>
              <a:gd name="T16" fmla="*/ 2533 w 2534"/>
              <a:gd name="T17" fmla="*/ 2007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4" h="2533">
                <a:moveTo>
                  <a:pt x="2533" y="2007"/>
                </a:moveTo>
                <a:lnTo>
                  <a:pt x="2533" y="2532"/>
                </a:lnTo>
                <a:lnTo>
                  <a:pt x="1531" y="2532"/>
                </a:lnTo>
                <a:lnTo>
                  <a:pt x="1531" y="2532"/>
                </a:lnTo>
                <a:cubicBezTo>
                  <a:pt x="687" y="2532"/>
                  <a:pt x="0" y="1846"/>
                  <a:pt x="0" y="1003"/>
                </a:cubicBezTo>
                <a:lnTo>
                  <a:pt x="0" y="0"/>
                </a:lnTo>
                <a:lnTo>
                  <a:pt x="525" y="0"/>
                </a:lnTo>
                <a:lnTo>
                  <a:pt x="525" y="0"/>
                </a:lnTo>
                <a:cubicBezTo>
                  <a:pt x="1634" y="0"/>
                  <a:pt x="2533" y="899"/>
                  <a:pt x="2533" y="2007"/>
                </a:cubicBezTo>
              </a:path>
            </a:pathLst>
          </a:custGeom>
          <a:solidFill>
            <a:schemeClr val="accent2">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ED7D31"/>
              </a:solidFill>
              <a:effectLst/>
              <a:uLnTx/>
              <a:uFillTx/>
              <a:latin typeface="Open Sans Light" panose="020B0306030504020204" pitchFamily="34" charset="0"/>
              <a:ea typeface="+mn-ea"/>
              <a:cs typeface="+mn-cs"/>
            </a:endParaRPr>
          </a:p>
        </p:txBody>
      </p:sp>
      <p:sp>
        <p:nvSpPr>
          <p:cNvPr id="12" name="Freeform 4">
            <a:extLst>
              <a:ext uri="{FF2B5EF4-FFF2-40B4-BE49-F238E27FC236}">
                <a16:creationId xmlns:a16="http://schemas.microsoft.com/office/drawing/2014/main" id="{8E3C5B1A-D0B7-4641-AA3E-A81576914657}"/>
              </a:ext>
            </a:extLst>
          </p:cNvPr>
          <p:cNvSpPr>
            <a:spLocks noChangeArrowheads="1"/>
          </p:cNvSpPr>
          <p:nvPr/>
        </p:nvSpPr>
        <p:spPr bwMode="auto">
          <a:xfrm>
            <a:off x="6447105" y="3335383"/>
            <a:ext cx="2522277" cy="2522277"/>
          </a:xfrm>
          <a:custGeom>
            <a:avLst/>
            <a:gdLst>
              <a:gd name="T0" fmla="*/ 6069 w 6070"/>
              <a:gd name="T1" fmla="*/ 0 h 6070"/>
              <a:gd name="T2" fmla="*/ 6069 w 6070"/>
              <a:gd name="T3" fmla="*/ 4539 h 6070"/>
              <a:gd name="T4" fmla="*/ 6069 w 6070"/>
              <a:gd name="T5" fmla="*/ 4539 h 6070"/>
              <a:gd name="T6" fmla="*/ 4538 w 6070"/>
              <a:gd name="T7" fmla="*/ 6069 h 6070"/>
              <a:gd name="T8" fmla="*/ 0 w 6070"/>
              <a:gd name="T9" fmla="*/ 6069 h 6070"/>
              <a:gd name="T10" fmla="*/ 0 w 6070"/>
              <a:gd name="T11" fmla="*/ 1531 h 6070"/>
              <a:gd name="T12" fmla="*/ 0 w 6070"/>
              <a:gd name="T13" fmla="*/ 1531 h 6070"/>
              <a:gd name="T14" fmla="*/ 1531 w 6070"/>
              <a:gd name="T15" fmla="*/ 0 h 6070"/>
              <a:gd name="T16" fmla="*/ 6069 w 6070"/>
              <a:gd name="T17" fmla="*/ 0 h 60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70" h="6070">
                <a:moveTo>
                  <a:pt x="6069" y="0"/>
                </a:moveTo>
                <a:lnTo>
                  <a:pt x="6069" y="4539"/>
                </a:lnTo>
                <a:lnTo>
                  <a:pt x="6069" y="4539"/>
                </a:lnTo>
                <a:cubicBezTo>
                  <a:pt x="6069" y="5383"/>
                  <a:pt x="5382" y="6069"/>
                  <a:pt x="4538" y="6069"/>
                </a:cubicBezTo>
                <a:lnTo>
                  <a:pt x="0" y="6069"/>
                </a:lnTo>
                <a:lnTo>
                  <a:pt x="0" y="1531"/>
                </a:lnTo>
                <a:lnTo>
                  <a:pt x="0" y="1531"/>
                </a:lnTo>
                <a:cubicBezTo>
                  <a:pt x="0" y="687"/>
                  <a:pt x="687" y="0"/>
                  <a:pt x="1531" y="0"/>
                </a:cubicBezTo>
                <a:lnTo>
                  <a:pt x="6069" y="0"/>
                </a:lnTo>
              </a:path>
            </a:pathLst>
          </a:custGeom>
          <a:solidFill>
            <a:srgbClr val="FFCA21"/>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
        <p:nvSpPr>
          <p:cNvPr id="13" name="Freeform 8">
            <a:extLst>
              <a:ext uri="{FF2B5EF4-FFF2-40B4-BE49-F238E27FC236}">
                <a16:creationId xmlns:a16="http://schemas.microsoft.com/office/drawing/2014/main" id="{D0D8912E-8AD0-564F-8E75-1C7444555A17}"/>
              </a:ext>
            </a:extLst>
          </p:cNvPr>
          <p:cNvSpPr>
            <a:spLocks noChangeArrowheads="1"/>
          </p:cNvSpPr>
          <p:nvPr/>
        </p:nvSpPr>
        <p:spPr bwMode="auto">
          <a:xfrm>
            <a:off x="6447103" y="3335383"/>
            <a:ext cx="1053238" cy="1053238"/>
          </a:xfrm>
          <a:custGeom>
            <a:avLst/>
            <a:gdLst>
              <a:gd name="T0" fmla="*/ 2533 w 2534"/>
              <a:gd name="T1" fmla="*/ 0 h 2535"/>
              <a:gd name="T2" fmla="*/ 2533 w 2534"/>
              <a:gd name="T3" fmla="*/ 525 h 2535"/>
              <a:gd name="T4" fmla="*/ 2533 w 2534"/>
              <a:gd name="T5" fmla="*/ 525 h 2535"/>
              <a:gd name="T6" fmla="*/ 525 w 2534"/>
              <a:gd name="T7" fmla="*/ 2534 h 2535"/>
              <a:gd name="T8" fmla="*/ 0 w 2534"/>
              <a:gd name="T9" fmla="*/ 2534 h 2535"/>
              <a:gd name="T10" fmla="*/ 0 w 2534"/>
              <a:gd name="T11" fmla="*/ 1531 h 2535"/>
              <a:gd name="T12" fmla="*/ 0 w 2534"/>
              <a:gd name="T13" fmla="*/ 1531 h 2535"/>
              <a:gd name="T14" fmla="*/ 1531 w 2534"/>
              <a:gd name="T15" fmla="*/ 0 h 2535"/>
              <a:gd name="T16" fmla="*/ 2533 w 2534"/>
              <a:gd name="T17" fmla="*/ 0 h 2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4" h="2535">
                <a:moveTo>
                  <a:pt x="2533" y="0"/>
                </a:moveTo>
                <a:lnTo>
                  <a:pt x="2533" y="525"/>
                </a:lnTo>
                <a:lnTo>
                  <a:pt x="2533" y="525"/>
                </a:lnTo>
                <a:cubicBezTo>
                  <a:pt x="2533" y="1634"/>
                  <a:pt x="1634" y="2534"/>
                  <a:pt x="525" y="2534"/>
                </a:cubicBezTo>
                <a:lnTo>
                  <a:pt x="0" y="2534"/>
                </a:lnTo>
                <a:lnTo>
                  <a:pt x="0" y="1531"/>
                </a:lnTo>
                <a:lnTo>
                  <a:pt x="0" y="1531"/>
                </a:lnTo>
                <a:cubicBezTo>
                  <a:pt x="0" y="687"/>
                  <a:pt x="687" y="0"/>
                  <a:pt x="1531" y="0"/>
                </a:cubicBezTo>
                <a:lnTo>
                  <a:pt x="2533" y="0"/>
                </a:lnTo>
              </a:path>
            </a:pathLst>
          </a:custGeom>
          <a:solidFill>
            <a:schemeClr val="accent3">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
        <p:nvSpPr>
          <p:cNvPr id="30" name="Freeform 5">
            <a:extLst>
              <a:ext uri="{FF2B5EF4-FFF2-40B4-BE49-F238E27FC236}">
                <a16:creationId xmlns:a16="http://schemas.microsoft.com/office/drawing/2014/main" id="{F039578B-AEEF-9142-A901-A986F8C29603}"/>
              </a:ext>
            </a:extLst>
          </p:cNvPr>
          <p:cNvSpPr>
            <a:spLocks noChangeArrowheads="1"/>
          </p:cNvSpPr>
          <p:nvPr/>
        </p:nvSpPr>
        <p:spPr bwMode="auto">
          <a:xfrm>
            <a:off x="5285174" y="2173452"/>
            <a:ext cx="1051407" cy="1099856"/>
          </a:xfrm>
          <a:custGeom>
            <a:avLst/>
            <a:gdLst>
              <a:gd name="T0" fmla="*/ 2532 w 2533"/>
              <a:gd name="T1" fmla="*/ 0 h 2533"/>
              <a:gd name="T2" fmla="*/ 2532 w 2533"/>
              <a:gd name="T3" fmla="*/ 1003 h 2533"/>
              <a:gd name="T4" fmla="*/ 2532 w 2533"/>
              <a:gd name="T5" fmla="*/ 1003 h 2533"/>
              <a:gd name="T6" fmla="*/ 1002 w 2533"/>
              <a:gd name="T7" fmla="*/ 2532 h 2533"/>
              <a:gd name="T8" fmla="*/ 0 w 2533"/>
              <a:gd name="T9" fmla="*/ 2532 h 2533"/>
              <a:gd name="T10" fmla="*/ 0 w 2533"/>
              <a:gd name="T11" fmla="*/ 2007 h 2533"/>
              <a:gd name="T12" fmla="*/ 0 w 2533"/>
              <a:gd name="T13" fmla="*/ 2007 h 2533"/>
              <a:gd name="T14" fmla="*/ 2007 w 2533"/>
              <a:gd name="T15" fmla="*/ 0 h 2533"/>
              <a:gd name="T16" fmla="*/ 2532 w 2533"/>
              <a:gd name="T17" fmla="*/ 0 h 2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33" h="2533">
                <a:moveTo>
                  <a:pt x="2532" y="0"/>
                </a:moveTo>
                <a:lnTo>
                  <a:pt x="2532" y="1003"/>
                </a:lnTo>
                <a:lnTo>
                  <a:pt x="2532" y="1003"/>
                </a:lnTo>
                <a:cubicBezTo>
                  <a:pt x="2532" y="1846"/>
                  <a:pt x="1846" y="2532"/>
                  <a:pt x="1002" y="2532"/>
                </a:cubicBezTo>
                <a:lnTo>
                  <a:pt x="0" y="2532"/>
                </a:lnTo>
                <a:lnTo>
                  <a:pt x="0" y="2007"/>
                </a:lnTo>
                <a:lnTo>
                  <a:pt x="0" y="2007"/>
                </a:lnTo>
                <a:cubicBezTo>
                  <a:pt x="0" y="899"/>
                  <a:pt x="899" y="0"/>
                  <a:pt x="2007" y="0"/>
                </a:cubicBezTo>
                <a:lnTo>
                  <a:pt x="2532" y="0"/>
                </a:lnTo>
              </a:path>
            </a:pathLst>
          </a:custGeom>
          <a:solidFill>
            <a:schemeClr val="accent1">
              <a:lumMod val="75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532" b="0" i="0" u="none" strike="noStrike" kern="1200" cap="none" spc="0" normalizeH="0" baseline="0" noProof="0" dirty="0">
              <a:ln>
                <a:noFill/>
              </a:ln>
              <a:solidFill>
                <a:prstClr val="black"/>
              </a:solidFill>
              <a:effectLst/>
              <a:uLnTx/>
              <a:uFillTx/>
              <a:latin typeface="Open Sans Light" panose="020B0306030504020204" pitchFamily="34" charset="0"/>
              <a:ea typeface="+mn-ea"/>
              <a:cs typeface="+mn-cs"/>
            </a:endParaRPr>
          </a:p>
        </p:txBody>
      </p:sp>
      <p:sp>
        <p:nvSpPr>
          <p:cNvPr id="20" name="TextBox 48">
            <a:extLst>
              <a:ext uri="{FF2B5EF4-FFF2-40B4-BE49-F238E27FC236}">
                <a16:creationId xmlns:a16="http://schemas.microsoft.com/office/drawing/2014/main" id="{669A90C5-5394-984A-9AF7-A138F46B1598}"/>
              </a:ext>
            </a:extLst>
          </p:cNvPr>
          <p:cNvSpPr txBox="1"/>
          <p:nvPr/>
        </p:nvSpPr>
        <p:spPr>
          <a:xfrm>
            <a:off x="4116974" y="1211724"/>
            <a:ext cx="2219607" cy="1200329"/>
          </a:xfrm>
          <a:prstGeom prst="rect">
            <a:avLst/>
          </a:prstGeom>
          <a:noFill/>
        </p:spPr>
        <p:txBody>
          <a:bodyPr wrap="squar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Poppins SemiBold" pitchFamily="2" charset="77"/>
                <a:ea typeface="League Spartan" charset="0"/>
                <a:cs typeface="Poppins SemiBold" pitchFamily="2" charset="77"/>
              </a:rPr>
              <a:t>Plan para la </a:t>
            </a:r>
            <a:r>
              <a:rPr kumimoji="0" lang="en-US" sz="1800" b="1" i="0" u="none" strike="noStrike" kern="1200" cap="none" spc="0" normalizeH="0" baseline="0" noProof="0" dirty="0" err="1">
                <a:ln>
                  <a:noFill/>
                </a:ln>
                <a:solidFill>
                  <a:prstClr val="white"/>
                </a:solidFill>
                <a:effectLst/>
                <a:uLnTx/>
                <a:uFillTx/>
                <a:latin typeface="Poppins SemiBold" pitchFamily="2" charset="77"/>
                <a:ea typeface="League Spartan" charset="0"/>
                <a:cs typeface="Poppins SemiBold" pitchFamily="2" charset="77"/>
              </a:rPr>
              <a:t>formación</a:t>
            </a:r>
            <a:r>
              <a:rPr kumimoji="0" lang="en-US" sz="1800" b="1" i="0" u="none" strike="noStrike" kern="1200" cap="none" spc="0" normalizeH="0" baseline="0" noProof="0" dirty="0">
                <a:ln>
                  <a:noFill/>
                </a:ln>
                <a:solidFill>
                  <a:prstClr val="white"/>
                </a:solidFill>
                <a:effectLst/>
                <a:uLnTx/>
                <a:uFillTx/>
                <a:latin typeface="Poppins SemiBold" pitchFamily="2" charset="77"/>
                <a:ea typeface="League Spartan" charset="0"/>
                <a:cs typeface="Poppins SemiBold" pitchFamily="2" charset="77"/>
              </a:rPr>
              <a:t> (</a:t>
            </a:r>
            <a:r>
              <a:rPr kumimoji="0" lang="en-US" sz="1800" b="1" i="0" u="none" strike="noStrike" kern="1200" cap="none" spc="0" normalizeH="0" baseline="0" noProof="0" dirty="0" err="1">
                <a:ln>
                  <a:noFill/>
                </a:ln>
                <a:solidFill>
                  <a:prstClr val="white"/>
                </a:solidFill>
                <a:effectLst/>
                <a:uLnTx/>
                <a:uFillTx/>
                <a:latin typeface="Poppins SemiBold" pitchFamily="2" charset="77"/>
                <a:ea typeface="League Spartan" charset="0"/>
                <a:cs typeface="Poppins SemiBold" pitchFamily="2" charset="77"/>
              </a:rPr>
              <a:t>diseño</a:t>
            </a:r>
            <a:r>
              <a:rPr kumimoji="0" lang="en-US" sz="1800" b="1" i="0" u="none" strike="noStrike" kern="1200" cap="none" spc="0" normalizeH="0" baseline="0" noProof="0" dirty="0">
                <a:ln>
                  <a:noFill/>
                </a:ln>
                <a:solidFill>
                  <a:prstClr val="white"/>
                </a:solidFill>
                <a:effectLst/>
                <a:uLnTx/>
                <a:uFillTx/>
                <a:latin typeface="Poppins SemiBold" pitchFamily="2" charset="77"/>
                <a:ea typeface="League Spartan" charset="0"/>
                <a:cs typeface="Poppins SemiBold" pitchFamily="2" charset="77"/>
              </a:rPr>
              <a:t> curricular </a:t>
            </a:r>
            <a:r>
              <a:rPr kumimoji="0" lang="en-US" sz="1800" b="1" i="0" u="none" strike="noStrike" kern="1200" cap="none" spc="0" normalizeH="0" baseline="0" noProof="0" dirty="0" err="1">
                <a:ln>
                  <a:noFill/>
                </a:ln>
                <a:solidFill>
                  <a:prstClr val="white"/>
                </a:solidFill>
                <a:effectLst/>
                <a:uLnTx/>
                <a:uFillTx/>
                <a:latin typeface="Poppins SemiBold" pitchFamily="2" charset="77"/>
                <a:ea typeface="League Spartan" charset="0"/>
                <a:cs typeface="Poppins SemiBold" pitchFamily="2" charset="77"/>
              </a:rPr>
              <a:t>por</a:t>
            </a:r>
            <a:r>
              <a:rPr kumimoji="0" lang="en-US" sz="1800" b="1" i="0" u="none" strike="noStrike" kern="1200" cap="none" spc="0" normalizeH="0" baseline="0" noProof="0" dirty="0">
                <a:ln>
                  <a:noFill/>
                </a:ln>
                <a:solidFill>
                  <a:prstClr val="white"/>
                </a:solidFill>
                <a:effectLst/>
                <a:uLnTx/>
                <a:uFillTx/>
                <a:latin typeface="Poppins SemiBold" pitchFamily="2" charset="77"/>
                <a:ea typeface="League Spartan" charset="0"/>
                <a:cs typeface="Poppins SemiBold" pitchFamily="2" charset="77"/>
              </a:rPr>
              <a:t> </a:t>
            </a:r>
            <a:r>
              <a:rPr kumimoji="0" lang="en-US" sz="1800" b="1" i="0" u="none" strike="noStrike" kern="1200" cap="none" spc="0" normalizeH="0" baseline="0" noProof="0" dirty="0" err="1">
                <a:ln>
                  <a:noFill/>
                </a:ln>
                <a:solidFill>
                  <a:prstClr val="white"/>
                </a:solidFill>
                <a:effectLst/>
                <a:uLnTx/>
                <a:uFillTx/>
                <a:latin typeface="Poppins SemiBold" pitchFamily="2" charset="77"/>
                <a:ea typeface="League Spartan" charset="0"/>
                <a:cs typeface="Poppins SemiBold" pitchFamily="2" charset="77"/>
              </a:rPr>
              <a:t>módulo</a:t>
            </a:r>
            <a:r>
              <a:rPr kumimoji="0" lang="en-US" sz="1800" b="1" i="0" u="none" strike="noStrike" kern="1200" cap="none" spc="0" normalizeH="0" baseline="0" noProof="0" dirty="0">
                <a:ln>
                  <a:noFill/>
                </a:ln>
                <a:solidFill>
                  <a:prstClr val="white"/>
                </a:solidFill>
                <a:effectLst/>
                <a:uLnTx/>
                <a:uFillTx/>
                <a:latin typeface="Poppins SemiBold" pitchFamily="2" charset="77"/>
                <a:ea typeface="League Spartan" charset="0"/>
                <a:cs typeface="Poppins SemiBold" pitchFamily="2" charset="77"/>
              </a:rPr>
              <a:t>) </a:t>
            </a:r>
          </a:p>
        </p:txBody>
      </p:sp>
      <p:sp>
        <p:nvSpPr>
          <p:cNvPr id="32" name="Rectángulo: esquinas redondeadas 5">
            <a:extLst>
              <a:ext uri="{FF2B5EF4-FFF2-40B4-BE49-F238E27FC236}">
                <a16:creationId xmlns:a16="http://schemas.microsoft.com/office/drawing/2014/main" id="{A0F865D6-CA7D-4DEF-9201-E9AA82FAF33C}"/>
              </a:ext>
            </a:extLst>
          </p:cNvPr>
          <p:cNvSpPr/>
          <p:nvPr/>
        </p:nvSpPr>
        <p:spPr>
          <a:xfrm>
            <a:off x="631484" y="1955697"/>
            <a:ext cx="2483192" cy="1277928"/>
          </a:xfrm>
          <a:prstGeom prst="roundRect">
            <a:avLst/>
          </a:prstGeom>
          <a:solidFill>
            <a:schemeClr val="bg1">
              <a:lumMod val="95000"/>
            </a:schemeClr>
          </a:solidFill>
          <a:ln w="88900">
            <a:solidFill>
              <a:srgbClr val="74E3F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MX"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Para cada carrera</a:t>
            </a:r>
            <a:endParaRPr kumimoji="0" lang="es-GT" sz="2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33" name="Freeform 373"/>
          <p:cNvSpPr>
            <a:spLocks noEditPoints="1"/>
          </p:cNvSpPr>
          <p:nvPr/>
        </p:nvSpPr>
        <p:spPr bwMode="auto">
          <a:xfrm rot="16200000">
            <a:off x="3275617" y="2532017"/>
            <a:ext cx="335898" cy="334275"/>
          </a:xfrm>
          <a:custGeom>
            <a:avLst/>
            <a:gdLst>
              <a:gd name="T0" fmla="*/ 132 w 176"/>
              <a:gd name="T1" fmla="*/ 72 h 176"/>
              <a:gd name="T2" fmla="*/ 129 w 176"/>
              <a:gd name="T3" fmla="*/ 73 h 176"/>
              <a:gd name="T4" fmla="*/ 88 w 176"/>
              <a:gd name="T5" fmla="*/ 111 h 176"/>
              <a:gd name="T6" fmla="*/ 47 w 176"/>
              <a:gd name="T7" fmla="*/ 73 h 176"/>
              <a:gd name="T8" fmla="*/ 44 w 176"/>
              <a:gd name="T9" fmla="*/ 72 h 176"/>
              <a:gd name="T10" fmla="*/ 40 w 176"/>
              <a:gd name="T11" fmla="*/ 76 h 176"/>
              <a:gd name="T12" fmla="*/ 41 w 176"/>
              <a:gd name="T13" fmla="*/ 79 h 176"/>
              <a:gd name="T14" fmla="*/ 85 w 176"/>
              <a:gd name="T15" fmla="*/ 119 h 176"/>
              <a:gd name="T16" fmla="*/ 88 w 176"/>
              <a:gd name="T17" fmla="*/ 120 h 176"/>
              <a:gd name="T18" fmla="*/ 91 w 176"/>
              <a:gd name="T19" fmla="*/ 119 h 176"/>
              <a:gd name="T20" fmla="*/ 135 w 176"/>
              <a:gd name="T21" fmla="*/ 79 h 176"/>
              <a:gd name="T22" fmla="*/ 136 w 176"/>
              <a:gd name="T23" fmla="*/ 76 h 176"/>
              <a:gd name="T24" fmla="*/ 132 w 176"/>
              <a:gd name="T25" fmla="*/ 72 h 176"/>
              <a:gd name="T26" fmla="*/ 88 w 176"/>
              <a:gd name="T27" fmla="*/ 0 h 176"/>
              <a:gd name="T28" fmla="*/ 0 w 176"/>
              <a:gd name="T29" fmla="*/ 88 h 176"/>
              <a:gd name="T30" fmla="*/ 88 w 176"/>
              <a:gd name="T31" fmla="*/ 176 h 176"/>
              <a:gd name="T32" fmla="*/ 176 w 176"/>
              <a:gd name="T33" fmla="*/ 88 h 176"/>
              <a:gd name="T34" fmla="*/ 88 w 176"/>
              <a:gd name="T35" fmla="*/ 0 h 176"/>
              <a:gd name="T36" fmla="*/ 88 w 176"/>
              <a:gd name="T37" fmla="*/ 168 h 176"/>
              <a:gd name="T38" fmla="*/ 8 w 176"/>
              <a:gd name="T39" fmla="*/ 88 h 176"/>
              <a:gd name="T40" fmla="*/ 88 w 176"/>
              <a:gd name="T41" fmla="*/ 8 h 176"/>
              <a:gd name="T42" fmla="*/ 168 w 176"/>
              <a:gd name="T43" fmla="*/ 88 h 176"/>
              <a:gd name="T44" fmla="*/ 88 w 176"/>
              <a:gd name="T4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6" h="176">
                <a:moveTo>
                  <a:pt x="132" y="72"/>
                </a:moveTo>
                <a:cubicBezTo>
                  <a:pt x="131" y="72"/>
                  <a:pt x="130" y="72"/>
                  <a:pt x="129" y="73"/>
                </a:cubicBezTo>
                <a:cubicBezTo>
                  <a:pt x="88" y="111"/>
                  <a:pt x="88" y="111"/>
                  <a:pt x="88" y="111"/>
                </a:cubicBezTo>
                <a:cubicBezTo>
                  <a:pt x="47" y="73"/>
                  <a:pt x="47" y="73"/>
                  <a:pt x="47" y="73"/>
                </a:cubicBezTo>
                <a:cubicBezTo>
                  <a:pt x="46" y="72"/>
                  <a:pt x="45" y="72"/>
                  <a:pt x="44" y="72"/>
                </a:cubicBezTo>
                <a:cubicBezTo>
                  <a:pt x="42" y="72"/>
                  <a:pt x="40" y="74"/>
                  <a:pt x="40" y="76"/>
                </a:cubicBezTo>
                <a:cubicBezTo>
                  <a:pt x="40" y="77"/>
                  <a:pt x="40" y="78"/>
                  <a:pt x="41" y="79"/>
                </a:cubicBezTo>
                <a:cubicBezTo>
                  <a:pt x="85" y="119"/>
                  <a:pt x="85" y="119"/>
                  <a:pt x="85" y="119"/>
                </a:cubicBezTo>
                <a:cubicBezTo>
                  <a:pt x="86" y="120"/>
                  <a:pt x="87" y="120"/>
                  <a:pt x="88" y="120"/>
                </a:cubicBezTo>
                <a:cubicBezTo>
                  <a:pt x="89" y="120"/>
                  <a:pt x="90" y="120"/>
                  <a:pt x="91" y="119"/>
                </a:cubicBezTo>
                <a:cubicBezTo>
                  <a:pt x="135" y="79"/>
                  <a:pt x="135" y="79"/>
                  <a:pt x="135" y="79"/>
                </a:cubicBezTo>
                <a:cubicBezTo>
                  <a:pt x="136" y="78"/>
                  <a:pt x="136" y="77"/>
                  <a:pt x="136" y="76"/>
                </a:cubicBezTo>
                <a:cubicBezTo>
                  <a:pt x="136" y="74"/>
                  <a:pt x="134" y="72"/>
                  <a:pt x="132" y="7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path>
            </a:pathLst>
          </a:custGeom>
          <a:solidFill>
            <a:schemeClr val="accent2"/>
          </a:solidFill>
          <a:ln w="19050">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 name="Rectángulo redondeado 2"/>
          <p:cNvSpPr/>
          <p:nvPr/>
        </p:nvSpPr>
        <p:spPr>
          <a:xfrm>
            <a:off x="5285174" y="2173452"/>
            <a:ext cx="2215167" cy="2215169"/>
          </a:xfrm>
          <a:prstGeom prst="roundRect">
            <a:avLst/>
          </a:prstGeom>
          <a:solidFill>
            <a:schemeClr val="accent4">
              <a:lumMod val="40000"/>
              <a:lumOff val="60000"/>
            </a:schemeClr>
          </a:solidFill>
          <a:ln>
            <a:solidFill>
              <a:srgbClr val="FFFFE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GT"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48">
            <a:extLst>
              <a:ext uri="{FF2B5EF4-FFF2-40B4-BE49-F238E27FC236}">
                <a16:creationId xmlns:a16="http://schemas.microsoft.com/office/drawing/2014/main" id="{669A90C5-5394-984A-9AF7-A138F46B1598}"/>
              </a:ext>
            </a:extLst>
          </p:cNvPr>
          <p:cNvSpPr txBox="1"/>
          <p:nvPr/>
        </p:nvSpPr>
        <p:spPr>
          <a:xfrm>
            <a:off x="5376048" y="2673143"/>
            <a:ext cx="2033417" cy="1200329"/>
          </a:xfrm>
          <a:prstGeom prst="rect">
            <a:avLst/>
          </a:prstGeom>
          <a:noFill/>
        </p:spPr>
        <p:txBody>
          <a:bodyPr wrap="squar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Poppins SemiBold" pitchFamily="2" charset="77"/>
                <a:ea typeface="League Spartan" charset="0"/>
                <a:cs typeface="Poppins SemiBold" pitchFamily="2" charset="77"/>
              </a:rPr>
              <a:t>Paquetería</a:t>
            </a:r>
            <a:r>
              <a:rPr kumimoji="0" lang="en-US" sz="1800" b="1" i="0" u="none" strike="noStrike" kern="1200" cap="none" spc="0" normalizeH="0" baseline="0" noProof="0" dirty="0">
                <a:ln>
                  <a:noFill/>
                </a:ln>
                <a:solidFill>
                  <a:prstClr val="black"/>
                </a:solidFill>
                <a:effectLst/>
                <a:uLnTx/>
                <a:uFillTx/>
                <a:latin typeface="Poppins SemiBold" pitchFamily="2" charset="77"/>
                <a:ea typeface="League Spartan" charset="0"/>
                <a:cs typeface="Poppins SemiBold" pitchFamily="2" charset="77"/>
              </a:rPr>
              <a:t> para la </a:t>
            </a:r>
            <a:r>
              <a:rPr kumimoji="0" lang="en-US" sz="1800" b="1" i="0" u="none" strike="noStrike" kern="1200" cap="none" spc="0" normalizeH="0" baseline="0" noProof="0" dirty="0" err="1">
                <a:ln>
                  <a:noFill/>
                </a:ln>
                <a:solidFill>
                  <a:prstClr val="black"/>
                </a:solidFill>
                <a:effectLst/>
                <a:uLnTx/>
                <a:uFillTx/>
                <a:latin typeface="Poppins SemiBold" pitchFamily="2" charset="77"/>
                <a:ea typeface="League Spartan" charset="0"/>
                <a:cs typeface="Poppins SemiBold" pitchFamily="2" charset="77"/>
              </a:rPr>
              <a:t>formación</a:t>
            </a:r>
            <a:r>
              <a:rPr kumimoji="0" lang="en-US" sz="1800" b="1" i="0" u="none" strike="noStrike" kern="1200" cap="none" spc="0" normalizeH="0" baseline="0" noProof="0" dirty="0">
                <a:ln>
                  <a:noFill/>
                </a:ln>
                <a:solidFill>
                  <a:prstClr val="black"/>
                </a:solidFill>
                <a:effectLst/>
                <a:uLnTx/>
                <a:uFillTx/>
                <a:latin typeface="Poppins SemiBold" pitchFamily="2" charset="77"/>
                <a:ea typeface="League Spartan" charset="0"/>
                <a:cs typeface="Poppins SemiBold" pitchFamily="2" charset="77"/>
              </a:rPr>
              <a:t> y </a:t>
            </a:r>
            <a:r>
              <a:rPr kumimoji="0" lang="en-US" sz="1800" b="1" i="0" u="none" strike="noStrike" kern="1200" cap="none" spc="0" normalizeH="0" baseline="0" noProof="0" dirty="0" err="1">
                <a:ln>
                  <a:noFill/>
                </a:ln>
                <a:solidFill>
                  <a:prstClr val="black"/>
                </a:solidFill>
                <a:effectLst/>
                <a:uLnTx/>
                <a:uFillTx/>
                <a:latin typeface="Poppins SemiBold" pitchFamily="2" charset="77"/>
                <a:ea typeface="League Spartan" charset="0"/>
                <a:cs typeface="Poppins SemiBold" pitchFamily="2" charset="77"/>
              </a:rPr>
              <a:t>evaluación</a:t>
            </a:r>
            <a:r>
              <a:rPr kumimoji="0" lang="en-US" sz="1800" b="1" i="0" u="none" strike="noStrike" kern="1200" cap="none" spc="0" normalizeH="0" baseline="0" noProof="0" dirty="0">
                <a:ln>
                  <a:noFill/>
                </a:ln>
                <a:solidFill>
                  <a:prstClr val="black"/>
                </a:solidFill>
                <a:effectLst/>
                <a:uLnTx/>
                <a:uFillTx/>
                <a:latin typeface="Poppins SemiBold" pitchFamily="2" charset="77"/>
                <a:ea typeface="League Spartan" charset="0"/>
                <a:cs typeface="Poppins SemiBold" pitchFamily="2" charset="77"/>
              </a:rPr>
              <a:t> de la </a:t>
            </a:r>
            <a:r>
              <a:rPr kumimoji="0" lang="en-US" sz="1800" b="1" i="0" u="none" strike="noStrike" kern="1200" cap="none" spc="0" normalizeH="0" baseline="0" noProof="0" dirty="0" err="1">
                <a:ln>
                  <a:noFill/>
                </a:ln>
                <a:solidFill>
                  <a:prstClr val="black"/>
                </a:solidFill>
                <a:effectLst/>
                <a:uLnTx/>
                <a:uFillTx/>
                <a:latin typeface="Poppins SemiBold" pitchFamily="2" charset="77"/>
                <a:ea typeface="League Spartan" charset="0"/>
                <a:cs typeface="Poppins SemiBold" pitchFamily="2" charset="77"/>
              </a:rPr>
              <a:t>formación</a:t>
            </a:r>
            <a:endParaRPr kumimoji="0" lang="en-US" sz="1800" b="1" i="0" u="none" strike="noStrike" kern="1200" cap="none" spc="0" normalizeH="0" baseline="0" noProof="0" dirty="0">
              <a:ln>
                <a:noFill/>
              </a:ln>
              <a:solidFill>
                <a:prstClr val="black"/>
              </a:solidFill>
              <a:effectLst/>
              <a:uLnTx/>
              <a:uFillTx/>
              <a:latin typeface="Poppins SemiBold" pitchFamily="2" charset="77"/>
              <a:ea typeface="League Spartan" charset="0"/>
              <a:cs typeface="Poppins SemiBold" pitchFamily="2" charset="77"/>
            </a:endParaRPr>
          </a:p>
        </p:txBody>
      </p:sp>
      <p:sp>
        <p:nvSpPr>
          <p:cNvPr id="35" name="TextBox 48">
            <a:extLst>
              <a:ext uri="{FF2B5EF4-FFF2-40B4-BE49-F238E27FC236}">
                <a16:creationId xmlns:a16="http://schemas.microsoft.com/office/drawing/2014/main" id="{669A90C5-5394-984A-9AF7-A138F46B1598}"/>
              </a:ext>
            </a:extLst>
          </p:cNvPr>
          <p:cNvSpPr txBox="1"/>
          <p:nvPr/>
        </p:nvSpPr>
        <p:spPr>
          <a:xfrm>
            <a:off x="6542012" y="1222969"/>
            <a:ext cx="2199119" cy="923330"/>
          </a:xfrm>
          <a:prstGeom prst="rect">
            <a:avLst/>
          </a:prstGeom>
          <a:noFill/>
        </p:spPr>
        <p:txBody>
          <a:bodyPr wrap="square"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Poppins SemiBold" pitchFamily="2" charset="77"/>
                <a:ea typeface="League Spartan" charset="0"/>
                <a:cs typeface="Poppins SemiBold" pitchFamily="2" charset="77"/>
              </a:rPr>
              <a:t>Manual para la </a:t>
            </a:r>
            <a:r>
              <a:rPr kumimoji="0" lang="en-US" sz="1800" b="1" i="0" u="none" strike="noStrike" kern="1200" cap="none" spc="0" normalizeH="0" baseline="0" noProof="0" dirty="0" err="1">
                <a:ln>
                  <a:noFill/>
                </a:ln>
                <a:solidFill>
                  <a:prstClr val="white"/>
                </a:solidFill>
                <a:effectLst/>
                <a:uLnTx/>
                <a:uFillTx/>
                <a:latin typeface="Poppins SemiBold" pitchFamily="2" charset="77"/>
                <a:ea typeface="League Spartan" charset="0"/>
                <a:cs typeface="Poppins SemiBold" pitchFamily="2" charset="77"/>
              </a:rPr>
              <a:t>formación</a:t>
            </a:r>
            <a:r>
              <a:rPr kumimoji="0" lang="en-US" sz="1800" b="1" i="0" u="none" strike="noStrike" kern="1200" cap="none" spc="0" normalizeH="0" baseline="0" noProof="0" dirty="0">
                <a:ln>
                  <a:noFill/>
                </a:ln>
                <a:solidFill>
                  <a:prstClr val="white"/>
                </a:solidFill>
                <a:effectLst/>
                <a:uLnTx/>
                <a:uFillTx/>
                <a:latin typeface="Poppins SemiBold" pitchFamily="2" charset="77"/>
                <a:ea typeface="League Spartan" charset="0"/>
                <a:cs typeface="Poppins SemiBold" pitchFamily="2" charset="77"/>
              </a:rPr>
              <a:t> </a:t>
            </a:r>
            <a:r>
              <a:rPr kumimoji="0" lang="en-US" sz="1800" b="1" i="0" u="none" strike="noStrike" kern="1200" cap="none" spc="0" normalizeH="0" baseline="0" noProof="0" dirty="0" err="1">
                <a:ln>
                  <a:noFill/>
                </a:ln>
                <a:solidFill>
                  <a:prstClr val="white"/>
                </a:solidFill>
                <a:effectLst/>
                <a:uLnTx/>
                <a:uFillTx/>
                <a:latin typeface="Poppins SemiBold" pitchFamily="2" charset="77"/>
                <a:ea typeface="League Spartan" charset="0"/>
                <a:cs typeface="Poppins SemiBold" pitchFamily="2" charset="77"/>
              </a:rPr>
              <a:t>por</a:t>
            </a:r>
            <a:r>
              <a:rPr kumimoji="0" lang="en-US" sz="1800" b="1" i="0" u="none" strike="noStrike" kern="1200" cap="none" spc="0" normalizeH="0" baseline="0" noProof="0" dirty="0">
                <a:ln>
                  <a:noFill/>
                </a:ln>
                <a:solidFill>
                  <a:prstClr val="white"/>
                </a:solidFill>
                <a:effectLst/>
                <a:uLnTx/>
                <a:uFillTx/>
                <a:latin typeface="Poppins SemiBold" pitchFamily="2" charset="77"/>
                <a:ea typeface="League Spartan" charset="0"/>
                <a:cs typeface="Poppins SemiBold" pitchFamily="2" charset="77"/>
              </a:rPr>
              <a:t> </a:t>
            </a:r>
            <a:r>
              <a:rPr kumimoji="0" lang="en-US" sz="1800" b="1" i="0" u="none" strike="noStrike" kern="1200" cap="none" spc="0" normalizeH="0" baseline="0" noProof="0" dirty="0" err="1">
                <a:ln>
                  <a:noFill/>
                </a:ln>
                <a:solidFill>
                  <a:prstClr val="white"/>
                </a:solidFill>
                <a:effectLst/>
                <a:uLnTx/>
                <a:uFillTx/>
                <a:latin typeface="Poppins SemiBold" pitchFamily="2" charset="77"/>
                <a:ea typeface="League Spartan" charset="0"/>
                <a:cs typeface="Poppins SemiBold" pitchFamily="2" charset="77"/>
              </a:rPr>
              <a:t>módulo</a:t>
            </a:r>
            <a:endParaRPr kumimoji="0" lang="en-US" sz="1800" b="1" i="0" u="none" strike="noStrike" kern="1200" cap="none" spc="0" normalizeH="0" baseline="0" noProof="0" dirty="0">
              <a:ln>
                <a:noFill/>
              </a:ln>
              <a:solidFill>
                <a:prstClr val="white"/>
              </a:solidFill>
              <a:effectLst/>
              <a:uLnTx/>
              <a:uFillTx/>
              <a:latin typeface="Poppins SemiBold" pitchFamily="2" charset="77"/>
              <a:ea typeface="League Spartan" charset="0"/>
              <a:cs typeface="Poppins SemiBold" pitchFamily="2" charset="77"/>
            </a:endParaRPr>
          </a:p>
        </p:txBody>
      </p:sp>
      <p:sp>
        <p:nvSpPr>
          <p:cNvPr id="36" name="TextBox 48">
            <a:extLst>
              <a:ext uri="{FF2B5EF4-FFF2-40B4-BE49-F238E27FC236}">
                <a16:creationId xmlns:a16="http://schemas.microsoft.com/office/drawing/2014/main" id="{669A90C5-5394-984A-9AF7-A138F46B1598}"/>
              </a:ext>
            </a:extLst>
          </p:cNvPr>
          <p:cNvSpPr txBox="1"/>
          <p:nvPr/>
        </p:nvSpPr>
        <p:spPr>
          <a:xfrm>
            <a:off x="4243498" y="4499145"/>
            <a:ext cx="1519127" cy="646331"/>
          </a:xfrm>
          <a:prstGeom prst="rect">
            <a:avLst/>
          </a:prstGeom>
          <a:noFill/>
        </p:spPr>
        <p:txBody>
          <a:bodyPr wrap="square" rtlCol="0" anchor="b"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Poppins SemiBold" pitchFamily="2" charset="77"/>
                <a:ea typeface="League Spartan" charset="0"/>
                <a:cs typeface="Poppins SemiBold" pitchFamily="2" charset="77"/>
              </a:rPr>
              <a:t>Perfil</a:t>
            </a:r>
            <a:r>
              <a:rPr kumimoji="0" lang="en-US" sz="1800" b="1" i="0" u="none" strike="noStrike" kern="1200" cap="none" spc="0" normalizeH="0" baseline="0" noProof="0" dirty="0">
                <a:ln>
                  <a:noFill/>
                </a:ln>
                <a:solidFill>
                  <a:prstClr val="white"/>
                </a:solidFill>
                <a:effectLst/>
                <a:uLnTx/>
                <a:uFillTx/>
                <a:latin typeface="Poppins SemiBold" pitchFamily="2" charset="77"/>
                <a:ea typeface="League Spartan" charset="0"/>
                <a:cs typeface="Poppins SemiBold" pitchFamily="2" charset="77"/>
              </a:rPr>
              <a:t> de </a:t>
            </a:r>
            <a:r>
              <a:rPr kumimoji="0" lang="en-US" sz="1800" b="1" i="0" u="none" strike="noStrike" kern="1200" cap="none" spc="0" normalizeH="0" baseline="0" noProof="0" dirty="0" err="1">
                <a:ln>
                  <a:noFill/>
                </a:ln>
                <a:solidFill>
                  <a:prstClr val="white"/>
                </a:solidFill>
                <a:effectLst/>
                <a:uLnTx/>
                <a:uFillTx/>
                <a:latin typeface="Poppins SemiBold" pitchFamily="2" charset="77"/>
                <a:ea typeface="League Spartan" charset="0"/>
                <a:cs typeface="Poppins SemiBold" pitchFamily="2" charset="77"/>
              </a:rPr>
              <a:t>carrera</a:t>
            </a:r>
            <a:endParaRPr kumimoji="0" lang="en-US" sz="1800" b="1" i="0" u="none" strike="noStrike" kern="1200" cap="none" spc="0" normalizeH="0" baseline="0" noProof="0" dirty="0">
              <a:ln>
                <a:noFill/>
              </a:ln>
              <a:solidFill>
                <a:prstClr val="white"/>
              </a:solidFill>
              <a:effectLst/>
              <a:uLnTx/>
              <a:uFillTx/>
              <a:latin typeface="Poppins SemiBold" pitchFamily="2" charset="77"/>
              <a:ea typeface="League Spartan" charset="0"/>
              <a:cs typeface="Poppins SemiBold" pitchFamily="2" charset="77"/>
            </a:endParaRPr>
          </a:p>
        </p:txBody>
      </p:sp>
      <p:sp>
        <p:nvSpPr>
          <p:cNvPr id="37" name="TextBox 48">
            <a:extLst>
              <a:ext uri="{FF2B5EF4-FFF2-40B4-BE49-F238E27FC236}">
                <a16:creationId xmlns:a16="http://schemas.microsoft.com/office/drawing/2014/main" id="{669A90C5-5394-984A-9AF7-A138F46B1598}"/>
              </a:ext>
            </a:extLst>
          </p:cNvPr>
          <p:cNvSpPr txBox="1"/>
          <p:nvPr/>
        </p:nvSpPr>
        <p:spPr>
          <a:xfrm>
            <a:off x="6864706" y="4388621"/>
            <a:ext cx="1876425" cy="923330"/>
          </a:xfrm>
          <a:prstGeom prst="rect">
            <a:avLst/>
          </a:prstGeom>
          <a:noFill/>
        </p:spPr>
        <p:txBody>
          <a:bodyPr wrap="square" rtlCol="0" anchor="b"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white"/>
                </a:solidFill>
                <a:effectLst/>
                <a:uLnTx/>
                <a:uFillTx/>
                <a:latin typeface="Poppins SemiBold" pitchFamily="2" charset="77"/>
                <a:ea typeface="League Spartan" charset="0"/>
                <a:cs typeface="Poppins SemiBold" pitchFamily="2" charset="77"/>
              </a:rPr>
              <a:t>Instrumentos</a:t>
            </a:r>
            <a:r>
              <a:rPr kumimoji="0" lang="en-US" sz="1800" b="1" i="0" u="none" strike="noStrike" kern="1200" cap="none" spc="0" normalizeH="0" baseline="0" noProof="0" dirty="0">
                <a:ln>
                  <a:noFill/>
                </a:ln>
                <a:solidFill>
                  <a:prstClr val="white"/>
                </a:solidFill>
                <a:effectLst/>
                <a:uLnTx/>
                <a:uFillTx/>
                <a:latin typeface="Poppins SemiBold" pitchFamily="2" charset="77"/>
                <a:ea typeface="League Spartan" charset="0"/>
                <a:cs typeface="Poppins SemiBold" pitchFamily="2" charset="77"/>
              </a:rPr>
              <a:t> de </a:t>
            </a:r>
            <a:r>
              <a:rPr kumimoji="0" lang="en-US" sz="1800" b="1" i="0" u="none" strike="noStrike" kern="1200" cap="none" spc="0" normalizeH="0" baseline="0" noProof="0" dirty="0" err="1">
                <a:ln>
                  <a:noFill/>
                </a:ln>
                <a:solidFill>
                  <a:prstClr val="white"/>
                </a:solidFill>
                <a:effectLst/>
                <a:uLnTx/>
                <a:uFillTx/>
                <a:latin typeface="Poppins SemiBold" pitchFamily="2" charset="77"/>
                <a:ea typeface="League Spartan" charset="0"/>
                <a:cs typeface="Poppins SemiBold" pitchFamily="2" charset="77"/>
              </a:rPr>
              <a:t>evaluación</a:t>
            </a:r>
            <a:r>
              <a:rPr kumimoji="0" lang="en-US" sz="1800" b="1" i="0" u="none" strike="noStrike" kern="1200" cap="none" spc="0" normalizeH="0" baseline="0" noProof="0" dirty="0">
                <a:ln>
                  <a:noFill/>
                </a:ln>
                <a:solidFill>
                  <a:prstClr val="white"/>
                </a:solidFill>
                <a:effectLst/>
                <a:uLnTx/>
                <a:uFillTx/>
                <a:latin typeface="Poppins SemiBold" pitchFamily="2" charset="77"/>
                <a:ea typeface="League Spartan" charset="0"/>
                <a:cs typeface="Poppins SemiBold" pitchFamily="2" charset="77"/>
              </a:rPr>
              <a:t> para las carreras</a:t>
            </a:r>
          </a:p>
        </p:txBody>
      </p:sp>
      <p:sp>
        <p:nvSpPr>
          <p:cNvPr id="38" name="Rectángulo 37"/>
          <p:cNvSpPr/>
          <p:nvPr/>
        </p:nvSpPr>
        <p:spPr>
          <a:xfrm flipH="1">
            <a:off x="9158732" y="3335383"/>
            <a:ext cx="2762250" cy="1754326"/>
          </a:xfrm>
          <a:prstGeom prst="rect">
            <a:avLst/>
          </a:prstGeom>
        </p:spPr>
        <p:txBody>
          <a:bodyPr wrap="square">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La base son documentos de formación: NTCL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Perfiles profesionales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s-ES" sz="1800" b="0" i="0" u="none" strike="noStrike" kern="1200" cap="none" spc="0" normalizeH="0" baseline="0" noProof="0" dirty="0">
                <a:ln>
                  <a:noFill/>
                </a:ln>
                <a:solidFill>
                  <a:prstClr val="black"/>
                </a:solidFill>
                <a:effectLst/>
                <a:uLnTx/>
                <a:uFillTx/>
                <a:latin typeface="Calibri" panose="020F0502020204030204"/>
                <a:ea typeface="+mn-ea"/>
                <a:cs typeface="+mn-cs"/>
              </a:rPr>
              <a:t>Perfiles de puestos de trabajo o cortas de competencias*</a:t>
            </a:r>
            <a:endParaRPr kumimoji="0" lang="es-GT"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Freeform 373"/>
          <p:cNvSpPr>
            <a:spLocks noEditPoints="1"/>
          </p:cNvSpPr>
          <p:nvPr/>
        </p:nvSpPr>
        <p:spPr bwMode="auto">
          <a:xfrm>
            <a:off x="10371908" y="3001108"/>
            <a:ext cx="335898" cy="334275"/>
          </a:xfrm>
          <a:custGeom>
            <a:avLst/>
            <a:gdLst>
              <a:gd name="T0" fmla="*/ 132 w 176"/>
              <a:gd name="T1" fmla="*/ 72 h 176"/>
              <a:gd name="T2" fmla="*/ 129 w 176"/>
              <a:gd name="T3" fmla="*/ 73 h 176"/>
              <a:gd name="T4" fmla="*/ 88 w 176"/>
              <a:gd name="T5" fmla="*/ 111 h 176"/>
              <a:gd name="T6" fmla="*/ 47 w 176"/>
              <a:gd name="T7" fmla="*/ 73 h 176"/>
              <a:gd name="T8" fmla="*/ 44 w 176"/>
              <a:gd name="T9" fmla="*/ 72 h 176"/>
              <a:gd name="T10" fmla="*/ 40 w 176"/>
              <a:gd name="T11" fmla="*/ 76 h 176"/>
              <a:gd name="T12" fmla="*/ 41 w 176"/>
              <a:gd name="T13" fmla="*/ 79 h 176"/>
              <a:gd name="T14" fmla="*/ 85 w 176"/>
              <a:gd name="T15" fmla="*/ 119 h 176"/>
              <a:gd name="T16" fmla="*/ 88 w 176"/>
              <a:gd name="T17" fmla="*/ 120 h 176"/>
              <a:gd name="T18" fmla="*/ 91 w 176"/>
              <a:gd name="T19" fmla="*/ 119 h 176"/>
              <a:gd name="T20" fmla="*/ 135 w 176"/>
              <a:gd name="T21" fmla="*/ 79 h 176"/>
              <a:gd name="T22" fmla="*/ 136 w 176"/>
              <a:gd name="T23" fmla="*/ 76 h 176"/>
              <a:gd name="T24" fmla="*/ 132 w 176"/>
              <a:gd name="T25" fmla="*/ 72 h 176"/>
              <a:gd name="T26" fmla="*/ 88 w 176"/>
              <a:gd name="T27" fmla="*/ 0 h 176"/>
              <a:gd name="T28" fmla="*/ 0 w 176"/>
              <a:gd name="T29" fmla="*/ 88 h 176"/>
              <a:gd name="T30" fmla="*/ 88 w 176"/>
              <a:gd name="T31" fmla="*/ 176 h 176"/>
              <a:gd name="T32" fmla="*/ 176 w 176"/>
              <a:gd name="T33" fmla="*/ 88 h 176"/>
              <a:gd name="T34" fmla="*/ 88 w 176"/>
              <a:gd name="T35" fmla="*/ 0 h 176"/>
              <a:gd name="T36" fmla="*/ 88 w 176"/>
              <a:gd name="T37" fmla="*/ 168 h 176"/>
              <a:gd name="T38" fmla="*/ 8 w 176"/>
              <a:gd name="T39" fmla="*/ 88 h 176"/>
              <a:gd name="T40" fmla="*/ 88 w 176"/>
              <a:gd name="T41" fmla="*/ 8 h 176"/>
              <a:gd name="T42" fmla="*/ 168 w 176"/>
              <a:gd name="T43" fmla="*/ 88 h 176"/>
              <a:gd name="T44" fmla="*/ 88 w 176"/>
              <a:gd name="T45" fmla="*/ 168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6" h="176">
                <a:moveTo>
                  <a:pt x="132" y="72"/>
                </a:moveTo>
                <a:cubicBezTo>
                  <a:pt x="131" y="72"/>
                  <a:pt x="130" y="72"/>
                  <a:pt x="129" y="73"/>
                </a:cubicBezTo>
                <a:cubicBezTo>
                  <a:pt x="88" y="111"/>
                  <a:pt x="88" y="111"/>
                  <a:pt x="88" y="111"/>
                </a:cubicBezTo>
                <a:cubicBezTo>
                  <a:pt x="47" y="73"/>
                  <a:pt x="47" y="73"/>
                  <a:pt x="47" y="73"/>
                </a:cubicBezTo>
                <a:cubicBezTo>
                  <a:pt x="46" y="72"/>
                  <a:pt x="45" y="72"/>
                  <a:pt x="44" y="72"/>
                </a:cubicBezTo>
                <a:cubicBezTo>
                  <a:pt x="42" y="72"/>
                  <a:pt x="40" y="74"/>
                  <a:pt x="40" y="76"/>
                </a:cubicBezTo>
                <a:cubicBezTo>
                  <a:pt x="40" y="77"/>
                  <a:pt x="40" y="78"/>
                  <a:pt x="41" y="79"/>
                </a:cubicBezTo>
                <a:cubicBezTo>
                  <a:pt x="85" y="119"/>
                  <a:pt x="85" y="119"/>
                  <a:pt x="85" y="119"/>
                </a:cubicBezTo>
                <a:cubicBezTo>
                  <a:pt x="86" y="120"/>
                  <a:pt x="87" y="120"/>
                  <a:pt x="88" y="120"/>
                </a:cubicBezTo>
                <a:cubicBezTo>
                  <a:pt x="89" y="120"/>
                  <a:pt x="90" y="120"/>
                  <a:pt x="91" y="119"/>
                </a:cubicBezTo>
                <a:cubicBezTo>
                  <a:pt x="135" y="79"/>
                  <a:pt x="135" y="79"/>
                  <a:pt x="135" y="79"/>
                </a:cubicBezTo>
                <a:cubicBezTo>
                  <a:pt x="136" y="78"/>
                  <a:pt x="136" y="77"/>
                  <a:pt x="136" y="76"/>
                </a:cubicBezTo>
                <a:cubicBezTo>
                  <a:pt x="136" y="74"/>
                  <a:pt x="134" y="72"/>
                  <a:pt x="132" y="72"/>
                </a:cubicBezTo>
                <a:moveTo>
                  <a:pt x="88" y="0"/>
                </a:moveTo>
                <a:cubicBezTo>
                  <a:pt x="39" y="0"/>
                  <a:pt x="0" y="39"/>
                  <a:pt x="0" y="88"/>
                </a:cubicBezTo>
                <a:cubicBezTo>
                  <a:pt x="0" y="137"/>
                  <a:pt x="39" y="176"/>
                  <a:pt x="88" y="176"/>
                </a:cubicBezTo>
                <a:cubicBezTo>
                  <a:pt x="137" y="176"/>
                  <a:pt x="176" y="137"/>
                  <a:pt x="176" y="88"/>
                </a:cubicBezTo>
                <a:cubicBezTo>
                  <a:pt x="176" y="39"/>
                  <a:pt x="137" y="0"/>
                  <a:pt x="88" y="0"/>
                </a:cubicBezTo>
                <a:moveTo>
                  <a:pt x="88" y="168"/>
                </a:moveTo>
                <a:cubicBezTo>
                  <a:pt x="44" y="168"/>
                  <a:pt x="8" y="132"/>
                  <a:pt x="8" y="88"/>
                </a:cubicBezTo>
                <a:cubicBezTo>
                  <a:pt x="8" y="44"/>
                  <a:pt x="44" y="8"/>
                  <a:pt x="88" y="8"/>
                </a:cubicBezTo>
                <a:cubicBezTo>
                  <a:pt x="132" y="8"/>
                  <a:pt x="168" y="44"/>
                  <a:pt x="168" y="88"/>
                </a:cubicBezTo>
                <a:cubicBezTo>
                  <a:pt x="168" y="132"/>
                  <a:pt x="132" y="168"/>
                  <a:pt x="88" y="168"/>
                </a:cubicBezTo>
              </a:path>
            </a:pathLst>
          </a:custGeom>
          <a:solidFill>
            <a:schemeClr val="accent2"/>
          </a:solidFill>
          <a:ln w="19050">
            <a:solidFill>
              <a:schemeClr val="tx1"/>
            </a:solid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TextBox 25">
            <a:extLst>
              <a:ext uri="{FF2B5EF4-FFF2-40B4-BE49-F238E27FC236}">
                <a16:creationId xmlns:a16="http://schemas.microsoft.com/office/drawing/2014/main" id="{CECF631B-2C05-4A4A-922B-8790CBC36775}"/>
              </a:ext>
            </a:extLst>
          </p:cNvPr>
          <p:cNvSpPr txBox="1"/>
          <p:nvPr/>
        </p:nvSpPr>
        <p:spPr>
          <a:xfrm>
            <a:off x="3083241" y="5272885"/>
            <a:ext cx="809838" cy="584775"/>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546A"/>
                </a:solidFill>
                <a:effectLst/>
                <a:uLnTx/>
                <a:uFillTx/>
                <a:latin typeface="Poppins SemiBold" pitchFamily="2" charset="77"/>
                <a:ea typeface="League Spartan" charset="0"/>
                <a:cs typeface="Poppins SemiBold" pitchFamily="2" charset="77"/>
              </a:rPr>
              <a:t>165</a:t>
            </a:r>
          </a:p>
        </p:txBody>
      </p:sp>
      <p:sp>
        <p:nvSpPr>
          <p:cNvPr id="22" name="TextBox 25">
            <a:extLst>
              <a:ext uri="{FF2B5EF4-FFF2-40B4-BE49-F238E27FC236}">
                <a16:creationId xmlns:a16="http://schemas.microsoft.com/office/drawing/2014/main" id="{CECF631B-2C05-4A4A-922B-8790CBC36775}"/>
              </a:ext>
            </a:extLst>
          </p:cNvPr>
          <p:cNvSpPr txBox="1"/>
          <p:nvPr/>
        </p:nvSpPr>
        <p:spPr>
          <a:xfrm>
            <a:off x="3199484" y="516610"/>
            <a:ext cx="809838" cy="584775"/>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546A"/>
                </a:solidFill>
                <a:effectLst/>
                <a:uLnTx/>
                <a:uFillTx/>
                <a:latin typeface="Poppins SemiBold" pitchFamily="2" charset="77"/>
                <a:ea typeface="League Spartan" charset="0"/>
                <a:cs typeface="Poppins SemiBold" pitchFamily="2" charset="77"/>
              </a:rPr>
              <a:t>610</a:t>
            </a:r>
          </a:p>
        </p:txBody>
      </p:sp>
      <p:sp>
        <p:nvSpPr>
          <p:cNvPr id="23" name="TextBox 25">
            <a:extLst>
              <a:ext uri="{FF2B5EF4-FFF2-40B4-BE49-F238E27FC236}">
                <a16:creationId xmlns:a16="http://schemas.microsoft.com/office/drawing/2014/main" id="{CECF631B-2C05-4A4A-922B-8790CBC36775}"/>
              </a:ext>
            </a:extLst>
          </p:cNvPr>
          <p:cNvSpPr txBox="1"/>
          <p:nvPr/>
        </p:nvSpPr>
        <p:spPr>
          <a:xfrm>
            <a:off x="8892438" y="540851"/>
            <a:ext cx="809838" cy="584775"/>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546A"/>
                </a:solidFill>
                <a:effectLst/>
                <a:uLnTx/>
                <a:uFillTx/>
                <a:latin typeface="Poppins SemiBold" pitchFamily="2" charset="77"/>
                <a:ea typeface="League Spartan" charset="0"/>
                <a:cs typeface="Poppins SemiBold" pitchFamily="2" charset="77"/>
              </a:rPr>
              <a:t>325</a:t>
            </a:r>
          </a:p>
        </p:txBody>
      </p:sp>
      <p:sp>
        <p:nvSpPr>
          <p:cNvPr id="24" name="TextBox 25">
            <a:extLst>
              <a:ext uri="{FF2B5EF4-FFF2-40B4-BE49-F238E27FC236}">
                <a16:creationId xmlns:a16="http://schemas.microsoft.com/office/drawing/2014/main" id="{CECF631B-2C05-4A4A-922B-8790CBC36775}"/>
              </a:ext>
            </a:extLst>
          </p:cNvPr>
          <p:cNvSpPr txBox="1"/>
          <p:nvPr/>
        </p:nvSpPr>
        <p:spPr>
          <a:xfrm>
            <a:off x="8822099" y="5294108"/>
            <a:ext cx="809838" cy="584775"/>
          </a:xfrm>
          <a:prstGeom prst="rect">
            <a:avLst/>
          </a:prstGeom>
          <a:noFill/>
        </p:spPr>
        <p:txBody>
          <a:bodyPr wrap="none" rtlCol="0" anchor="b" anchorCtr="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44546A"/>
                </a:solidFill>
                <a:effectLst/>
                <a:uLnTx/>
                <a:uFillTx/>
                <a:latin typeface="Poppins SemiBold" pitchFamily="2" charset="77"/>
                <a:ea typeface="League Spartan" charset="0"/>
                <a:cs typeface="Poppins SemiBold" pitchFamily="2" charset="77"/>
              </a:rPr>
              <a:t>100</a:t>
            </a:r>
          </a:p>
        </p:txBody>
      </p:sp>
    </p:spTree>
    <p:extLst>
      <p:ext uri="{BB962C8B-B14F-4D97-AF65-F5344CB8AC3E}">
        <p14:creationId xmlns:p14="http://schemas.microsoft.com/office/powerpoint/2010/main" val="2243908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Marcador de número de diapositiva 2">
            <a:extLst>
              <a:ext uri="{FF2B5EF4-FFF2-40B4-BE49-F238E27FC236}">
                <a16:creationId xmlns:a16="http://schemas.microsoft.com/office/drawing/2014/main" id="{CF7482D1-6189-41EA-BF72-A3AC953EDD0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C430458-FA4B-49BD-A1D7-12D8C66EC4F7}" type="slidenum">
              <a:rPr kumimoji="0" lang="es-E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Rectángulo 3"/>
          <p:cNvSpPr/>
          <p:nvPr/>
        </p:nvSpPr>
        <p:spPr>
          <a:xfrm>
            <a:off x="4190333" y="1913185"/>
            <a:ext cx="3321628" cy="1477328"/>
          </a:xfrm>
          <a:prstGeom prst="rect">
            <a:avLst/>
          </a:prstGeom>
        </p:spPr>
        <p:txBody>
          <a:bodyPr wrap="square">
            <a:spAutoFit/>
          </a:bodyPr>
          <a:lstStyle/>
          <a:p>
            <a:pPr marL="285750" indent="-285750" algn="just">
              <a:buFont typeface="Arial" panose="020B0604020202020204" pitchFamily="34" charset="0"/>
              <a:buChar char="•"/>
            </a:pPr>
            <a:r>
              <a:rPr lang="es-GT" dirty="0">
                <a:solidFill>
                  <a:srgbClr val="002060"/>
                </a:solidFill>
              </a:rPr>
              <a:t>Metodología de aprendizaje híbrido.</a:t>
            </a:r>
          </a:p>
          <a:p>
            <a:pPr marL="285750" indent="-285750" algn="just">
              <a:buFont typeface="Arial" panose="020B0604020202020204" pitchFamily="34" charset="0"/>
              <a:buChar char="•"/>
            </a:pPr>
            <a:r>
              <a:rPr lang="es-GT" dirty="0">
                <a:solidFill>
                  <a:srgbClr val="002060"/>
                </a:solidFill>
              </a:rPr>
              <a:t>Metodología de formación por proyectos.</a:t>
            </a:r>
          </a:p>
          <a:p>
            <a:pPr marL="285750" indent="-285750" algn="just">
              <a:buFont typeface="Arial" panose="020B0604020202020204" pitchFamily="34" charset="0"/>
              <a:buChar char="•"/>
            </a:pPr>
            <a:r>
              <a:rPr lang="es-GT" dirty="0">
                <a:solidFill>
                  <a:srgbClr val="002060"/>
                </a:solidFill>
              </a:rPr>
              <a:t>Formación dual.</a:t>
            </a:r>
          </a:p>
        </p:txBody>
      </p:sp>
      <p:sp>
        <p:nvSpPr>
          <p:cNvPr id="5" name="Rectángulo 4"/>
          <p:cNvSpPr/>
          <p:nvPr/>
        </p:nvSpPr>
        <p:spPr>
          <a:xfrm>
            <a:off x="8085033" y="1790243"/>
            <a:ext cx="3268767" cy="4801314"/>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GT" sz="1800" b="0" i="0" u="none" strike="noStrike" kern="1200" cap="none" spc="0" normalizeH="0" baseline="0" noProof="0" dirty="0">
                <a:ln>
                  <a:noFill/>
                </a:ln>
                <a:solidFill>
                  <a:srgbClr val="002060"/>
                </a:solidFill>
                <a:effectLst/>
                <a:uLnTx/>
                <a:uFillTx/>
                <a:ea typeface="Times New Roman" panose="02020603050405020304" pitchFamily="18" charset="0"/>
                <a:cs typeface="+mn-cs"/>
              </a:rPr>
              <a:t>Intecap apoya a jóvenes talentosos de escasos recursos con el programa de becas y apoyo financiero.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GT" sz="1800" b="0" i="0" u="none" strike="noStrike" kern="1200" cap="none" spc="0" normalizeH="0" baseline="0" noProof="0" dirty="0">
                <a:ln>
                  <a:noFill/>
                </a:ln>
                <a:solidFill>
                  <a:srgbClr val="002060"/>
                </a:solidFill>
                <a:effectLst/>
                <a:uLnTx/>
                <a:uFillTx/>
                <a:ea typeface="Times New Roman" panose="02020603050405020304" pitchFamily="18" charset="0"/>
                <a:cs typeface="+mn-cs"/>
              </a:rPr>
              <a:t>Se otorga durante el proceso de formación apoyo económico que pude comprender la exoneración del pago de cuotas, compra de materiales, y cuando los casos lo justifican, un estipendio económico para el pago de alimentos, traslados y, a partir del 2020 pago de planes para conectividad.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GT" sz="1800" b="0" i="0" u="none" strike="noStrike" kern="1200" cap="none" spc="0" normalizeH="0" baseline="0" noProof="0" dirty="0">
                <a:ln>
                  <a:noFill/>
                </a:ln>
                <a:solidFill>
                  <a:srgbClr val="002060"/>
                </a:solidFill>
                <a:effectLst/>
                <a:uLnTx/>
                <a:uFillTx/>
                <a:ea typeface="Times New Roman" panose="02020603050405020304" pitchFamily="18" charset="0"/>
                <a:cs typeface="+mn-cs"/>
              </a:rPr>
              <a:t>Actualmente hay 170 becas vigentes.</a:t>
            </a:r>
            <a:endParaRPr kumimoji="0" lang="es-GT" sz="1800" b="0" i="0" u="none" strike="noStrike" kern="1200" cap="none" spc="0" normalizeH="0" baseline="0" noProof="0" dirty="0">
              <a:ln>
                <a:noFill/>
              </a:ln>
              <a:solidFill>
                <a:srgbClr val="002060"/>
              </a:solidFill>
              <a:effectLst/>
              <a:uLnTx/>
              <a:uFillTx/>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GT" sz="1800" b="0" i="0" u="none" strike="noStrike" kern="1200" cap="none" spc="0" normalizeH="0" baseline="0" noProof="0" dirty="0">
                <a:ln>
                  <a:noFill/>
                </a:ln>
                <a:solidFill>
                  <a:srgbClr val="000000"/>
                </a:solidFill>
                <a:effectLst/>
                <a:uLnTx/>
                <a:uFillTx/>
                <a:latin typeface="Calibri" panose="020F0502020204030204" pitchFamily="34" charset="0"/>
                <a:ea typeface="Times New Roman" panose="02020603050405020304" pitchFamily="18" charset="0"/>
                <a:cs typeface="+mn-cs"/>
              </a:rPr>
              <a:t> </a:t>
            </a:r>
            <a:endParaRPr kumimoji="0" lang="es-GT" sz="1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6" name="Rectángulo 5"/>
          <p:cNvSpPr/>
          <p:nvPr/>
        </p:nvSpPr>
        <p:spPr>
          <a:xfrm>
            <a:off x="641791" y="1913185"/>
            <a:ext cx="3066144" cy="4801314"/>
          </a:xfrm>
          <a:prstGeom prst="rect">
            <a:avLst/>
          </a:prstGeom>
        </p:spPr>
        <p:txBody>
          <a:bodyPr wrap="square">
            <a:spAutoFit/>
          </a:bodyPr>
          <a:lstStyle/>
          <a:p>
            <a:pPr marL="285750" indent="-285750">
              <a:spcAft>
                <a:spcPts val="0"/>
              </a:spcAft>
              <a:buFont typeface="Arial" panose="020B0604020202020204" pitchFamily="34" charset="0"/>
              <a:buChar char="•"/>
            </a:pPr>
            <a:r>
              <a:rPr lang="es-GT" dirty="0">
                <a:solidFill>
                  <a:srgbClr val="002060"/>
                </a:solidFill>
                <a:latin typeface="Calibri" panose="020F0502020204030204" pitchFamily="34" charset="0"/>
                <a:ea typeface="Times New Roman" panose="02020603050405020304" pitchFamily="18" charset="0"/>
              </a:rPr>
              <a:t>Consolidación del Sistema de innovación de INTECAP.</a:t>
            </a:r>
          </a:p>
          <a:p>
            <a:pPr marL="285750" indent="-285750">
              <a:spcAft>
                <a:spcPts val="0"/>
              </a:spcAft>
              <a:buFont typeface="Arial" panose="020B0604020202020204" pitchFamily="34" charset="0"/>
              <a:buChar char="•"/>
            </a:pPr>
            <a:endParaRPr lang="es-GT" dirty="0">
              <a:solidFill>
                <a:srgbClr val="002060"/>
              </a:solidFill>
              <a:latin typeface="Calibri" panose="020F0502020204030204" pitchFamily="34" charset="0"/>
              <a:ea typeface="Times New Roman" panose="02020603050405020304" pitchFamily="18" charset="0"/>
            </a:endParaRPr>
          </a:p>
          <a:p>
            <a:pPr marL="285750" indent="-285750">
              <a:spcAft>
                <a:spcPts val="0"/>
              </a:spcAft>
              <a:buFont typeface="Arial" panose="020B0604020202020204" pitchFamily="34" charset="0"/>
              <a:buChar char="•"/>
            </a:pPr>
            <a:r>
              <a:rPr lang="es-GT" dirty="0">
                <a:solidFill>
                  <a:srgbClr val="002060"/>
                </a:solidFill>
                <a:latin typeface="Calibri" panose="020F0502020204030204" pitchFamily="34" charset="0"/>
                <a:ea typeface="Times New Roman" panose="02020603050405020304" pitchFamily="18" charset="0"/>
              </a:rPr>
              <a:t>Certificación de líderes y equipos en Gestión de la innovación basados en la Norma ISO-56002.</a:t>
            </a:r>
          </a:p>
          <a:p>
            <a:pPr marL="285750" indent="-285750">
              <a:spcAft>
                <a:spcPts val="0"/>
              </a:spcAft>
              <a:buFont typeface="Arial" panose="020B0604020202020204" pitchFamily="34" charset="0"/>
              <a:buChar char="•"/>
            </a:pPr>
            <a:endParaRPr lang="es-MX" dirty="0">
              <a:solidFill>
                <a:srgbClr val="002060"/>
              </a:solidFill>
              <a:latin typeface="Calibri" panose="020F0502020204030204" pitchFamily="34" charset="0"/>
              <a:ea typeface="Times New Roman" panose="02020603050405020304" pitchFamily="18" charset="0"/>
            </a:endParaRPr>
          </a:p>
          <a:p>
            <a:pPr marL="285750" indent="-285750">
              <a:spcAft>
                <a:spcPts val="0"/>
              </a:spcAft>
              <a:buFont typeface="Arial" panose="020B0604020202020204" pitchFamily="34" charset="0"/>
              <a:buChar char="•"/>
            </a:pPr>
            <a:r>
              <a:rPr lang="es-MX" dirty="0">
                <a:solidFill>
                  <a:srgbClr val="002060"/>
                </a:solidFill>
                <a:latin typeface="Calibri" panose="020F0502020204030204" pitchFamily="34" charset="0"/>
                <a:ea typeface="Times New Roman" panose="02020603050405020304" pitchFamily="18" charset="0"/>
              </a:rPr>
              <a:t>Ideación y elaboración de perfiles y proyectos de innovación con su respectiva jerarquización.</a:t>
            </a:r>
            <a:endParaRPr lang="es-GT" dirty="0">
              <a:solidFill>
                <a:srgbClr val="002060"/>
              </a:solidFill>
              <a:latin typeface="Calibri" panose="020F0502020204030204" pitchFamily="34" charset="0"/>
              <a:ea typeface="Times New Roman" panose="02020603050405020304" pitchFamily="18" charset="0"/>
            </a:endParaRPr>
          </a:p>
          <a:p>
            <a:pPr marL="285750" indent="-285750">
              <a:spcAft>
                <a:spcPts val="0"/>
              </a:spcAft>
              <a:buFont typeface="Arial" panose="020B0604020202020204" pitchFamily="34" charset="0"/>
              <a:buChar char="•"/>
            </a:pPr>
            <a:endParaRPr lang="es-GT" dirty="0">
              <a:solidFill>
                <a:srgbClr val="002060"/>
              </a:solidFill>
              <a:latin typeface="Calibri" panose="020F0502020204030204" pitchFamily="34" charset="0"/>
              <a:ea typeface="Times New Roman" panose="02020603050405020304" pitchFamily="18" charset="0"/>
            </a:endParaRPr>
          </a:p>
          <a:p>
            <a:pPr marL="285750" indent="-285750">
              <a:spcAft>
                <a:spcPts val="0"/>
              </a:spcAft>
              <a:buFont typeface="Arial" panose="020B0604020202020204" pitchFamily="34" charset="0"/>
              <a:buChar char="•"/>
            </a:pPr>
            <a:r>
              <a:rPr lang="es-GT" dirty="0">
                <a:solidFill>
                  <a:srgbClr val="002060"/>
                </a:solidFill>
                <a:latin typeface="Calibri" panose="020F0502020204030204" pitchFamily="34" charset="0"/>
                <a:ea typeface="Times New Roman" panose="02020603050405020304" pitchFamily="18" charset="0"/>
              </a:rPr>
              <a:t>Concurso IDEATÓN y AK´NA´LEB´ para promover la cultura de innovación.</a:t>
            </a:r>
          </a:p>
          <a:p>
            <a:pPr marL="285750" indent="-285750">
              <a:spcAft>
                <a:spcPts val="0"/>
              </a:spcAft>
              <a:buFont typeface="Arial" panose="020B0604020202020204" pitchFamily="34" charset="0"/>
              <a:buChar char="•"/>
            </a:pPr>
            <a:endParaRPr lang="es-GT" dirty="0">
              <a:latin typeface="Times New Roman" panose="02020603050405020304" pitchFamily="18" charset="0"/>
              <a:ea typeface="Calibri" panose="020F0502020204030204" pitchFamily="34" charset="0"/>
            </a:endParaRPr>
          </a:p>
        </p:txBody>
      </p:sp>
      <p:sp>
        <p:nvSpPr>
          <p:cNvPr id="7" name="CuadroTexto 6"/>
          <p:cNvSpPr txBox="1"/>
          <p:nvPr/>
        </p:nvSpPr>
        <p:spPr>
          <a:xfrm>
            <a:off x="834736" y="1267023"/>
            <a:ext cx="2873199"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GT" sz="2800" b="0" i="0" u="none" strike="noStrike" kern="1200" cap="none" spc="0" normalizeH="0" baseline="0" noProof="0" dirty="0">
                <a:ln>
                  <a:noFill/>
                </a:ln>
                <a:solidFill>
                  <a:prstClr val="white"/>
                </a:solidFill>
                <a:effectLst/>
                <a:uLnTx/>
                <a:uFillTx/>
                <a:latin typeface="Calibri" panose="020F0502020204030204"/>
                <a:ea typeface="+mn-ea"/>
                <a:cs typeface="+mn-cs"/>
              </a:rPr>
              <a:t>Innovación</a:t>
            </a:r>
          </a:p>
        </p:txBody>
      </p:sp>
      <p:sp>
        <p:nvSpPr>
          <p:cNvPr id="8" name="CuadroTexto 7"/>
          <p:cNvSpPr txBox="1"/>
          <p:nvPr/>
        </p:nvSpPr>
        <p:spPr>
          <a:xfrm>
            <a:off x="8032172" y="1267023"/>
            <a:ext cx="3321628"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GT" sz="2800" b="0" i="0" u="none" strike="noStrike" kern="1200" cap="none" spc="0" normalizeH="0" baseline="0" noProof="0" dirty="0">
                <a:ln>
                  <a:noFill/>
                </a:ln>
                <a:solidFill>
                  <a:prstClr val="white"/>
                </a:solidFill>
                <a:effectLst/>
                <a:uLnTx/>
                <a:uFillTx/>
                <a:latin typeface="Calibri" panose="020F0502020204030204"/>
                <a:ea typeface="+mn-ea"/>
                <a:cs typeface="+mn-cs"/>
              </a:rPr>
              <a:t>Becas</a:t>
            </a:r>
          </a:p>
        </p:txBody>
      </p:sp>
      <p:sp>
        <p:nvSpPr>
          <p:cNvPr id="9" name="CuadroTexto 8"/>
          <p:cNvSpPr txBox="1"/>
          <p:nvPr/>
        </p:nvSpPr>
        <p:spPr>
          <a:xfrm>
            <a:off x="4281007" y="1267023"/>
            <a:ext cx="3321628" cy="523220"/>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GT" sz="2800" b="0" i="0" u="none" strike="noStrike" kern="1200" cap="none" spc="0" normalizeH="0" baseline="0" noProof="0" dirty="0">
                <a:ln>
                  <a:noFill/>
                </a:ln>
                <a:solidFill>
                  <a:prstClr val="white"/>
                </a:solidFill>
                <a:effectLst/>
                <a:uLnTx/>
                <a:uFillTx/>
                <a:latin typeface="Calibri" panose="020F0502020204030204"/>
                <a:ea typeface="+mn-ea"/>
                <a:cs typeface="+mn-cs"/>
              </a:rPr>
              <a:t>Metodologías</a:t>
            </a:r>
          </a:p>
        </p:txBody>
      </p:sp>
    </p:spTree>
    <p:extLst>
      <p:ext uri="{BB962C8B-B14F-4D97-AF65-F5344CB8AC3E}">
        <p14:creationId xmlns:p14="http://schemas.microsoft.com/office/powerpoint/2010/main" val="5481142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sc-powerpoint.officeapps.live.com/pods/GetClipboardImage.ashx?Id=8544dbca-e2c3-4274-9c82-9f3d08b9216c&amp;DC=PUS3&amp;pkey=6c733f75-2c49-4adc-87dd-90efafc3ceea&amp;wdwaccluster=PUS3">
            <a:extLst>
              <a:ext uri="{FF2B5EF4-FFF2-40B4-BE49-F238E27FC236}">
                <a16:creationId xmlns:a16="http://schemas.microsoft.com/office/drawing/2014/main" id="{11D53E4B-C6F2-494B-90A6-2F93277F8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44"/>
            <a:ext cx="12192000"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42" name="Grupo 41">
            <a:extLst>
              <a:ext uri="{FF2B5EF4-FFF2-40B4-BE49-F238E27FC236}">
                <a16:creationId xmlns:a16="http://schemas.microsoft.com/office/drawing/2014/main" id="{BD9088C0-2862-43B3-A405-9C8E44B78867}"/>
              </a:ext>
            </a:extLst>
          </p:cNvPr>
          <p:cNvGrpSpPr/>
          <p:nvPr/>
        </p:nvGrpSpPr>
        <p:grpSpPr>
          <a:xfrm>
            <a:off x="1067181" y="430166"/>
            <a:ext cx="9258300" cy="5816600"/>
            <a:chOff x="2171700" y="419100"/>
            <a:chExt cx="9258300" cy="5816600"/>
          </a:xfrm>
        </p:grpSpPr>
        <p:graphicFrame>
          <p:nvGraphicFramePr>
            <p:cNvPr id="4" name="Diagrama 3">
              <a:extLst>
                <a:ext uri="{FF2B5EF4-FFF2-40B4-BE49-F238E27FC236}">
                  <a16:creationId xmlns:a16="http://schemas.microsoft.com/office/drawing/2014/main" id="{7BF00C8F-2EF0-4DB0-B7C3-3ACCF8862FD5}"/>
                </a:ext>
              </a:extLst>
            </p:cNvPr>
            <p:cNvGraphicFramePr/>
            <p:nvPr>
              <p:extLst>
                <p:ext uri="{D42A27DB-BD31-4B8C-83A1-F6EECF244321}">
                  <p14:modId xmlns:p14="http://schemas.microsoft.com/office/powerpoint/2010/main" val="3586788377"/>
                </p:ext>
              </p:extLst>
            </p:nvPr>
          </p:nvGraphicFramePr>
          <p:xfrm>
            <a:off x="2171700" y="419100"/>
            <a:ext cx="9258300" cy="5816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25" name="Conector: angular 24">
              <a:extLst>
                <a:ext uri="{FF2B5EF4-FFF2-40B4-BE49-F238E27FC236}">
                  <a16:creationId xmlns:a16="http://schemas.microsoft.com/office/drawing/2014/main" id="{EC0BDB7D-1181-4A6A-8BFD-DD897C267111}"/>
                </a:ext>
              </a:extLst>
            </p:cNvPr>
            <p:cNvCxnSpPr>
              <a:cxnSpLocks/>
            </p:cNvCxnSpPr>
            <p:nvPr/>
          </p:nvCxnSpPr>
          <p:spPr>
            <a:xfrm>
              <a:off x="6209073" y="1519084"/>
              <a:ext cx="663675" cy="184355"/>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Conector: angular 27">
              <a:extLst>
                <a:ext uri="{FF2B5EF4-FFF2-40B4-BE49-F238E27FC236}">
                  <a16:creationId xmlns:a16="http://schemas.microsoft.com/office/drawing/2014/main" id="{2A1F9FDA-F537-4EA3-88F7-53337DE2E72E}"/>
                </a:ext>
              </a:extLst>
            </p:cNvPr>
            <p:cNvCxnSpPr>
              <a:cxnSpLocks/>
            </p:cNvCxnSpPr>
            <p:nvPr/>
          </p:nvCxnSpPr>
          <p:spPr>
            <a:xfrm rot="5400000">
              <a:off x="7046201" y="2954526"/>
              <a:ext cx="894829" cy="312583"/>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1" name="Conector: angular 30">
              <a:extLst>
                <a:ext uri="{FF2B5EF4-FFF2-40B4-BE49-F238E27FC236}">
                  <a16:creationId xmlns:a16="http://schemas.microsoft.com/office/drawing/2014/main" id="{89F31023-AC96-4B67-9715-6A9BF44D38B7}"/>
                </a:ext>
              </a:extLst>
            </p:cNvPr>
            <p:cNvCxnSpPr>
              <a:cxnSpLocks/>
            </p:cNvCxnSpPr>
            <p:nvPr/>
          </p:nvCxnSpPr>
          <p:spPr>
            <a:xfrm rot="5400000">
              <a:off x="6515883" y="4899371"/>
              <a:ext cx="538317" cy="34077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grpSp>
      <p:sp>
        <p:nvSpPr>
          <p:cNvPr id="41" name="CuadroTexto 40">
            <a:extLst>
              <a:ext uri="{FF2B5EF4-FFF2-40B4-BE49-F238E27FC236}">
                <a16:creationId xmlns:a16="http://schemas.microsoft.com/office/drawing/2014/main" id="{E3E8811B-520B-4BF7-B36A-BE1BCB96919F}"/>
              </a:ext>
            </a:extLst>
          </p:cNvPr>
          <p:cNvSpPr txBox="1"/>
          <p:nvPr/>
        </p:nvSpPr>
        <p:spPr>
          <a:xfrm>
            <a:off x="7396682" y="611234"/>
            <a:ext cx="4242096" cy="1754326"/>
          </a:xfrm>
          <a:prstGeom prst="rect">
            <a:avLst/>
          </a:prstGeom>
          <a:noFill/>
        </p:spPr>
        <p:txBody>
          <a:bodyPr wrap="square" rtlCol="0">
            <a:spAutoFit/>
          </a:bodyPr>
          <a:lstStyle/>
          <a:p>
            <a:pPr algn="ctr"/>
            <a:r>
              <a:rPr lang="es-GT" sz="5400" b="1" dirty="0">
                <a:solidFill>
                  <a:srgbClr val="002060"/>
                </a:solidFill>
                <a:effectLst>
                  <a:outerShdw blurRad="38100" dist="38100" dir="2700000" algn="tl">
                    <a:srgbClr val="000000">
                      <a:alpha val="43137"/>
                    </a:srgbClr>
                  </a:outerShdw>
                </a:effectLst>
              </a:rPr>
              <a:t>Proceso de capacitación</a:t>
            </a:r>
          </a:p>
        </p:txBody>
      </p:sp>
      <p:sp>
        <p:nvSpPr>
          <p:cNvPr id="5" name="CuadroTexto 4">
            <a:extLst>
              <a:ext uri="{FF2B5EF4-FFF2-40B4-BE49-F238E27FC236}">
                <a16:creationId xmlns:a16="http://schemas.microsoft.com/office/drawing/2014/main" id="{3FF863CA-E2AC-4F9A-9E2F-84832C913318}"/>
              </a:ext>
            </a:extLst>
          </p:cNvPr>
          <p:cNvSpPr txBox="1"/>
          <p:nvPr/>
        </p:nvSpPr>
        <p:spPr>
          <a:xfrm>
            <a:off x="3070315" y="3138411"/>
            <a:ext cx="1752600" cy="400110"/>
          </a:xfrm>
          <a:prstGeom prst="rect">
            <a:avLst/>
          </a:prstGeom>
          <a:noFill/>
        </p:spPr>
        <p:txBody>
          <a:bodyPr wrap="square" rtlCol="0">
            <a:spAutoFit/>
          </a:bodyPr>
          <a:lstStyle/>
          <a:p>
            <a:r>
              <a:rPr lang="es-GT" sz="2000" b="1" dirty="0">
                <a:solidFill>
                  <a:srgbClr val="002060"/>
                </a:solidFill>
                <a:effectLst>
                  <a:outerShdw blurRad="38100" dist="38100" dir="2700000" algn="tl">
                    <a:srgbClr val="000000">
                      <a:alpha val="43137"/>
                    </a:srgbClr>
                  </a:outerShdw>
                </a:effectLst>
              </a:rPr>
              <a:t>Seguimiento</a:t>
            </a:r>
          </a:p>
        </p:txBody>
      </p:sp>
    </p:spTree>
    <p:extLst>
      <p:ext uri="{BB962C8B-B14F-4D97-AF65-F5344CB8AC3E}">
        <p14:creationId xmlns:p14="http://schemas.microsoft.com/office/powerpoint/2010/main" val="1457435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sc-powerpoint.officeapps.live.com/pods/GetClipboardImage.ashx?Id=8544dbca-e2c3-4274-9c82-9f3d08b9216c&amp;DC=PUS3&amp;pkey=6c733f75-2c49-4adc-87dd-90efafc3ceea&amp;wdwaccluster=PUS3">
            <a:extLst>
              <a:ext uri="{FF2B5EF4-FFF2-40B4-BE49-F238E27FC236}">
                <a16:creationId xmlns:a16="http://schemas.microsoft.com/office/drawing/2014/main" id="{11D53E4B-C6F2-494B-90A6-2F93277F8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E232029E-F509-4C40-8291-45FDB3151C82}"/>
              </a:ext>
            </a:extLst>
          </p:cNvPr>
          <p:cNvSpPr/>
          <p:nvPr/>
        </p:nvSpPr>
        <p:spPr>
          <a:xfrm>
            <a:off x="1095469" y="1305342"/>
            <a:ext cx="9859224" cy="464871"/>
          </a:xfrm>
          <a:prstGeom prst="rect">
            <a:avLst/>
          </a:prstGeom>
        </p:spPr>
        <p:txBody>
          <a:bodyPr wrap="square">
            <a:spAutoFit/>
          </a:bodyPr>
          <a:lstStyle/>
          <a:p>
            <a:pPr algn="just">
              <a:lnSpc>
                <a:spcPct val="150000"/>
              </a:lnSpc>
            </a:pPr>
            <a:endParaRPr lang="es-ES" dirty="0">
              <a:solidFill>
                <a:schemeClr val="tx2"/>
              </a:solidFill>
            </a:endParaRPr>
          </a:p>
        </p:txBody>
      </p:sp>
      <p:sp>
        <p:nvSpPr>
          <p:cNvPr id="4" name="CuadroTexto 3">
            <a:extLst>
              <a:ext uri="{FF2B5EF4-FFF2-40B4-BE49-F238E27FC236}">
                <a16:creationId xmlns:a16="http://schemas.microsoft.com/office/drawing/2014/main" id="{889635A6-4743-4417-B06A-0DCC721CA6CC}"/>
              </a:ext>
            </a:extLst>
          </p:cNvPr>
          <p:cNvSpPr txBox="1"/>
          <p:nvPr/>
        </p:nvSpPr>
        <p:spPr>
          <a:xfrm>
            <a:off x="2381061" y="2390115"/>
            <a:ext cx="8501204" cy="1569660"/>
          </a:xfrm>
          <a:prstGeom prst="rect">
            <a:avLst/>
          </a:prstGeom>
          <a:noFill/>
        </p:spPr>
        <p:txBody>
          <a:bodyPr wrap="square" rtlCol="0">
            <a:spAutoFit/>
          </a:bodyPr>
          <a:lstStyle/>
          <a:p>
            <a:r>
              <a:rPr lang="es-GT" sz="9600" dirty="0">
                <a:solidFill>
                  <a:srgbClr val="002060"/>
                </a:solidFill>
                <a:effectLst>
                  <a:outerShdw blurRad="38100" dist="38100" dir="2700000" algn="tl">
                    <a:srgbClr val="000000">
                      <a:alpha val="43137"/>
                    </a:srgbClr>
                  </a:outerShdw>
                </a:effectLst>
              </a:rPr>
              <a:t>Muchas gracias</a:t>
            </a:r>
          </a:p>
        </p:txBody>
      </p:sp>
    </p:spTree>
    <p:extLst>
      <p:ext uri="{BB962C8B-B14F-4D97-AF65-F5344CB8AC3E}">
        <p14:creationId xmlns:p14="http://schemas.microsoft.com/office/powerpoint/2010/main" val="364226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sc-powerpoint.officeapps.live.com/pods/GetClipboardImage.ashx?Id=8544dbca-e2c3-4274-9c82-9f3d08b9216c&amp;DC=PUS3&amp;pkey=6c733f75-2c49-4adc-87dd-90efafc3ceea&amp;wdwaccluster=PUS3">
            <a:extLst>
              <a:ext uri="{FF2B5EF4-FFF2-40B4-BE49-F238E27FC236}">
                <a16:creationId xmlns:a16="http://schemas.microsoft.com/office/drawing/2014/main" id="{11D53E4B-C6F2-494B-90A6-2F93277F8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2"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1">
            <a:extLst>
              <a:ext uri="{FF2B5EF4-FFF2-40B4-BE49-F238E27FC236}">
                <a16:creationId xmlns:a16="http://schemas.microsoft.com/office/drawing/2014/main" id="{C28D5860-2524-4859-9FC6-6682416951E1}"/>
              </a:ext>
            </a:extLst>
          </p:cNvPr>
          <p:cNvSpPr/>
          <p:nvPr/>
        </p:nvSpPr>
        <p:spPr>
          <a:xfrm>
            <a:off x="3888921" y="539234"/>
            <a:ext cx="6389057" cy="923330"/>
          </a:xfrm>
          <a:prstGeom prst="rect">
            <a:avLst/>
          </a:prstGeom>
        </p:spPr>
        <p:txBody>
          <a:bodyPr wrap="none">
            <a:spAutoFit/>
          </a:bodyPr>
          <a:lstStyle/>
          <a:p>
            <a:r>
              <a:rPr lang="es-GT" sz="5400" b="1" dirty="0">
                <a:solidFill>
                  <a:schemeClr val="accent1">
                    <a:lumMod val="50000"/>
                  </a:schemeClr>
                </a:solidFill>
                <a:effectLst>
                  <a:outerShdw blurRad="38100" dist="38100" dir="2700000" algn="tl">
                    <a:srgbClr val="000000">
                      <a:alpha val="43137"/>
                    </a:srgbClr>
                  </a:outerShdw>
                </a:effectLst>
              </a:rPr>
              <a:t>Servicios del INTECAP</a:t>
            </a:r>
          </a:p>
        </p:txBody>
      </p:sp>
      <p:sp>
        <p:nvSpPr>
          <p:cNvPr id="3" name="Rectángulo: esquinas redondeadas 2">
            <a:extLst>
              <a:ext uri="{FF2B5EF4-FFF2-40B4-BE49-F238E27FC236}">
                <a16:creationId xmlns:a16="http://schemas.microsoft.com/office/drawing/2014/main" id="{3BE0C862-2D00-443D-8034-E2B93FA9873D}"/>
              </a:ext>
            </a:extLst>
          </p:cNvPr>
          <p:cNvSpPr/>
          <p:nvPr/>
        </p:nvSpPr>
        <p:spPr>
          <a:xfrm>
            <a:off x="635000" y="1506366"/>
            <a:ext cx="3581400" cy="5715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s-GT" b="1" dirty="0"/>
              <a:t>Formación ocupacional</a:t>
            </a:r>
          </a:p>
        </p:txBody>
      </p:sp>
      <p:sp>
        <p:nvSpPr>
          <p:cNvPr id="4" name="CuadroTexto 3">
            <a:extLst>
              <a:ext uri="{FF2B5EF4-FFF2-40B4-BE49-F238E27FC236}">
                <a16:creationId xmlns:a16="http://schemas.microsoft.com/office/drawing/2014/main" id="{3191FC74-01A4-4ED1-BB59-C6EBA3430A26}"/>
              </a:ext>
            </a:extLst>
          </p:cNvPr>
          <p:cNvSpPr txBox="1"/>
          <p:nvPr/>
        </p:nvSpPr>
        <p:spPr>
          <a:xfrm>
            <a:off x="635000" y="2223092"/>
            <a:ext cx="7302500" cy="4524315"/>
          </a:xfrm>
          <a:prstGeom prst="rect">
            <a:avLst/>
          </a:prstGeom>
          <a:noFill/>
        </p:spPr>
        <p:txBody>
          <a:bodyPr wrap="square" rtlCol="0">
            <a:spAutoFit/>
          </a:bodyPr>
          <a:lstStyle/>
          <a:p>
            <a:pPr algn="just">
              <a:lnSpc>
                <a:spcPct val="150000"/>
              </a:lnSpc>
            </a:pPr>
            <a:r>
              <a:rPr lang="es-GT" dirty="0">
                <a:solidFill>
                  <a:schemeClr val="accent1">
                    <a:lumMod val="50000"/>
                  </a:schemeClr>
                </a:solidFill>
              </a:rPr>
              <a:t>Este tipo de formación profesional se desarrolla a través de carreras de formación inicial, de mediana y larga duración (de 250 a 2,500 horas), estructuradas por módulos de formación, orientadas a desarrollar las competencias requeridas para el desempeño eficaz de una ocupación completa o calificación reconocida en el medio laboral guatemalteco. Este tipo de formación también se brinda en forma abierta a través de módulos o unidades modulares independientes en distintos períodos de tiempo, orientados a desarrollar las competencias requeridas para el desempeño eficaz de una función de trabajo reconocida en el medio laboral guatemalteco.</a:t>
            </a:r>
          </a:p>
          <a:p>
            <a:pPr algn="just"/>
            <a:endParaRPr lang="es-GT" dirty="0"/>
          </a:p>
        </p:txBody>
      </p:sp>
      <p:pic>
        <p:nvPicPr>
          <p:cNvPr id="8" name="Imagen 7">
            <a:extLst>
              <a:ext uri="{FF2B5EF4-FFF2-40B4-BE49-F238E27FC236}">
                <a16:creationId xmlns:a16="http://schemas.microsoft.com/office/drawing/2014/main" id="{4366F9D4-89BE-49DA-8739-0F9A4067FB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40442" y="2766166"/>
            <a:ext cx="3603971" cy="240000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6193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sc-powerpoint.officeapps.live.com/pods/GetClipboardImage.ashx?Id=8544dbca-e2c3-4274-9c82-9f3d08b9216c&amp;DC=PUS3&amp;pkey=6c733f75-2c49-4adc-87dd-90efafc3ceea&amp;wdwaccluster=PUS3">
            <a:extLst>
              <a:ext uri="{FF2B5EF4-FFF2-40B4-BE49-F238E27FC236}">
                <a16:creationId xmlns:a16="http://schemas.microsoft.com/office/drawing/2014/main" id="{11D53E4B-C6F2-494B-90A6-2F93277F8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esquinas redondeadas 2">
            <a:extLst>
              <a:ext uri="{FF2B5EF4-FFF2-40B4-BE49-F238E27FC236}">
                <a16:creationId xmlns:a16="http://schemas.microsoft.com/office/drawing/2014/main" id="{92D7F1F4-C609-4F0A-B61E-2BF60E1DB9E1}"/>
              </a:ext>
            </a:extLst>
          </p:cNvPr>
          <p:cNvSpPr/>
          <p:nvPr/>
        </p:nvSpPr>
        <p:spPr>
          <a:xfrm>
            <a:off x="552681" y="1697036"/>
            <a:ext cx="3581400" cy="571500"/>
          </a:xfrm>
          <a:prstGeom prst="round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s-GT" b="1" dirty="0"/>
              <a:t>Formación ocupacional</a:t>
            </a:r>
          </a:p>
        </p:txBody>
      </p:sp>
      <p:sp>
        <p:nvSpPr>
          <p:cNvPr id="4" name="CuadroTexto 3">
            <a:extLst>
              <a:ext uri="{FF2B5EF4-FFF2-40B4-BE49-F238E27FC236}">
                <a16:creationId xmlns:a16="http://schemas.microsoft.com/office/drawing/2014/main" id="{A36875D7-9E27-4618-BB04-65E8D94511A4}"/>
              </a:ext>
            </a:extLst>
          </p:cNvPr>
          <p:cNvSpPr txBox="1"/>
          <p:nvPr/>
        </p:nvSpPr>
        <p:spPr>
          <a:xfrm>
            <a:off x="552681" y="2388413"/>
            <a:ext cx="7921169" cy="2957861"/>
          </a:xfrm>
          <a:prstGeom prst="rect">
            <a:avLst/>
          </a:prstGeom>
          <a:noFill/>
        </p:spPr>
        <p:txBody>
          <a:bodyPr wrap="square" rtlCol="0">
            <a:spAutoFit/>
          </a:bodyPr>
          <a:lstStyle/>
          <a:p>
            <a:pPr algn="just">
              <a:lnSpc>
                <a:spcPct val="150000"/>
              </a:lnSpc>
            </a:pPr>
            <a:r>
              <a:rPr lang="es-ES" dirty="0">
                <a:solidFill>
                  <a:schemeClr val="accent1">
                    <a:lumMod val="50000"/>
                  </a:schemeClr>
                </a:solidFill>
              </a:rPr>
              <a:t>Este tipo de formación profesional se desarrolla a través de carreras de formación inicial de corta, mediana y larga duración (de 250 a 3,000 horas). Carreras estructuradas por módulos de formación, orientadas a desarrollar todas las competencias requeridas para el desempeño eficaz de una ocupación completa o calificación reconocida en el medio laboral guatemalteco. También se atiende la formación a través de módulos pertenecientes a carreras o diseños independientes, hasta 300 horas de duración.</a:t>
            </a:r>
            <a:endParaRPr lang="es-GT" dirty="0">
              <a:solidFill>
                <a:schemeClr val="accent1">
                  <a:lumMod val="50000"/>
                </a:schemeClr>
              </a:solidFill>
            </a:endParaRPr>
          </a:p>
        </p:txBody>
      </p:sp>
      <p:pic>
        <p:nvPicPr>
          <p:cNvPr id="8" name="Imagen 7">
            <a:extLst>
              <a:ext uri="{FF2B5EF4-FFF2-40B4-BE49-F238E27FC236}">
                <a16:creationId xmlns:a16="http://schemas.microsoft.com/office/drawing/2014/main" id="{41B4A102-710B-4C54-BD73-61557F656FB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2119" y="2599871"/>
            <a:ext cx="2997200" cy="21408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467775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sc-powerpoint.officeapps.live.com/pods/GetClipboardImage.ashx?Id=8544dbca-e2c3-4274-9c82-9f3d08b9216c&amp;DC=PUS3&amp;pkey=6c733f75-2c49-4adc-87dd-90efafc3ceea&amp;wdwaccluster=PUS3">
            <a:extLst>
              <a:ext uri="{FF2B5EF4-FFF2-40B4-BE49-F238E27FC236}">
                <a16:creationId xmlns:a16="http://schemas.microsoft.com/office/drawing/2014/main" id="{11D53E4B-C6F2-494B-90A6-2F93277F8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esquinas redondeadas 2">
            <a:extLst>
              <a:ext uri="{FF2B5EF4-FFF2-40B4-BE49-F238E27FC236}">
                <a16:creationId xmlns:a16="http://schemas.microsoft.com/office/drawing/2014/main" id="{3F61739F-D033-4DD6-B057-C9E2E9BC6996}"/>
              </a:ext>
            </a:extLst>
          </p:cNvPr>
          <p:cNvSpPr/>
          <p:nvPr/>
        </p:nvSpPr>
        <p:spPr>
          <a:xfrm>
            <a:off x="635000" y="1444625"/>
            <a:ext cx="3581400" cy="571500"/>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s-GT" b="1" dirty="0"/>
              <a:t>Certificación laboral</a:t>
            </a:r>
          </a:p>
        </p:txBody>
      </p:sp>
      <p:sp>
        <p:nvSpPr>
          <p:cNvPr id="4" name="CuadroTexto 3">
            <a:extLst>
              <a:ext uri="{FF2B5EF4-FFF2-40B4-BE49-F238E27FC236}">
                <a16:creationId xmlns:a16="http://schemas.microsoft.com/office/drawing/2014/main" id="{588DBFAB-7666-42B7-BCEA-694EBDEBFC86}"/>
              </a:ext>
            </a:extLst>
          </p:cNvPr>
          <p:cNvSpPr txBox="1"/>
          <p:nvPr/>
        </p:nvSpPr>
        <p:spPr>
          <a:xfrm>
            <a:off x="635000" y="2224722"/>
            <a:ext cx="7366000" cy="3373359"/>
          </a:xfrm>
          <a:prstGeom prst="rect">
            <a:avLst/>
          </a:prstGeom>
          <a:noFill/>
        </p:spPr>
        <p:txBody>
          <a:bodyPr wrap="square" rtlCol="0">
            <a:spAutoFit/>
          </a:bodyPr>
          <a:lstStyle/>
          <a:p>
            <a:pPr algn="just">
              <a:lnSpc>
                <a:spcPct val="150000"/>
              </a:lnSpc>
            </a:pPr>
            <a:r>
              <a:rPr lang="es-ES" dirty="0">
                <a:solidFill>
                  <a:schemeClr val="accent1">
                    <a:lumMod val="50000"/>
                  </a:schemeClr>
                </a:solidFill>
              </a:rPr>
              <a:t>El servicio de certificación de competencias laborales consiste en un proceso mediante el cual se otorga un reconocimiento formal de la capacidad laboral demostrada por una persona con base en una evaluación de sus competencias, tomando como referencia una norma o estándar previamente establecido. En el INTECAP se brindan los siguientes servicios de certificación laboral: Certificación de personal de empresas con el aval del INTECAP, certificación externa, Certificación sectorial, certificación de capacidades y certificaciones internacionales. </a:t>
            </a:r>
            <a:endParaRPr lang="es-GT" dirty="0"/>
          </a:p>
        </p:txBody>
      </p:sp>
      <p:pic>
        <p:nvPicPr>
          <p:cNvPr id="9" name="Imagen 8">
            <a:extLst>
              <a:ext uri="{FF2B5EF4-FFF2-40B4-BE49-F238E27FC236}">
                <a16:creationId xmlns:a16="http://schemas.microsoft.com/office/drawing/2014/main" id="{5E8443A4-65A2-45FB-A2B0-9DD75A442E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7829" y="2495958"/>
            <a:ext cx="2933324" cy="219999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62102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sc-powerpoint.officeapps.live.com/pods/GetClipboardImage.ashx?Id=8544dbca-e2c3-4274-9c82-9f3d08b9216c&amp;DC=PUS3&amp;pkey=6c733f75-2c49-4adc-87dd-90efafc3ceea&amp;wdwaccluster=PUS3">
            <a:extLst>
              <a:ext uri="{FF2B5EF4-FFF2-40B4-BE49-F238E27FC236}">
                <a16:creationId xmlns:a16="http://schemas.microsoft.com/office/drawing/2014/main" id="{11D53E4B-C6F2-494B-90A6-2F93277F88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to 1">
            <a:extLst>
              <a:ext uri="{FF2B5EF4-FFF2-40B4-BE49-F238E27FC236}">
                <a16:creationId xmlns:a16="http://schemas.microsoft.com/office/drawing/2014/main" id="{C6BD78E2-8891-405A-98CB-CB9214F6F1DA}"/>
              </a:ext>
            </a:extLst>
          </p:cNvPr>
          <p:cNvGraphicFramePr>
            <a:graphicFrameLocks noChangeAspect="1"/>
          </p:cNvGraphicFramePr>
          <p:nvPr>
            <p:extLst/>
          </p:nvPr>
        </p:nvGraphicFramePr>
        <p:xfrm>
          <a:off x="3041963" y="285344"/>
          <a:ext cx="6781047" cy="6024404"/>
        </p:xfrm>
        <a:graphic>
          <a:graphicData uri="http://schemas.openxmlformats.org/presentationml/2006/ole">
            <mc:AlternateContent xmlns:mc="http://schemas.openxmlformats.org/markup-compatibility/2006">
              <mc:Choice xmlns:v="urn:schemas-microsoft-com:vml" Requires="v">
                <p:oleObj spid="_x0000_s3086" name="Worksheet" r:id="rId4" imgW="6743565" imgH="5991278" progId="Excel.Sheet.12">
                  <p:embed/>
                </p:oleObj>
              </mc:Choice>
              <mc:Fallback>
                <p:oleObj name="Worksheet" r:id="rId4" imgW="6743565" imgH="5991278" progId="Excel.Sheet.12">
                  <p:embed/>
                  <p:pic>
                    <p:nvPicPr>
                      <p:cNvPr id="2" name="Objeto 1">
                        <a:extLst>
                          <a:ext uri="{FF2B5EF4-FFF2-40B4-BE49-F238E27FC236}">
                            <a16:creationId xmlns:a16="http://schemas.microsoft.com/office/drawing/2014/main" id="{C6BD78E2-8891-405A-98CB-CB9214F6F1DA}"/>
                          </a:ext>
                        </a:extLst>
                      </p:cNvPr>
                      <p:cNvPicPr/>
                      <p:nvPr/>
                    </p:nvPicPr>
                    <p:blipFill>
                      <a:blip r:embed="rId5"/>
                      <a:stretch>
                        <a:fillRect/>
                      </a:stretch>
                    </p:blipFill>
                    <p:spPr>
                      <a:xfrm>
                        <a:off x="3041963" y="285344"/>
                        <a:ext cx="6781047" cy="6024404"/>
                      </a:xfrm>
                      <a:prstGeom prst="rect">
                        <a:avLst/>
                      </a:prstGeom>
                      <a:solidFill>
                        <a:srgbClr val="00B0F0"/>
                      </a:solidFill>
                    </p:spPr>
                  </p:pic>
                </p:oleObj>
              </mc:Fallback>
            </mc:AlternateContent>
          </a:graphicData>
        </a:graphic>
      </p:graphicFrame>
    </p:spTree>
    <p:extLst>
      <p:ext uri="{BB962C8B-B14F-4D97-AF65-F5344CB8AC3E}">
        <p14:creationId xmlns:p14="http://schemas.microsoft.com/office/powerpoint/2010/main" val="22603525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sc-powerpoint.officeapps.live.com/pods/GetClipboardImage.ashx?Id=8544dbca-e2c3-4274-9c82-9f3d08b9216c&amp;DC=PUS3&amp;pkey=6c733f75-2c49-4adc-87dd-90efafc3ceea&amp;wdwaccluster=PUS3">
            <a:extLst>
              <a:ext uri="{FF2B5EF4-FFF2-40B4-BE49-F238E27FC236}">
                <a16:creationId xmlns:a16="http://schemas.microsoft.com/office/drawing/2014/main" id="{11D53E4B-C6F2-494B-90A6-2F93277F8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4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1" name="CuadroTexto 40">
            <a:extLst>
              <a:ext uri="{FF2B5EF4-FFF2-40B4-BE49-F238E27FC236}">
                <a16:creationId xmlns:a16="http://schemas.microsoft.com/office/drawing/2014/main" id="{E3E8811B-520B-4BF7-B36A-BE1BCB96919F}"/>
              </a:ext>
            </a:extLst>
          </p:cNvPr>
          <p:cNvSpPr txBox="1"/>
          <p:nvPr/>
        </p:nvSpPr>
        <p:spPr>
          <a:xfrm>
            <a:off x="1895686" y="393121"/>
            <a:ext cx="8400627" cy="1754326"/>
          </a:xfrm>
          <a:prstGeom prst="rect">
            <a:avLst/>
          </a:prstGeom>
          <a:noFill/>
        </p:spPr>
        <p:txBody>
          <a:bodyPr wrap="square" rtlCol="0">
            <a:spAutoFit/>
          </a:bodyPr>
          <a:lstStyle/>
          <a:p>
            <a:pPr algn="ctr"/>
            <a:r>
              <a:rPr lang="es-GT" sz="5400" b="1" dirty="0">
                <a:solidFill>
                  <a:srgbClr val="002060"/>
                </a:solidFill>
                <a:effectLst>
                  <a:outerShdw blurRad="38100" dist="38100" dir="2700000" algn="tl">
                    <a:srgbClr val="000000">
                      <a:alpha val="43137"/>
                    </a:srgbClr>
                  </a:outerShdw>
                </a:effectLst>
              </a:rPr>
              <a:t>Enfoque sistémico del modelo de formación</a:t>
            </a:r>
          </a:p>
        </p:txBody>
      </p:sp>
      <p:pic>
        <p:nvPicPr>
          <p:cNvPr id="3" name="Imagen 2">
            <a:extLst>
              <a:ext uri="{FF2B5EF4-FFF2-40B4-BE49-F238E27FC236}">
                <a16:creationId xmlns:a16="http://schemas.microsoft.com/office/drawing/2014/main" id="{AEF32EF2-D4EF-4B20-8202-F086A0245DEA}"/>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2605086" y="1422400"/>
            <a:ext cx="6981825" cy="5943600"/>
          </a:xfrm>
          <a:prstGeom prst="rect">
            <a:avLst/>
          </a:prstGeom>
        </p:spPr>
      </p:pic>
    </p:spTree>
    <p:extLst>
      <p:ext uri="{BB962C8B-B14F-4D97-AF65-F5344CB8AC3E}">
        <p14:creationId xmlns:p14="http://schemas.microsoft.com/office/powerpoint/2010/main" val="26094332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sc-powerpoint.officeapps.live.com/pods/GetClipboardImage.ashx?Id=8544dbca-e2c3-4274-9c82-9f3d08b9216c&amp;DC=PUS3&amp;pkey=6c733f75-2c49-4adc-87dd-90efafc3ceea&amp;wdwaccluster=PUS3">
            <a:extLst>
              <a:ext uri="{FF2B5EF4-FFF2-40B4-BE49-F238E27FC236}">
                <a16:creationId xmlns:a16="http://schemas.microsoft.com/office/drawing/2014/main" id="{11D53E4B-C6F2-494B-90A6-2F93277F8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4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1" name="CuadroTexto 40">
            <a:extLst>
              <a:ext uri="{FF2B5EF4-FFF2-40B4-BE49-F238E27FC236}">
                <a16:creationId xmlns:a16="http://schemas.microsoft.com/office/drawing/2014/main" id="{E3E8811B-520B-4BF7-B36A-BE1BCB96919F}"/>
              </a:ext>
            </a:extLst>
          </p:cNvPr>
          <p:cNvSpPr txBox="1"/>
          <p:nvPr/>
        </p:nvSpPr>
        <p:spPr>
          <a:xfrm>
            <a:off x="3363984" y="334398"/>
            <a:ext cx="4709472" cy="923330"/>
          </a:xfrm>
          <a:prstGeom prst="rect">
            <a:avLst/>
          </a:prstGeom>
          <a:noFill/>
        </p:spPr>
        <p:txBody>
          <a:bodyPr wrap="square" rtlCol="0">
            <a:spAutoFit/>
          </a:bodyPr>
          <a:lstStyle/>
          <a:p>
            <a:pPr algn="ctr"/>
            <a:r>
              <a:rPr lang="es-GT" sz="5400" b="1" dirty="0">
                <a:solidFill>
                  <a:srgbClr val="002060"/>
                </a:solidFill>
                <a:effectLst>
                  <a:outerShdw blurRad="38100" dist="38100" dir="2700000" algn="tl">
                    <a:srgbClr val="000000">
                      <a:alpha val="43137"/>
                    </a:srgbClr>
                  </a:outerShdw>
                </a:effectLst>
              </a:rPr>
              <a:t>Plan estratégico</a:t>
            </a:r>
          </a:p>
        </p:txBody>
      </p:sp>
      <p:sp>
        <p:nvSpPr>
          <p:cNvPr id="2" name="Rectángulo 1">
            <a:extLst>
              <a:ext uri="{FF2B5EF4-FFF2-40B4-BE49-F238E27FC236}">
                <a16:creationId xmlns:a16="http://schemas.microsoft.com/office/drawing/2014/main" id="{F6EBB078-592B-4248-B4F8-9FDF99E9F10E}"/>
              </a:ext>
            </a:extLst>
          </p:cNvPr>
          <p:cNvSpPr/>
          <p:nvPr/>
        </p:nvSpPr>
        <p:spPr>
          <a:xfrm>
            <a:off x="1688982" y="1754396"/>
            <a:ext cx="9068500" cy="3650358"/>
          </a:xfrm>
          <a:prstGeom prst="rect">
            <a:avLst/>
          </a:prstGeom>
        </p:spPr>
        <p:txBody>
          <a:bodyPr wrap="square">
            <a:spAutoFit/>
          </a:bodyPr>
          <a:lstStyle/>
          <a:p>
            <a:pPr algn="just">
              <a:spcAft>
                <a:spcPts val="0"/>
              </a:spcAft>
            </a:pPr>
            <a:r>
              <a:rPr lang="es-ES" b="1" dirty="0">
                <a:solidFill>
                  <a:srgbClr val="002060"/>
                </a:solidFill>
                <a:ea typeface="Calibri" panose="020F0502020204030204" pitchFamily="34" charset="0"/>
                <a:cs typeface="Times New Roman" panose="02020603050405020304" pitchFamily="18" charset="0"/>
              </a:rPr>
              <a:t>Objetivos estratégicos del INTECAP: </a:t>
            </a:r>
            <a:endParaRPr lang="es-GT" dirty="0">
              <a:solidFill>
                <a:srgbClr val="002060"/>
              </a:solidFill>
              <a:ea typeface="Calibri" panose="020F0502020204030204" pitchFamily="34" charset="0"/>
              <a:cs typeface="Times New Roman" panose="02020603050405020304" pitchFamily="18" charset="0"/>
            </a:endParaRPr>
          </a:p>
          <a:p>
            <a:pPr algn="just">
              <a:lnSpc>
                <a:spcPct val="150000"/>
              </a:lnSpc>
              <a:spcAft>
                <a:spcPts val="0"/>
              </a:spcAft>
            </a:pPr>
            <a:r>
              <a:rPr lang="es-ES" b="1" dirty="0">
                <a:solidFill>
                  <a:srgbClr val="002060"/>
                </a:solidFill>
                <a:ea typeface="Calibri" panose="020F0502020204030204" pitchFamily="34" charset="0"/>
                <a:cs typeface="Times New Roman" panose="02020603050405020304" pitchFamily="18" charset="0"/>
              </a:rPr>
              <a:t> </a:t>
            </a:r>
            <a:endParaRPr lang="es-GT" dirty="0">
              <a:solidFill>
                <a:srgbClr val="002060"/>
              </a:solidFill>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s-ES" dirty="0">
                <a:solidFill>
                  <a:srgbClr val="002060"/>
                </a:solidFill>
                <a:ea typeface="Calibri" panose="020F0502020204030204" pitchFamily="34" charset="0"/>
                <a:cs typeface="Times New Roman" panose="02020603050405020304" pitchFamily="18" charset="0"/>
              </a:rPr>
              <a:t>Ampliar la cobertura de la formación inicial certificable, con énfasis en la formación ocupacional de jóvenes, con base en las necesidades de empleabilidad del país.</a:t>
            </a:r>
            <a:endParaRPr lang="es-GT" dirty="0">
              <a:solidFill>
                <a:srgbClr val="002060"/>
              </a:solidFill>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s-ES" dirty="0">
                <a:solidFill>
                  <a:srgbClr val="002060"/>
                </a:solidFill>
                <a:ea typeface="Calibri" panose="020F0502020204030204" pitchFamily="34" charset="0"/>
                <a:cs typeface="Times New Roman" panose="02020603050405020304" pitchFamily="18" charset="0"/>
              </a:rPr>
              <a:t>Fortalecer las acciones de apoyo para la mejora de la productividad del sector empresarial guatemalteco. </a:t>
            </a:r>
            <a:endParaRPr lang="es-GT" dirty="0">
              <a:solidFill>
                <a:srgbClr val="002060"/>
              </a:solidFill>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s-ES" dirty="0">
                <a:solidFill>
                  <a:srgbClr val="002060"/>
                </a:solidFill>
                <a:ea typeface="Calibri" panose="020F0502020204030204" pitchFamily="34" charset="0"/>
                <a:cs typeface="Times New Roman" panose="02020603050405020304" pitchFamily="18" charset="0"/>
              </a:rPr>
              <a:t>Ampliar y mejorar la capacidad instalada institucional para el desarrollo de la formación técnica y la capacitación.</a:t>
            </a:r>
            <a:endParaRPr lang="es-GT" dirty="0">
              <a:solidFill>
                <a:srgbClr val="002060"/>
              </a:solidFill>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mj-lt"/>
              <a:buAutoNum type="arabicPeriod"/>
            </a:pPr>
            <a:r>
              <a:rPr lang="es-ES" dirty="0">
                <a:solidFill>
                  <a:srgbClr val="002060"/>
                </a:solidFill>
                <a:ea typeface="Calibri" panose="020F0502020204030204" pitchFamily="34" charset="0"/>
                <a:cs typeface="Times New Roman" panose="02020603050405020304" pitchFamily="18" charset="0"/>
              </a:rPr>
              <a:t>Implementar acciones para asegurar la calidad y efectividad de los servicios institucionales.</a:t>
            </a:r>
            <a:endParaRPr lang="es-GT" dirty="0">
              <a:solidFill>
                <a:srgbClr val="002060"/>
              </a:solidFill>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1389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sc-powerpoint.officeapps.live.com/pods/GetClipboardImage.ashx?Id=8544dbca-e2c3-4274-9c82-9f3d08b9216c&amp;DC=PUS3&amp;pkey=6c733f75-2c49-4adc-87dd-90efafc3ceea&amp;wdwaccluster=PUS3">
            <a:extLst>
              <a:ext uri="{FF2B5EF4-FFF2-40B4-BE49-F238E27FC236}">
                <a16:creationId xmlns:a16="http://schemas.microsoft.com/office/drawing/2014/main" id="{11D53E4B-C6F2-494B-90A6-2F93277F8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4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1" name="CuadroTexto 40">
            <a:extLst>
              <a:ext uri="{FF2B5EF4-FFF2-40B4-BE49-F238E27FC236}">
                <a16:creationId xmlns:a16="http://schemas.microsoft.com/office/drawing/2014/main" id="{E3E8811B-520B-4BF7-B36A-BE1BCB96919F}"/>
              </a:ext>
            </a:extLst>
          </p:cNvPr>
          <p:cNvSpPr txBox="1"/>
          <p:nvPr/>
        </p:nvSpPr>
        <p:spPr>
          <a:xfrm>
            <a:off x="407393" y="1668030"/>
            <a:ext cx="3530600" cy="1754326"/>
          </a:xfrm>
          <a:prstGeom prst="rect">
            <a:avLst/>
          </a:prstGeom>
          <a:noFill/>
        </p:spPr>
        <p:txBody>
          <a:bodyPr wrap="square" rtlCol="0">
            <a:spAutoFit/>
          </a:bodyPr>
          <a:lstStyle/>
          <a:p>
            <a:pPr algn="ctr"/>
            <a:r>
              <a:rPr lang="es-GT" sz="5400" b="1" dirty="0">
                <a:solidFill>
                  <a:srgbClr val="002060"/>
                </a:solidFill>
                <a:effectLst>
                  <a:outerShdw blurRad="38100" dist="38100" dir="2700000" algn="tl">
                    <a:srgbClr val="000000">
                      <a:alpha val="43137"/>
                    </a:srgbClr>
                  </a:outerShdw>
                </a:effectLst>
              </a:rPr>
              <a:t>33 centros formativos </a:t>
            </a:r>
          </a:p>
        </p:txBody>
      </p:sp>
      <p:pic>
        <p:nvPicPr>
          <p:cNvPr id="5" name="Imagen 4">
            <a:extLst>
              <a:ext uri="{FF2B5EF4-FFF2-40B4-BE49-F238E27FC236}">
                <a16:creationId xmlns:a16="http://schemas.microsoft.com/office/drawing/2014/main" id="{AE03D3FB-A829-4D7D-BEAE-173B1A05D5F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5386" y="-11523"/>
            <a:ext cx="7118288" cy="6379765"/>
          </a:xfrm>
          <a:prstGeom prst="rect">
            <a:avLst/>
          </a:prstGeom>
        </p:spPr>
      </p:pic>
    </p:spTree>
    <p:extLst>
      <p:ext uri="{BB962C8B-B14F-4D97-AF65-F5344CB8AC3E}">
        <p14:creationId xmlns:p14="http://schemas.microsoft.com/office/powerpoint/2010/main" val="763060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usc-powerpoint.officeapps.live.com/pods/GetClipboardImage.ashx?Id=8544dbca-e2c3-4274-9c82-9f3d08b9216c&amp;DC=PUS3&amp;pkey=6c733f75-2c49-4adc-87dd-90efafc3ceea&amp;wdwaccluster=PUS3">
            <a:extLst>
              <a:ext uri="{FF2B5EF4-FFF2-40B4-BE49-F238E27FC236}">
                <a16:creationId xmlns:a16="http://schemas.microsoft.com/office/drawing/2014/main" id="{11D53E4B-C6F2-494B-90A6-2F93277F88D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44"/>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1" name="CuadroTexto 40">
            <a:extLst>
              <a:ext uri="{FF2B5EF4-FFF2-40B4-BE49-F238E27FC236}">
                <a16:creationId xmlns:a16="http://schemas.microsoft.com/office/drawing/2014/main" id="{E3E8811B-520B-4BF7-B36A-BE1BCB96919F}"/>
              </a:ext>
            </a:extLst>
          </p:cNvPr>
          <p:cNvSpPr txBox="1"/>
          <p:nvPr/>
        </p:nvSpPr>
        <p:spPr>
          <a:xfrm>
            <a:off x="2189527" y="611234"/>
            <a:ext cx="9449251" cy="923330"/>
          </a:xfrm>
          <a:prstGeom prst="rect">
            <a:avLst/>
          </a:prstGeom>
          <a:noFill/>
        </p:spPr>
        <p:txBody>
          <a:bodyPr wrap="square" rtlCol="0">
            <a:spAutoFit/>
          </a:bodyPr>
          <a:lstStyle/>
          <a:p>
            <a:pPr algn="ctr"/>
            <a:r>
              <a:rPr lang="es-GT" sz="5400" b="1" dirty="0">
                <a:solidFill>
                  <a:srgbClr val="002060"/>
                </a:solidFill>
                <a:effectLst>
                  <a:outerShdw blurRad="38100" dist="38100" dir="2700000" algn="tl">
                    <a:srgbClr val="000000">
                      <a:alpha val="43137"/>
                    </a:srgbClr>
                  </a:outerShdw>
                </a:effectLst>
              </a:rPr>
              <a:t>Equipamiento y patrimonio</a:t>
            </a:r>
          </a:p>
        </p:txBody>
      </p:sp>
      <p:graphicFrame>
        <p:nvGraphicFramePr>
          <p:cNvPr id="2" name="Tabla 1">
            <a:extLst>
              <a:ext uri="{FF2B5EF4-FFF2-40B4-BE49-F238E27FC236}">
                <a16:creationId xmlns:a16="http://schemas.microsoft.com/office/drawing/2014/main" id="{FFF4764C-3F14-4DF7-896E-7294AAA52509}"/>
              </a:ext>
            </a:extLst>
          </p:cNvPr>
          <p:cNvGraphicFramePr>
            <a:graphicFrameLocks noGrp="1"/>
          </p:cNvGraphicFramePr>
          <p:nvPr/>
        </p:nvGraphicFramePr>
        <p:xfrm>
          <a:off x="738230" y="1996580"/>
          <a:ext cx="6096000" cy="3741490"/>
        </p:xfrm>
        <a:graphic>
          <a:graphicData uri="http://schemas.openxmlformats.org/drawingml/2006/table">
            <a:tbl>
              <a:tblPr firstRow="1" firstCol="1" bandRow="1">
                <a:tableStyleId>{5C22544A-7EE6-4342-B048-85BDC9FD1C3A}</a:tableStyleId>
              </a:tblPr>
              <a:tblGrid>
                <a:gridCol w="3048000">
                  <a:extLst>
                    <a:ext uri="{9D8B030D-6E8A-4147-A177-3AD203B41FA5}">
                      <a16:colId xmlns:a16="http://schemas.microsoft.com/office/drawing/2014/main" val="974620365"/>
                    </a:ext>
                  </a:extLst>
                </a:gridCol>
                <a:gridCol w="3048000">
                  <a:extLst>
                    <a:ext uri="{9D8B030D-6E8A-4147-A177-3AD203B41FA5}">
                      <a16:colId xmlns:a16="http://schemas.microsoft.com/office/drawing/2014/main" val="607714571"/>
                    </a:ext>
                  </a:extLst>
                </a:gridCol>
              </a:tblGrid>
              <a:tr h="748298">
                <a:tc>
                  <a:txBody>
                    <a:bodyPr/>
                    <a:lstStyle/>
                    <a:p>
                      <a:pPr algn="ctr">
                        <a:spcAft>
                          <a:spcPts val="0"/>
                        </a:spcAft>
                      </a:pPr>
                      <a:r>
                        <a:rPr lang="es-ES" sz="1800">
                          <a:effectLst/>
                        </a:rPr>
                        <a:t>Año</a:t>
                      </a:r>
                      <a:endParaRPr lang="es-G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ES" sz="1800">
                          <a:effectLst/>
                        </a:rPr>
                        <a:t>Inversión</a:t>
                      </a:r>
                      <a:endParaRPr lang="es-G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005590211"/>
                  </a:ext>
                </a:extLst>
              </a:tr>
              <a:tr h="748298">
                <a:tc>
                  <a:txBody>
                    <a:bodyPr/>
                    <a:lstStyle/>
                    <a:p>
                      <a:pPr algn="ctr">
                        <a:spcAft>
                          <a:spcPts val="0"/>
                        </a:spcAft>
                      </a:pPr>
                      <a:r>
                        <a:rPr lang="es-ES" sz="1800">
                          <a:effectLst/>
                        </a:rPr>
                        <a:t>2,020</a:t>
                      </a:r>
                      <a:endParaRPr lang="es-G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ES" sz="1800">
                          <a:effectLst/>
                        </a:rPr>
                        <a:t>Q108,460,976.00</a:t>
                      </a:r>
                      <a:endParaRPr lang="es-G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243368284"/>
                  </a:ext>
                </a:extLst>
              </a:tr>
              <a:tr h="748298">
                <a:tc>
                  <a:txBody>
                    <a:bodyPr/>
                    <a:lstStyle/>
                    <a:p>
                      <a:pPr algn="ctr">
                        <a:spcAft>
                          <a:spcPts val="0"/>
                        </a:spcAft>
                      </a:pPr>
                      <a:r>
                        <a:rPr lang="es-ES" sz="1800">
                          <a:effectLst/>
                        </a:rPr>
                        <a:t>2,019</a:t>
                      </a:r>
                      <a:endParaRPr lang="es-G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ES" sz="1800">
                          <a:effectLst/>
                        </a:rPr>
                        <a:t>Q225,185,469.00</a:t>
                      </a:r>
                      <a:endParaRPr lang="es-G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29497405"/>
                  </a:ext>
                </a:extLst>
              </a:tr>
              <a:tr h="748298">
                <a:tc>
                  <a:txBody>
                    <a:bodyPr/>
                    <a:lstStyle/>
                    <a:p>
                      <a:pPr algn="ctr">
                        <a:spcAft>
                          <a:spcPts val="0"/>
                        </a:spcAft>
                      </a:pPr>
                      <a:r>
                        <a:rPr lang="es-ES" sz="1800">
                          <a:effectLst/>
                        </a:rPr>
                        <a:t>2,018</a:t>
                      </a:r>
                      <a:endParaRPr lang="es-G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ES" sz="1800">
                          <a:effectLst/>
                        </a:rPr>
                        <a:t>Q173,186,462.00</a:t>
                      </a:r>
                      <a:endParaRPr lang="es-GT" sz="18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388023099"/>
                  </a:ext>
                </a:extLst>
              </a:tr>
              <a:tr h="748298">
                <a:tc>
                  <a:txBody>
                    <a:bodyPr/>
                    <a:lstStyle/>
                    <a:p>
                      <a:pPr algn="ctr">
                        <a:spcAft>
                          <a:spcPts val="0"/>
                        </a:spcAft>
                      </a:pPr>
                      <a:r>
                        <a:rPr lang="es-ES" sz="1800" dirty="0">
                          <a:effectLst/>
                          <a:latin typeface="Calibri" panose="020F0502020204030204" pitchFamily="34" charset="0"/>
                          <a:ea typeface="Calibri" panose="020F0502020204030204" pitchFamily="34" charset="0"/>
                          <a:cs typeface="Times New Roman" panose="02020603050405020304" pitchFamily="18" charset="0"/>
                        </a:rPr>
                        <a:t>Últimos 3 años</a:t>
                      </a:r>
                      <a:endParaRPr lang="es-G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spcAft>
                          <a:spcPts val="0"/>
                        </a:spcAft>
                      </a:pPr>
                      <a:r>
                        <a:rPr lang="es-ES" sz="1800" dirty="0">
                          <a:effectLst/>
                        </a:rPr>
                        <a:t>Q506,832,907.00</a:t>
                      </a:r>
                      <a:endParaRPr lang="es-GT"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655423237"/>
                  </a:ext>
                </a:extLst>
              </a:tr>
            </a:tbl>
          </a:graphicData>
        </a:graphic>
      </p:graphicFrame>
      <p:sp>
        <p:nvSpPr>
          <p:cNvPr id="3" name="CuadroTexto 2">
            <a:extLst>
              <a:ext uri="{FF2B5EF4-FFF2-40B4-BE49-F238E27FC236}">
                <a16:creationId xmlns:a16="http://schemas.microsoft.com/office/drawing/2014/main" id="{A64C69E1-252D-46E1-8B48-C0C4BA4AF2C7}"/>
              </a:ext>
            </a:extLst>
          </p:cNvPr>
          <p:cNvSpPr txBox="1"/>
          <p:nvPr/>
        </p:nvSpPr>
        <p:spPr>
          <a:xfrm>
            <a:off x="7004807" y="2592198"/>
            <a:ext cx="4633971" cy="1477328"/>
          </a:xfrm>
          <a:prstGeom prst="rect">
            <a:avLst/>
          </a:prstGeom>
          <a:noFill/>
        </p:spPr>
        <p:txBody>
          <a:bodyPr wrap="square" rtlCol="0">
            <a:spAutoFit/>
          </a:bodyPr>
          <a:lstStyle/>
          <a:p>
            <a:pPr algn="ctr"/>
            <a:r>
              <a:rPr lang="es-ES" sz="2400" dirty="0">
                <a:solidFill>
                  <a:srgbClr val="002060"/>
                </a:solidFill>
              </a:rPr>
              <a:t>Nuestro patrimonio es de:</a:t>
            </a:r>
          </a:p>
          <a:p>
            <a:pPr algn="ctr"/>
            <a:endParaRPr lang="es-ES" sz="2400" dirty="0">
              <a:solidFill>
                <a:srgbClr val="002060"/>
              </a:solidFill>
            </a:endParaRPr>
          </a:p>
          <a:p>
            <a:pPr algn="ctr"/>
            <a:r>
              <a:rPr lang="es-ES" sz="2400" dirty="0">
                <a:solidFill>
                  <a:srgbClr val="002060"/>
                </a:solidFill>
              </a:rPr>
              <a:t> Q2,441,309,484.00</a:t>
            </a:r>
            <a:endParaRPr lang="es-GT" sz="2400" dirty="0">
              <a:solidFill>
                <a:srgbClr val="002060"/>
              </a:solidFill>
            </a:endParaRPr>
          </a:p>
          <a:p>
            <a:endParaRPr lang="es-GT" dirty="0"/>
          </a:p>
        </p:txBody>
      </p:sp>
    </p:spTree>
    <p:extLst>
      <p:ext uri="{BB962C8B-B14F-4D97-AF65-F5344CB8AC3E}">
        <p14:creationId xmlns:p14="http://schemas.microsoft.com/office/powerpoint/2010/main" val="1359878401"/>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TotalTime>
  <Words>1013</Words>
  <Application>Microsoft Office PowerPoint</Application>
  <PresentationFormat>Panorámica</PresentationFormat>
  <Paragraphs>138</Paragraphs>
  <Slides>17</Slides>
  <Notes>0</Notes>
  <HiddenSlides>0</HiddenSlides>
  <MMClips>0</MMClips>
  <ScaleCrop>false</ScaleCrop>
  <HeadingPairs>
    <vt:vector size="8" baseType="variant">
      <vt:variant>
        <vt:lpstr>Fuentes usadas</vt:lpstr>
      </vt:variant>
      <vt:variant>
        <vt:i4>8</vt:i4>
      </vt:variant>
      <vt:variant>
        <vt:lpstr>Tema</vt:lpstr>
      </vt:variant>
      <vt:variant>
        <vt:i4>2</vt:i4>
      </vt:variant>
      <vt:variant>
        <vt:lpstr>Servidores OLE incrustados</vt:lpstr>
      </vt:variant>
      <vt:variant>
        <vt:i4>1</vt:i4>
      </vt:variant>
      <vt:variant>
        <vt:lpstr>Títulos de diapositiva</vt:lpstr>
      </vt:variant>
      <vt:variant>
        <vt:i4>17</vt:i4>
      </vt:variant>
    </vt:vector>
  </HeadingPairs>
  <TitlesOfParts>
    <vt:vector size="28" baseType="lpstr">
      <vt:lpstr>Arial</vt:lpstr>
      <vt:lpstr>Calibri</vt:lpstr>
      <vt:lpstr>Calibri Light</vt:lpstr>
      <vt:lpstr>Century Gothic</vt:lpstr>
      <vt:lpstr>League Spartan</vt:lpstr>
      <vt:lpstr>Open Sans Light</vt:lpstr>
      <vt:lpstr>Poppins SemiBold</vt:lpstr>
      <vt:lpstr>Times New Roman</vt:lpstr>
      <vt:lpstr>Tema de Office</vt:lpstr>
      <vt:lpstr>1_Tema de Office</vt:lpstr>
      <vt:lpstr>Worksheet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Ivonne Elízabeth Román Cutzán</dc:creator>
  <cp:lastModifiedBy>Ivonne Elízabeth Román Cutzán</cp:lastModifiedBy>
  <cp:revision>36</cp:revision>
  <dcterms:created xsi:type="dcterms:W3CDTF">2021-07-28T20:01:12Z</dcterms:created>
  <dcterms:modified xsi:type="dcterms:W3CDTF">2021-07-29T14:21:34Z</dcterms:modified>
</cp:coreProperties>
</file>