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524" r:id="rId5"/>
    <p:sldId id="3497" r:id="rId6"/>
    <p:sldId id="3517" r:id="rId7"/>
    <p:sldId id="3518" r:id="rId8"/>
    <p:sldId id="3521" r:id="rId9"/>
    <p:sldId id="3520" r:id="rId10"/>
    <p:sldId id="3522" r:id="rId11"/>
    <p:sldId id="352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dro Carranza" userId="273947e5-8f36-4111-b314-1adb67b796a7" providerId="ADAL" clId="{80157473-988F-4CBC-9B1D-25BDB9582CC1}"/>
    <pc:docChg chg="undo redo custSel addSld delSld modSld">
      <pc:chgData name="Pedro Carranza" userId="273947e5-8f36-4111-b314-1adb67b796a7" providerId="ADAL" clId="{80157473-988F-4CBC-9B1D-25BDB9582CC1}" dt="2021-07-26T20:56:48.656" v="1939" actId="2696"/>
      <pc:docMkLst>
        <pc:docMk/>
      </pc:docMkLst>
      <pc:sldChg chg="addSp delSp del">
        <pc:chgData name="Pedro Carranza" userId="273947e5-8f36-4111-b314-1adb67b796a7" providerId="ADAL" clId="{80157473-988F-4CBC-9B1D-25BDB9582CC1}" dt="2021-07-26T20:56:48.656" v="1939" actId="2696"/>
        <pc:sldMkLst>
          <pc:docMk/>
          <pc:sldMk cId="0" sldId="257"/>
        </pc:sldMkLst>
        <pc:picChg chg="add del">
          <ac:chgData name="Pedro Carranza" userId="273947e5-8f36-4111-b314-1adb67b796a7" providerId="ADAL" clId="{80157473-988F-4CBC-9B1D-25BDB9582CC1}" dt="2021-07-26T20:55:56.583" v="1932"/>
          <ac:picMkLst>
            <pc:docMk/>
            <pc:sldMk cId="0" sldId="257"/>
            <ac:picMk id="5" creationId="{6DD12C94-BADC-44B2-A699-684C32B80588}"/>
          </ac:picMkLst>
        </pc:picChg>
        <pc:picChg chg="del">
          <ac:chgData name="Pedro Carranza" userId="273947e5-8f36-4111-b314-1adb67b796a7" providerId="ADAL" clId="{80157473-988F-4CBC-9B1D-25BDB9582CC1}" dt="2021-07-26T20:50:04.297" v="1900" actId="478"/>
          <ac:picMkLst>
            <pc:docMk/>
            <pc:sldMk cId="0" sldId="257"/>
            <ac:picMk id="3076" creationId="{5A004EFC-0F9C-4DDD-9E26-905AF7DCD51C}"/>
          </ac:picMkLst>
        </pc:picChg>
      </pc:sldChg>
      <pc:sldChg chg="del">
        <pc:chgData name="Pedro Carranza" userId="273947e5-8f36-4111-b314-1adb67b796a7" providerId="ADAL" clId="{80157473-988F-4CBC-9B1D-25BDB9582CC1}" dt="2021-07-26T20:15:37.776" v="924" actId="2696"/>
        <pc:sldMkLst>
          <pc:docMk/>
          <pc:sldMk cId="0" sldId="3496"/>
        </pc:sldMkLst>
      </pc:sldChg>
      <pc:sldChg chg="addSp delSp modSp">
        <pc:chgData name="Pedro Carranza" userId="273947e5-8f36-4111-b314-1adb67b796a7" providerId="ADAL" clId="{80157473-988F-4CBC-9B1D-25BDB9582CC1}" dt="2021-07-26T20:51:04.606" v="1925" actId="6549"/>
        <pc:sldMkLst>
          <pc:docMk/>
          <pc:sldMk cId="0" sldId="3497"/>
        </pc:sldMkLst>
        <pc:spChg chg="add mod">
          <ac:chgData name="Pedro Carranza" userId="273947e5-8f36-4111-b314-1adb67b796a7" providerId="ADAL" clId="{80157473-988F-4CBC-9B1D-25BDB9582CC1}" dt="2021-07-26T20:51:04.606" v="1925" actId="6549"/>
          <ac:spMkLst>
            <pc:docMk/>
            <pc:sldMk cId="0" sldId="3497"/>
            <ac:spMk id="2" creationId="{DB02FB49-BC09-44F9-B9CF-0FB05786D5DD}"/>
          </ac:spMkLst>
        </pc:spChg>
        <pc:spChg chg="mod">
          <ac:chgData name="Pedro Carranza" userId="273947e5-8f36-4111-b314-1adb67b796a7" providerId="ADAL" clId="{80157473-988F-4CBC-9B1D-25BDB9582CC1}" dt="2021-07-26T20:14:51.408" v="916" actId="14100"/>
          <ac:spMkLst>
            <pc:docMk/>
            <pc:sldMk cId="0" sldId="3497"/>
            <ac:spMk id="3" creationId="{966AC2DF-C2EE-4FD9-B30D-628C19088F58}"/>
          </ac:spMkLst>
        </pc:spChg>
        <pc:spChg chg="del">
          <ac:chgData name="Pedro Carranza" userId="273947e5-8f36-4111-b314-1adb67b796a7" providerId="ADAL" clId="{80157473-988F-4CBC-9B1D-25BDB9582CC1}" dt="2021-07-26T19:58:49.115" v="0" actId="478"/>
          <ac:spMkLst>
            <pc:docMk/>
            <pc:sldMk cId="0" sldId="3497"/>
            <ac:spMk id="13" creationId="{F08A679B-DCBA-4ED9-BB0F-EC78C30D8736}"/>
          </ac:spMkLst>
        </pc:spChg>
      </pc:sldChg>
      <pc:sldChg chg="del">
        <pc:chgData name="Pedro Carranza" userId="273947e5-8f36-4111-b314-1adb67b796a7" providerId="ADAL" clId="{80157473-988F-4CBC-9B1D-25BDB9582CC1}" dt="2021-07-26T20:15:36.630" v="923" actId="2696"/>
        <pc:sldMkLst>
          <pc:docMk/>
          <pc:sldMk cId="0" sldId="3499"/>
        </pc:sldMkLst>
      </pc:sldChg>
      <pc:sldChg chg="del">
        <pc:chgData name="Pedro Carranza" userId="273947e5-8f36-4111-b314-1adb67b796a7" providerId="ADAL" clId="{80157473-988F-4CBC-9B1D-25BDB9582CC1}" dt="2021-07-26T20:15:38.918" v="925" actId="2696"/>
        <pc:sldMkLst>
          <pc:docMk/>
          <pc:sldMk cId="0" sldId="3500"/>
        </pc:sldMkLst>
      </pc:sldChg>
      <pc:sldChg chg="del">
        <pc:chgData name="Pedro Carranza" userId="273947e5-8f36-4111-b314-1adb67b796a7" providerId="ADAL" clId="{80157473-988F-4CBC-9B1D-25BDB9582CC1}" dt="2021-07-26T20:15:39.708" v="926" actId="2696"/>
        <pc:sldMkLst>
          <pc:docMk/>
          <pc:sldMk cId="0" sldId="3509"/>
        </pc:sldMkLst>
      </pc:sldChg>
      <pc:sldChg chg="del">
        <pc:chgData name="Pedro Carranza" userId="273947e5-8f36-4111-b314-1adb67b796a7" providerId="ADAL" clId="{80157473-988F-4CBC-9B1D-25BDB9582CC1}" dt="2021-07-26T20:15:41.398" v="927" actId="2696"/>
        <pc:sldMkLst>
          <pc:docMk/>
          <pc:sldMk cId="0" sldId="3513"/>
        </pc:sldMkLst>
      </pc:sldChg>
      <pc:sldChg chg="addSp delSp modSp">
        <pc:chgData name="Pedro Carranza" userId="273947e5-8f36-4111-b314-1adb67b796a7" providerId="ADAL" clId="{80157473-988F-4CBC-9B1D-25BDB9582CC1}" dt="2021-07-26T20:51:53.416" v="1929" actId="404"/>
        <pc:sldMkLst>
          <pc:docMk/>
          <pc:sldMk cId="2232578572" sldId="3517"/>
        </pc:sldMkLst>
        <pc:spChg chg="mod">
          <ac:chgData name="Pedro Carranza" userId="273947e5-8f36-4111-b314-1adb67b796a7" providerId="ADAL" clId="{80157473-988F-4CBC-9B1D-25BDB9582CC1}" dt="2021-07-26T20:15:17.010" v="918" actId="6549"/>
          <ac:spMkLst>
            <pc:docMk/>
            <pc:sldMk cId="2232578572" sldId="3517"/>
            <ac:spMk id="2" creationId="{183B9B42-6412-48C9-A2A3-9B67DDB45488}"/>
          </ac:spMkLst>
        </pc:spChg>
        <pc:spChg chg="del mod">
          <ac:chgData name="Pedro Carranza" userId="273947e5-8f36-4111-b314-1adb67b796a7" providerId="ADAL" clId="{80157473-988F-4CBC-9B1D-25BDB9582CC1}" dt="2021-07-26T20:07:43.402" v="471" actId="478"/>
          <ac:spMkLst>
            <pc:docMk/>
            <pc:sldMk cId="2232578572" sldId="3517"/>
            <ac:spMk id="3" creationId="{F9D60F92-0835-44A0-863C-05B3EC55DA4E}"/>
          </ac:spMkLst>
        </pc:spChg>
        <pc:spChg chg="add mod">
          <ac:chgData name="Pedro Carranza" userId="273947e5-8f36-4111-b314-1adb67b796a7" providerId="ADAL" clId="{80157473-988F-4CBC-9B1D-25BDB9582CC1}" dt="2021-07-26T20:51:53.416" v="1929" actId="404"/>
          <ac:spMkLst>
            <pc:docMk/>
            <pc:sldMk cId="2232578572" sldId="3517"/>
            <ac:spMk id="4" creationId="{92BBEE4A-8C8B-44B1-970F-C4B4403C7EAC}"/>
          </ac:spMkLst>
        </pc:spChg>
        <pc:spChg chg="add">
          <ac:chgData name="Pedro Carranza" userId="273947e5-8f36-4111-b314-1adb67b796a7" providerId="ADAL" clId="{80157473-988F-4CBC-9B1D-25BDB9582CC1}" dt="2021-07-26T20:15:19.665" v="919"/>
          <ac:spMkLst>
            <pc:docMk/>
            <pc:sldMk cId="2232578572" sldId="3517"/>
            <ac:spMk id="5" creationId="{88DDE4FA-78C4-49C0-94DB-D57079CFCD81}"/>
          </ac:spMkLst>
        </pc:spChg>
      </pc:sldChg>
      <pc:sldChg chg="addSp modSp add">
        <pc:chgData name="Pedro Carranza" userId="273947e5-8f36-4111-b314-1adb67b796a7" providerId="ADAL" clId="{80157473-988F-4CBC-9B1D-25BDB9582CC1}" dt="2021-07-26T20:32:13.810" v="1336" actId="403"/>
        <pc:sldMkLst>
          <pc:docMk/>
          <pc:sldMk cId="581511057" sldId="3518"/>
        </pc:sldMkLst>
        <pc:spChg chg="add mod">
          <ac:chgData name="Pedro Carranza" userId="273947e5-8f36-4111-b314-1adb67b796a7" providerId="ADAL" clId="{80157473-988F-4CBC-9B1D-25BDB9582CC1}" dt="2021-07-26T20:20:59.904" v="938" actId="1076"/>
          <ac:spMkLst>
            <pc:docMk/>
            <pc:sldMk cId="581511057" sldId="3518"/>
            <ac:spMk id="2" creationId="{99CAE024-E781-4AFD-BA89-0866D63BCB5C}"/>
          </ac:spMkLst>
        </pc:spChg>
        <pc:spChg chg="add mod">
          <ac:chgData name="Pedro Carranza" userId="273947e5-8f36-4111-b314-1adb67b796a7" providerId="ADAL" clId="{80157473-988F-4CBC-9B1D-25BDB9582CC1}" dt="2021-07-26T20:32:13.810" v="1336" actId="403"/>
          <ac:spMkLst>
            <pc:docMk/>
            <pc:sldMk cId="581511057" sldId="3518"/>
            <ac:spMk id="3" creationId="{2D18E3D5-9FD4-4B97-B45C-ED60E0D33B23}"/>
          </ac:spMkLst>
        </pc:spChg>
      </pc:sldChg>
      <pc:sldChg chg="add del">
        <pc:chgData name="Pedro Carranza" userId="273947e5-8f36-4111-b314-1adb67b796a7" providerId="ADAL" clId="{80157473-988F-4CBC-9B1D-25BDB9582CC1}" dt="2021-07-26T20:29:34.443" v="1310" actId="2696"/>
        <pc:sldMkLst>
          <pc:docMk/>
          <pc:sldMk cId="1155175307" sldId="3519"/>
        </pc:sldMkLst>
      </pc:sldChg>
      <pc:sldChg chg="addSp delSp modSp add">
        <pc:chgData name="Pedro Carranza" userId="273947e5-8f36-4111-b314-1adb67b796a7" providerId="ADAL" clId="{80157473-988F-4CBC-9B1D-25BDB9582CC1}" dt="2021-07-26T20:40:36.089" v="1598" actId="1036"/>
        <pc:sldMkLst>
          <pc:docMk/>
          <pc:sldMk cId="3485606963" sldId="3520"/>
        </pc:sldMkLst>
        <pc:spChg chg="add del mod">
          <ac:chgData name="Pedro Carranza" userId="273947e5-8f36-4111-b314-1adb67b796a7" providerId="ADAL" clId="{80157473-988F-4CBC-9B1D-25BDB9582CC1}" dt="2021-07-26T20:38:17.757" v="1410" actId="478"/>
          <ac:spMkLst>
            <pc:docMk/>
            <pc:sldMk cId="3485606963" sldId="3520"/>
            <ac:spMk id="2" creationId="{56F62F19-CDD6-4DDE-AF38-44C7DD3ECC73}"/>
          </ac:spMkLst>
        </pc:spChg>
        <pc:spChg chg="add mod">
          <ac:chgData name="Pedro Carranza" userId="273947e5-8f36-4111-b314-1adb67b796a7" providerId="ADAL" clId="{80157473-988F-4CBC-9B1D-25BDB9582CC1}" dt="2021-07-26T20:40:36.089" v="1598" actId="1036"/>
          <ac:spMkLst>
            <pc:docMk/>
            <pc:sldMk cId="3485606963" sldId="3520"/>
            <ac:spMk id="3" creationId="{B832D381-6AF5-4D07-9C4A-CA499434BDA9}"/>
          </ac:spMkLst>
        </pc:spChg>
        <pc:spChg chg="add mod">
          <ac:chgData name="Pedro Carranza" userId="273947e5-8f36-4111-b314-1adb67b796a7" providerId="ADAL" clId="{80157473-988F-4CBC-9B1D-25BDB9582CC1}" dt="2021-07-26T20:40:22.340" v="1567" actId="1036"/>
          <ac:spMkLst>
            <pc:docMk/>
            <pc:sldMk cId="3485606963" sldId="3520"/>
            <ac:spMk id="4" creationId="{CF07812E-1EBC-486E-BEAA-9FED99676CC7}"/>
          </ac:spMkLst>
        </pc:spChg>
      </pc:sldChg>
      <pc:sldChg chg="modSp add">
        <pc:chgData name="Pedro Carranza" userId="273947e5-8f36-4111-b314-1adb67b796a7" providerId="ADAL" clId="{80157473-988F-4CBC-9B1D-25BDB9582CC1}" dt="2021-07-26T20:32:34.974" v="1342" actId="403"/>
        <pc:sldMkLst>
          <pc:docMk/>
          <pc:sldMk cId="1814131303" sldId="3521"/>
        </pc:sldMkLst>
        <pc:spChg chg="mod">
          <ac:chgData name="Pedro Carranza" userId="273947e5-8f36-4111-b314-1adb67b796a7" providerId="ADAL" clId="{80157473-988F-4CBC-9B1D-25BDB9582CC1}" dt="2021-07-26T20:32:34.974" v="1342" actId="403"/>
          <ac:spMkLst>
            <pc:docMk/>
            <pc:sldMk cId="1814131303" sldId="3521"/>
            <ac:spMk id="3" creationId="{2D18E3D5-9FD4-4B97-B45C-ED60E0D33B23}"/>
          </ac:spMkLst>
        </pc:spChg>
      </pc:sldChg>
      <pc:sldChg chg="addSp delSp modSp add">
        <pc:chgData name="Pedro Carranza" userId="273947e5-8f36-4111-b314-1adb67b796a7" providerId="ADAL" clId="{80157473-988F-4CBC-9B1D-25BDB9582CC1}" dt="2021-07-26T20:46:26.732" v="1825" actId="255"/>
        <pc:sldMkLst>
          <pc:docMk/>
          <pc:sldMk cId="1834730973" sldId="3522"/>
        </pc:sldMkLst>
        <pc:spChg chg="add mod">
          <ac:chgData name="Pedro Carranza" userId="273947e5-8f36-4111-b314-1adb67b796a7" providerId="ADAL" clId="{80157473-988F-4CBC-9B1D-25BDB9582CC1}" dt="2021-07-26T20:41:38.651" v="1604" actId="122"/>
          <ac:spMkLst>
            <pc:docMk/>
            <pc:sldMk cId="1834730973" sldId="3522"/>
            <ac:spMk id="2" creationId="{4500567E-AE94-48E5-8014-61E3E68279D8}"/>
          </ac:spMkLst>
        </pc:spChg>
        <pc:spChg chg="add del">
          <ac:chgData name="Pedro Carranza" userId="273947e5-8f36-4111-b314-1adb67b796a7" providerId="ADAL" clId="{80157473-988F-4CBC-9B1D-25BDB9582CC1}" dt="2021-07-26T20:42:37.335" v="1606"/>
          <ac:spMkLst>
            <pc:docMk/>
            <pc:sldMk cId="1834730973" sldId="3522"/>
            <ac:spMk id="3" creationId="{AA30EF31-155E-4304-A977-C4F6A79916D4}"/>
          </ac:spMkLst>
        </pc:spChg>
        <pc:spChg chg="add mod">
          <ac:chgData name="Pedro Carranza" userId="273947e5-8f36-4111-b314-1adb67b796a7" providerId="ADAL" clId="{80157473-988F-4CBC-9B1D-25BDB9582CC1}" dt="2021-07-26T20:46:26.732" v="1825" actId="255"/>
          <ac:spMkLst>
            <pc:docMk/>
            <pc:sldMk cId="1834730973" sldId="3522"/>
            <ac:spMk id="4" creationId="{211421A6-5EE9-461F-B69D-E52FDEA8F19B}"/>
          </ac:spMkLst>
        </pc:spChg>
      </pc:sldChg>
      <pc:sldChg chg="addSp modSp add">
        <pc:chgData name="Pedro Carranza" userId="273947e5-8f36-4111-b314-1adb67b796a7" providerId="ADAL" clId="{80157473-988F-4CBC-9B1D-25BDB9582CC1}" dt="2021-07-26T20:49:31.780" v="1899" actId="6549"/>
        <pc:sldMkLst>
          <pc:docMk/>
          <pc:sldMk cId="2397618523" sldId="3523"/>
        </pc:sldMkLst>
        <pc:spChg chg="add mod">
          <ac:chgData name="Pedro Carranza" userId="273947e5-8f36-4111-b314-1adb67b796a7" providerId="ADAL" clId="{80157473-988F-4CBC-9B1D-25BDB9582CC1}" dt="2021-07-26T20:47:40.526" v="1832" actId="1076"/>
          <ac:spMkLst>
            <pc:docMk/>
            <pc:sldMk cId="2397618523" sldId="3523"/>
            <ac:spMk id="2" creationId="{C5E0864E-A777-40FB-9F2B-31359E1D4521}"/>
          </ac:spMkLst>
        </pc:spChg>
        <pc:spChg chg="add mod">
          <ac:chgData name="Pedro Carranza" userId="273947e5-8f36-4111-b314-1adb67b796a7" providerId="ADAL" clId="{80157473-988F-4CBC-9B1D-25BDB9582CC1}" dt="2021-07-26T20:49:31.780" v="1899" actId="6549"/>
          <ac:spMkLst>
            <pc:docMk/>
            <pc:sldMk cId="2397618523" sldId="3523"/>
            <ac:spMk id="3" creationId="{34B8A41C-4692-430E-85AA-79E814B8D70D}"/>
          </ac:spMkLst>
        </pc:spChg>
      </pc:sldChg>
      <pc:sldChg chg="add del">
        <pc:chgData name="Pedro Carranza" userId="273947e5-8f36-4111-b314-1adb67b796a7" providerId="ADAL" clId="{80157473-988F-4CBC-9B1D-25BDB9582CC1}" dt="2021-07-26T20:52:34.134" v="1930" actId="2696"/>
        <pc:sldMkLst>
          <pc:docMk/>
          <pc:sldMk cId="1819662853" sldId="3524"/>
        </pc:sldMkLst>
      </pc:sldChg>
      <pc:sldChg chg="addSp delSp add">
        <pc:chgData name="Pedro Carranza" userId="273947e5-8f36-4111-b314-1adb67b796a7" providerId="ADAL" clId="{80157473-988F-4CBC-9B1D-25BDB9582CC1}" dt="2021-07-26T20:56:45.191" v="1938"/>
        <pc:sldMkLst>
          <pc:docMk/>
          <pc:sldMk cId="2165557258" sldId="3524"/>
        </pc:sldMkLst>
        <pc:spChg chg="del">
          <ac:chgData name="Pedro Carranza" userId="273947e5-8f36-4111-b314-1adb67b796a7" providerId="ADAL" clId="{80157473-988F-4CBC-9B1D-25BDB9582CC1}" dt="2021-07-26T20:56:20.298" v="1934" actId="478"/>
          <ac:spMkLst>
            <pc:docMk/>
            <pc:sldMk cId="2165557258" sldId="3524"/>
            <ac:spMk id="2" creationId="{1AB33F17-36D9-4A79-9A55-EDCC004939FC}"/>
          </ac:spMkLst>
        </pc:spChg>
        <pc:spChg chg="del">
          <ac:chgData name="Pedro Carranza" userId="273947e5-8f36-4111-b314-1adb67b796a7" providerId="ADAL" clId="{80157473-988F-4CBC-9B1D-25BDB9582CC1}" dt="2021-07-26T20:56:22.285" v="1935" actId="478"/>
          <ac:spMkLst>
            <pc:docMk/>
            <pc:sldMk cId="2165557258" sldId="3524"/>
            <ac:spMk id="3" creationId="{3FA6D062-D5D9-40B9-8A18-10FE947F8CE6}"/>
          </ac:spMkLst>
        </pc:spChg>
        <pc:spChg chg="add">
          <ac:chgData name="Pedro Carranza" userId="273947e5-8f36-4111-b314-1adb67b796a7" providerId="ADAL" clId="{80157473-988F-4CBC-9B1D-25BDB9582CC1}" dt="2021-07-26T20:56:34.793" v="1937"/>
          <ac:spMkLst>
            <pc:docMk/>
            <pc:sldMk cId="2165557258" sldId="3524"/>
            <ac:spMk id="5" creationId="{E4DAB72B-08DF-4809-80F5-4DCFD010D692}"/>
          </ac:spMkLst>
        </pc:spChg>
        <pc:spChg chg="add">
          <ac:chgData name="Pedro Carranza" userId="273947e5-8f36-4111-b314-1adb67b796a7" providerId="ADAL" clId="{80157473-988F-4CBC-9B1D-25BDB9582CC1}" dt="2021-07-26T20:56:45.191" v="1938"/>
          <ac:spMkLst>
            <pc:docMk/>
            <pc:sldMk cId="2165557258" sldId="3524"/>
            <ac:spMk id="6" creationId="{E43F4305-C75B-48DD-9481-BB18AE684339}"/>
          </ac:spMkLst>
        </pc:spChg>
        <pc:picChg chg="add">
          <ac:chgData name="Pedro Carranza" userId="273947e5-8f36-4111-b314-1adb67b796a7" providerId="ADAL" clId="{80157473-988F-4CBC-9B1D-25BDB9582CC1}" dt="2021-07-26T20:56:24.824" v="1936"/>
          <ac:picMkLst>
            <pc:docMk/>
            <pc:sldMk cId="2165557258" sldId="3524"/>
            <ac:picMk id="4" creationId="{CA42BFD2-967B-442E-B2B1-4B2B830B7BD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D18355-9B8E-4D75-97E4-85771EB1A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94EE0F-EBE0-4BD4-9764-312291ED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5DA3CE-07D5-44C4-8B9A-410F227E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8877-BFFD-417E-9001-2CB7469D89F3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82CFDE-7C86-4EC9-A628-CE26E7481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20435F-A6A1-4AB1-99C5-99172442E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B171-288C-4302-B78E-A9EA9C0EB7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9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D300D9-2F98-4041-9554-6B6F113E9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A4886B-609B-427E-B064-0F821AEB6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E16930-D749-4D2A-91CF-B09C2D8D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8877-BFFD-417E-9001-2CB7469D89F3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E38099-FD2E-48F3-AC44-6C7530C18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4ED1B2-3366-4402-8538-938ABFCF6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B171-288C-4302-B78E-A9EA9C0EB7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8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D0F3F8F-971F-4215-9436-093125B6AE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A77DB72-5B78-49D3-B592-CC5F26ED1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253629-5DCB-408C-A3A7-CC15748F9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8877-BFFD-417E-9001-2CB7469D89F3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325D6A-3838-49EE-81AB-1AD0D303E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B4FF3F-45CE-445B-9A64-52981A17C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B171-288C-4302-B78E-A9EA9C0EB7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9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0FFB91-08F2-4317-A7C0-FBA3EF5DC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C10F7E-6F3D-4BF1-89F8-889D86E16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940C31-D560-4441-87FD-F8FC7E5F9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8877-BFFD-417E-9001-2CB7469D89F3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DBC565-CCC2-4F70-88F2-D69148991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0DEFC5-0093-476E-9294-E33E6510C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B171-288C-4302-B78E-A9EA9C0EB7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93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DD0845-E2CB-4A58-BAF6-F02ED6841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4BC15E-1E58-4FF7-B90D-BC29052E2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45BDAB-2E4B-4488-8195-5253C407A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8877-BFFD-417E-9001-2CB7469D89F3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FE47A9-D9E4-431D-88F5-551908DC3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754F17-59E0-43F7-A48E-38DE3645B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B171-288C-4302-B78E-A9EA9C0EB7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4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0A58EE-5BA3-4919-88D5-AD0043B3D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62AFC8-D1B7-4F66-8FE8-A6283F497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0E28D9-0FFD-49FF-92F2-88A6075BC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96B6F1-B9E0-4BD3-B376-61B77E829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8877-BFFD-417E-9001-2CB7469D89F3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0D676B-FFCB-4FB3-A4E0-15C11A10E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4A3F464-A5B5-4337-BB4C-3CE4446E8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B171-288C-4302-B78E-A9EA9C0EB7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6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44619F-E0F6-4408-9286-256182972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9083B9-18F9-4B17-9FC3-5FB0646DD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B96F41-8548-452B-88FF-190090692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581CEC2-B9F2-485B-91C4-F2CC13C4B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E4F97A3-0786-4240-BB9F-18D55D4D7F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3C4673A-EAD4-432A-903A-80CE76B73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8877-BFFD-417E-9001-2CB7469D89F3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0E9A86-850F-458D-9ECC-08FB99D00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8E96E2F-7B8A-4CA5-8DF9-42788542C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B171-288C-4302-B78E-A9EA9C0EB7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43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5B73C-75FF-4D17-A1B0-7B4C94602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04DB6D2-69F9-4DAD-8361-436A797CD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8877-BFFD-417E-9001-2CB7469D89F3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C4D459A-442D-4794-AFDE-C09CC2C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E77865B-661D-465F-A415-9D1C8F2FE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B171-288C-4302-B78E-A9EA9C0EB7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5CBAC0D-1C4E-4BAD-BEC3-41068CEB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8877-BFFD-417E-9001-2CB7469D89F3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6E20357-BC32-43BB-B585-9AB7BC2DF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4425089-D3FA-431F-89CD-631C774DE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B171-288C-4302-B78E-A9EA9C0EB7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0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197687-EC1F-425A-AA1D-246BB3724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880CE8-0345-429F-B6E2-7F2C727B5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026F51-5A7D-48AE-8B9E-661159DD0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2BE590-FFCA-4EB8-BBE8-B821FA731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8877-BFFD-417E-9001-2CB7469D89F3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484367-6D06-4D4F-AA4F-6C2138070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10AC63-77DC-4BD8-9FB5-9CC511EB1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B171-288C-4302-B78E-A9EA9C0EB7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59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9998B3-7F66-40CE-8C90-374A9D64A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75D0978-8608-4FF2-B50A-9A9E41EA5B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8AC8E8-3DE0-4E85-81E2-75ED5475A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B5CE0-F91E-484C-8102-90A63362C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8877-BFFD-417E-9001-2CB7469D89F3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214D99-26A1-4D98-A3DC-2508CDB58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59F815-C226-4F38-B900-86FC22601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B171-288C-4302-B78E-A9EA9C0EB7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2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200252E-D021-4F51-99A4-FB1864F6B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3D6879-2CD2-4432-97D2-566233F06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046511-7378-4F4E-B749-979FDDF87B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C8877-BFFD-417E-9001-2CB7469D89F3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95DFD5-7F71-4B01-ABA4-65C5BFE25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F6536E-115D-4C05-B1BB-32CD3C2FB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0B171-288C-4302-B78E-A9EA9C0EB7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1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CA42BFD2-967B-442E-B2B1-4B2B830B7B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>
            <a:extLst>
              <a:ext uri="{FF2B5EF4-FFF2-40B4-BE49-F238E27FC236}">
                <a16:creationId xmlns:a16="http://schemas.microsoft.com/office/drawing/2014/main" id="{E4DAB72B-08DF-4809-80F5-4DCFD010D6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7987" y="1283641"/>
            <a:ext cx="8065360" cy="1448117"/>
          </a:xfrm>
        </p:spPr>
        <p:txBody>
          <a:bodyPr>
            <a:normAutofit/>
          </a:bodyPr>
          <a:lstStyle/>
          <a:p>
            <a:pPr eaLnBrk="1" hangingPunct="1"/>
            <a:r>
              <a:rPr lang="es-ES" altLang="es-GT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FORTALECIMIENTO DEL SISTEMA DE SALUD PÚBLICA</a:t>
            </a:r>
            <a:endParaRPr lang="es-ES" altLang="es-GT" sz="3604" b="1" dirty="0">
              <a:solidFill>
                <a:srgbClr val="0070C0"/>
              </a:solidFill>
            </a:endParaRPr>
          </a:p>
        </p:txBody>
      </p:sp>
      <p:sp>
        <p:nvSpPr>
          <p:cNvPr id="6" name="2 Subtítulo">
            <a:extLst>
              <a:ext uri="{FF2B5EF4-FFF2-40B4-BE49-F238E27FC236}">
                <a16:creationId xmlns:a16="http://schemas.microsoft.com/office/drawing/2014/main" id="{E43F4305-C75B-48DD-9481-BB18AE684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9739" y="3804438"/>
            <a:ext cx="5470667" cy="1072680"/>
          </a:xfrm>
        </p:spPr>
        <p:txBody>
          <a:bodyPr>
            <a:normAutofit/>
          </a:bodyPr>
          <a:lstStyle/>
          <a:p>
            <a:pPr eaLnBrk="1" hangingPunct="1"/>
            <a:r>
              <a:rPr lang="es-ES" altLang="es-GT" sz="1802" b="1" dirty="0">
                <a:solidFill>
                  <a:srgbClr val="0070C0"/>
                </a:solidFill>
              </a:rPr>
              <a:t>VICEMINISTERIO DE ATENCIÓN PRIMARIA DE SALUD</a:t>
            </a:r>
          </a:p>
          <a:p>
            <a:pPr eaLnBrk="1" hangingPunct="1"/>
            <a:r>
              <a:rPr lang="es-ES" altLang="es-GT" sz="1802" b="1" dirty="0">
                <a:solidFill>
                  <a:srgbClr val="0070C0"/>
                </a:solidFill>
              </a:rPr>
              <a:t>DIRECCION GENERAL DEL SIAS</a:t>
            </a:r>
          </a:p>
        </p:txBody>
      </p:sp>
    </p:spTree>
    <p:extLst>
      <p:ext uri="{BB962C8B-B14F-4D97-AF65-F5344CB8AC3E}">
        <p14:creationId xmlns:p14="http://schemas.microsoft.com/office/powerpoint/2010/main" val="2165557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66AC2DF-C2EE-4FD9-B30D-628C1908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029" y="299138"/>
            <a:ext cx="10515600" cy="888640"/>
          </a:xfrm>
        </p:spPr>
        <p:txBody>
          <a:bodyPr>
            <a:normAutofit/>
          </a:bodyPr>
          <a:lstStyle/>
          <a:p>
            <a:pPr algn="ctr"/>
            <a:r>
              <a:rPr lang="es-GT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RECUPERACION DE LA FUNCION NORMAL DE LOS SERVICIOS DE SALUD</a:t>
            </a:r>
            <a:endParaRPr 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B02FB49-BC09-44F9-B9CF-0FB05786D5DD}"/>
              </a:ext>
            </a:extLst>
          </p:cNvPr>
          <p:cNvSpPr/>
          <p:nvPr/>
        </p:nvSpPr>
        <p:spPr>
          <a:xfrm>
            <a:off x="692870" y="1306061"/>
            <a:ext cx="112414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funcionamiento normal se ha visto afectado por los siguientes aspectos:</a:t>
            </a: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ES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prioridad dada a acciones de prevención, contención y respuesta ante la Pandemia, así como la ejecución de actividades intensivas de vacunación COVID-19, ha requerido que el personal de los servicios se haga cargo también de estas actividades.</a:t>
            </a: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ES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ha producido necesidad adicional de recursos humanos, materiales, financieros e insumos médicos.</a:t>
            </a: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ES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 disminuido la demanda al servicio por los mensajes de quedarse en casa y al temor de la población por exponerse al salir, infectarse y adquirir la enfermedad.</a:t>
            </a:r>
            <a:endParaRPr lang="en-US" sz="24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183B9B42-6412-48C9-A2A3-9B67DDB45488}"/>
              </a:ext>
            </a:extLst>
          </p:cNvPr>
          <p:cNvSpPr txBox="1">
            <a:spLocks/>
          </p:cNvSpPr>
          <p:nvPr/>
        </p:nvSpPr>
        <p:spPr>
          <a:xfrm>
            <a:off x="1564849" y="418774"/>
            <a:ext cx="9596487" cy="71035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es-GT" altLang="es-GT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2BBEE4A-8C8B-44B1-970F-C4B4403C7EAC}"/>
              </a:ext>
            </a:extLst>
          </p:cNvPr>
          <p:cNvSpPr/>
          <p:nvPr/>
        </p:nvSpPr>
        <p:spPr>
          <a:xfrm>
            <a:off x="282805" y="933247"/>
            <a:ext cx="1154783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sz="2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Estudio rápido de acceso y estado actual de la demanda.</a:t>
            </a: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ES_tradnl" sz="2000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sz="2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Verificación de coberturas y metas no alcanzadas, segmentos de población en mayor riesgo.</a:t>
            </a: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0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sz="2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Organización de Equipos de trabajo para atención de Pandemia COVID-19 y simultáneamente normalización de la función de la Atención Integral.</a:t>
            </a: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0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sz="2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Conformación de Redes locales de Servicios de Salud y fortalecer los mecanismos de interacción, inter consulta, referencia y respuesta.</a:t>
            </a: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ES_tradnl" sz="2000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Gestión, desarrollo y puesta a disposición de innovaciones informáticas, tele consulta, tele clínica.</a:t>
            </a: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0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sz="2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Desarrollo e incorporar sistemas locales de monitoreo y mejoramiento continuo de la calidad de la atención.</a:t>
            </a: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0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sz="20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Generar experiencias exitosas que sean replicadas a nivel nacional.</a:t>
            </a:r>
            <a:endParaRPr lang="en-US" sz="20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GT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ítulo 2">
            <a:extLst>
              <a:ext uri="{FF2B5EF4-FFF2-40B4-BE49-F238E27FC236}">
                <a16:creationId xmlns:a16="http://schemas.microsoft.com/office/drawing/2014/main" id="{88DDE4FA-78C4-49C0-94DB-D57079CFCD81}"/>
              </a:ext>
            </a:extLst>
          </p:cNvPr>
          <p:cNvSpPr txBox="1">
            <a:spLocks/>
          </p:cNvSpPr>
          <p:nvPr/>
        </p:nvSpPr>
        <p:spPr>
          <a:xfrm>
            <a:off x="989029" y="299138"/>
            <a:ext cx="10515600" cy="8886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RECUPERACION DE LA FUNCION NORMAL DE LOS SERVICIOS DE SALUD</a:t>
            </a:r>
            <a:endParaRPr 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2578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9CAE024-E781-4AFD-BA89-0866D63BCB5C}"/>
              </a:ext>
            </a:extLst>
          </p:cNvPr>
          <p:cNvSpPr/>
          <p:nvPr/>
        </p:nvSpPr>
        <p:spPr>
          <a:xfrm>
            <a:off x="1118647" y="362634"/>
            <a:ext cx="9954705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s-GT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DESARROLLO DE LA GRAN CRUZADA POR LA NUTRICIÓN</a:t>
            </a:r>
            <a:endParaRPr 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D18E3D5-9FD4-4B97-B45C-ED60E0D33B23}"/>
              </a:ext>
            </a:extLst>
          </p:cNvPr>
          <p:cNvSpPr/>
          <p:nvPr/>
        </p:nvSpPr>
        <p:spPr>
          <a:xfrm>
            <a:off x="94268" y="945754"/>
            <a:ext cx="1194376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sz="28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Verificar estado actual de coberturas e indicadores de la Ventana de los Mil Días.</a:t>
            </a: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sz="28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Identificar barreras y mejorar acceso a servicios de salud y nutrición.</a:t>
            </a: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sz="28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Identificar brechas y monitoreo del equipamiento de puestos y centros de salud.</a:t>
            </a: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sz="28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Fortalecimiento de la gestión y logística para el abastecimiento de medicamentos, micronutrientes e insumo.</a:t>
            </a: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sz="28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Fortalecimiento de capacidades técnicas del personal de salud y apoyar su capacitación, con énfasis en la Ventana de los Mil Días.</a:t>
            </a:r>
          </a:p>
        </p:txBody>
      </p:sp>
    </p:spTree>
    <p:extLst>
      <p:ext uri="{BB962C8B-B14F-4D97-AF65-F5344CB8AC3E}">
        <p14:creationId xmlns:p14="http://schemas.microsoft.com/office/powerpoint/2010/main" val="581511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9CAE024-E781-4AFD-BA89-0866D63BCB5C}"/>
              </a:ext>
            </a:extLst>
          </p:cNvPr>
          <p:cNvSpPr/>
          <p:nvPr/>
        </p:nvSpPr>
        <p:spPr>
          <a:xfrm>
            <a:off x="1118647" y="362634"/>
            <a:ext cx="9954705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s-GT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DESARROLLO DE LA GRAN CRUZADA POR LA NUTRICIÓN</a:t>
            </a:r>
            <a:endParaRPr 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D18E3D5-9FD4-4B97-B45C-ED60E0D33B23}"/>
              </a:ext>
            </a:extLst>
          </p:cNvPr>
          <p:cNvSpPr/>
          <p:nvPr/>
        </p:nvSpPr>
        <p:spPr>
          <a:xfrm>
            <a:off x="94268" y="945754"/>
            <a:ext cx="1194376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sz="28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Desarrollar acciones de promoción, educación y cambio de comportamiento en salud y nutrición.</a:t>
            </a:r>
          </a:p>
          <a:p>
            <a:pPr lvl="1" algn="just">
              <a:spcAft>
                <a:spcPts val="0"/>
              </a:spcAft>
            </a:pPr>
            <a:endParaRPr lang="es-ES_tradnl" sz="2800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sz="28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Desarrollar acciones de provisión de servicios de salud, alimentación y nutrición para escolares, adolescentes y jóvenes.</a:t>
            </a: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ES_tradnl" sz="2800" dirty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sz="28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Desarrollar acciones vigilancia y evaluación del estado nutricional, la desparasitación, la prevención de embarazos no deseados, suplementación con hierro y ácido fólico, entre otras acciones.</a:t>
            </a: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sz="2800" dirty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Desarrollar acciones de organización comunitaria, Plan de Emergencia Comunitario, Plan de Parto y en acciones de Seguridad Alimentaria y Nutricional</a:t>
            </a:r>
            <a:endParaRPr lang="en-US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131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832D381-6AF5-4D07-9C4A-CA499434BDA9}"/>
              </a:ext>
            </a:extLst>
          </p:cNvPr>
          <p:cNvSpPr/>
          <p:nvPr/>
        </p:nvSpPr>
        <p:spPr>
          <a:xfrm>
            <a:off x="444631" y="1478604"/>
            <a:ext cx="1130273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GT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Clínica limpia.</a:t>
            </a: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GT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GT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Agua limpia, lavado de manos, saneamiento e higiene.</a:t>
            </a: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GT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GT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Incrementar prácticas de higiene y bioseguridad en grupos organizados de la comunidad.</a:t>
            </a: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GT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GT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Desarrollar acciones de mejora de condiciones habitabilidad.</a:t>
            </a: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GT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Propiciar espacios de diálogo y sesiones educativas en grupos de apoyo comunitarios</a:t>
            </a:r>
            <a:endParaRPr lang="en-US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F07812E-1EBC-486E-BEAA-9FED99676CC7}"/>
              </a:ext>
            </a:extLst>
          </p:cNvPr>
          <p:cNvSpPr/>
          <p:nvPr/>
        </p:nvSpPr>
        <p:spPr>
          <a:xfrm>
            <a:off x="794193" y="260541"/>
            <a:ext cx="107958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PUESTA EN OPERACIÓN DE ESTRATEGIAS ESENCIALES PARA LA PREVENCIÓN Y EVITAR DISEMINACIÓN DE COVID-19</a:t>
            </a:r>
            <a:endParaRPr 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85606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500567E-AE94-48E5-8014-61E3E68279D8}"/>
              </a:ext>
            </a:extLst>
          </p:cNvPr>
          <p:cNvSpPr/>
          <p:nvPr/>
        </p:nvSpPr>
        <p:spPr>
          <a:xfrm>
            <a:off x="961534" y="381489"/>
            <a:ext cx="107559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REDISEÑO DE ENFOQUES Y PROCESOS OPERATIVOS PARA BRINDAR ATENCIÓN INTEGRAL </a:t>
            </a:r>
            <a:endParaRPr 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11421A6-5EE9-461F-B69D-E52FDEA8F19B}"/>
              </a:ext>
            </a:extLst>
          </p:cNvPr>
          <p:cNvSpPr/>
          <p:nvPr/>
        </p:nvSpPr>
        <p:spPr>
          <a:xfrm>
            <a:off x="427348" y="1345023"/>
            <a:ext cx="113373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GT" sz="22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2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Desarrollo de competencias a equipos de Dirección de Área y Distrito Municipal de Salud.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2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Revisión por Equipos de las Normas de Atención, Guías, Manuales, Planes y Normas para Atención Integral por ciclos de vida de adolescentes, grupo materno, neonatos, niños menores de dos años para el primero y segundo nivel de atención.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2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Revisión Manual de Gestión Logística de Medicamentos y Productos afines, Métodos de Planificación Familiar.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2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Revisión del Manual para capacitar Comadronas en Atención materno neonatal.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2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Desarrollar y aplicar procesos para Atención integral de adolescentes, MEF, Atención Prenatal, Atención del Parto Limpio y Seguro, Atención del Recién Nacido y niño menor de 2 años.</a:t>
            </a:r>
            <a:endParaRPr lang="en-US" sz="2200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73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C5E0864E-A777-40FB-9F2B-31359E1D4521}"/>
              </a:ext>
            </a:extLst>
          </p:cNvPr>
          <p:cNvSpPr/>
          <p:nvPr/>
        </p:nvSpPr>
        <p:spPr>
          <a:xfrm>
            <a:off x="1803662" y="183526"/>
            <a:ext cx="89806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ES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DESARROLLO DE INNOVACIONES INFORMÁTICAS/TELE CLÍNICA</a:t>
            </a:r>
            <a:endParaRPr 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4B8A41C-4692-430E-85AA-79E814B8D70D}"/>
              </a:ext>
            </a:extLst>
          </p:cNvPr>
          <p:cNvSpPr/>
          <p:nvPr/>
        </p:nvSpPr>
        <p:spPr>
          <a:xfrm>
            <a:off x="395927" y="1092728"/>
            <a:ext cx="1110477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spcAft>
                <a:spcPts val="0"/>
              </a:spcAft>
            </a:pPr>
            <a:r>
              <a:rPr lang="es-GT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Importante a desarrollar ya que además de mejorar la gestión, el acceso y oferta, es un recurso tecnológico que optimiza la atención de los servicios ahorrando tiempo y dinero, además de ampliar el acceso a niveles de atención de mayor complejidad.</a:t>
            </a:r>
            <a:endParaRPr lang="en-US" sz="32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618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CB69B99C6514A980048073C6287F5" ma:contentTypeVersion="14" ma:contentTypeDescription="Create a new document." ma:contentTypeScope="" ma:versionID="9fa2bc7c10534ec112fbcd74ecf3fcf3">
  <xsd:schema xmlns:xsd="http://www.w3.org/2001/XMLSchema" xmlns:xs="http://www.w3.org/2001/XMLSchema" xmlns:p="http://schemas.microsoft.com/office/2006/metadata/properties" xmlns:ns3="0260c269-af26-48ac-9368-37103b0dde1a" xmlns:ns4="e3c42151-727d-4d75-ba8c-68879e5e7fee" targetNamespace="http://schemas.microsoft.com/office/2006/metadata/properties" ma:root="true" ma:fieldsID="c714d3f67c3825de3d7523328895ff3b" ns3:_="" ns4:_="">
    <xsd:import namespace="0260c269-af26-48ac-9368-37103b0dde1a"/>
    <xsd:import namespace="e3c42151-727d-4d75-ba8c-68879e5e7f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60c269-af26-48ac-9368-37103b0dde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c42151-727d-4d75-ba8c-68879e5e7fe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7B12C9-05BA-4CB0-8E3A-201873805024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e3c42151-727d-4d75-ba8c-68879e5e7fee"/>
    <ds:schemaRef ds:uri="http://schemas.openxmlformats.org/package/2006/metadata/core-properties"/>
    <ds:schemaRef ds:uri="http://www.w3.org/XML/1998/namespace"/>
    <ds:schemaRef ds:uri="0260c269-af26-48ac-9368-37103b0dde1a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25E0DA6-911F-4A30-9596-FFA33B491E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6B4253-399F-48D9-ADB0-00399B0267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60c269-af26-48ac-9368-37103b0dde1a"/>
    <ds:schemaRef ds:uri="e3c42151-727d-4d75-ba8c-68879e5e7f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678</Words>
  <Application>Microsoft Office PowerPoint</Application>
  <PresentationFormat>Panorámica</PresentationFormat>
  <Paragraphs>67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Unicode MS</vt:lpstr>
      <vt:lpstr>Calibri</vt:lpstr>
      <vt:lpstr>Calibri Light</vt:lpstr>
      <vt:lpstr>Gill Sans MT</vt:lpstr>
      <vt:lpstr>Symbol</vt:lpstr>
      <vt:lpstr>Times New Roman</vt:lpstr>
      <vt:lpstr>Tema de Office</vt:lpstr>
      <vt:lpstr>FORTALECIMIENTO DEL SISTEMA DE SALUD PÚBLICA</vt:lpstr>
      <vt:lpstr>RECUPERACION DE LA FUNCION NORMAL DE LOS SERVICIOS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Pedro Carranza</dc:creator>
  <cp:lastModifiedBy>Pedro Carranza</cp:lastModifiedBy>
  <cp:revision>5</cp:revision>
  <dcterms:created xsi:type="dcterms:W3CDTF">2021-07-18T17:56:30Z</dcterms:created>
  <dcterms:modified xsi:type="dcterms:W3CDTF">2021-07-26T20:56:59Z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0x010100F6BCB69B99C6514A980048073C6287F5</vt:lpwstr>
  </property>
</Properties>
</file>