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  <p:sldMasterId id="2147483677" r:id="rId5"/>
    <p:sldMasterId id="2147483704" r:id="rId6"/>
  </p:sldMasterIdLst>
  <p:notesMasterIdLst>
    <p:notesMasterId r:id="rId19"/>
  </p:notesMasterIdLst>
  <p:handoutMasterIdLst>
    <p:handoutMasterId r:id="rId20"/>
  </p:handoutMasterIdLst>
  <p:sldIdLst>
    <p:sldId id="257" r:id="rId7"/>
    <p:sldId id="4202" r:id="rId8"/>
    <p:sldId id="320" r:id="rId9"/>
    <p:sldId id="500" r:id="rId10"/>
    <p:sldId id="4199" r:id="rId11"/>
    <p:sldId id="4198" r:id="rId12"/>
    <p:sldId id="4194" r:id="rId13"/>
    <p:sldId id="4195" r:id="rId14"/>
    <p:sldId id="4200" r:id="rId15"/>
    <p:sldId id="4196" r:id="rId16"/>
    <p:sldId id="4201" r:id="rId17"/>
    <p:sldId id="477" r:id="rId18"/>
  </p:sldIdLst>
  <p:sldSz cx="12192000" cy="6858000"/>
  <p:notesSz cx="9296400" cy="7010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4024">
          <p15:clr>
            <a:srgbClr val="A4A3A4"/>
          </p15:clr>
        </p15:guide>
        <p15:guide id="4" pos="383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gia Gabriela Conde Toledo" initials="LGCT" lastIdx="9" clrIdx="0"/>
  <p:cmAuthor id="2" name="Samuel Batz" initials="SB" lastIdx="2" clrIdx="1">
    <p:extLst>
      <p:ext uri="{19B8F6BF-5375-455C-9EA6-DF929625EA0E}">
        <p15:presenceInfo xmlns:p15="http://schemas.microsoft.com/office/powerpoint/2012/main" userId="9b35255c42a3a75d" providerId="Windows Live"/>
      </p:ext>
    </p:extLst>
  </p:cmAuthor>
  <p:cmAuthor id="3" name="Silvia Nohemi Xicay Per" initials="SNXP" lastIdx="1" clrIdx="2">
    <p:extLst>
      <p:ext uri="{19B8F6BF-5375-455C-9EA6-DF929625EA0E}">
        <p15:presenceInfo xmlns:p15="http://schemas.microsoft.com/office/powerpoint/2012/main" userId="S-1-5-21-489378211-200756079-1850952788-262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827"/>
    <a:srgbClr val="2E74B0"/>
    <a:srgbClr val="0C2862"/>
    <a:srgbClr val="7BCBEF"/>
    <a:srgbClr val="0A93D2"/>
    <a:srgbClr val="5E22B6"/>
    <a:srgbClr val="E32950"/>
    <a:srgbClr val="996633"/>
    <a:srgbClr val="FF99CC"/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58"/>
  </p:normalViewPr>
  <p:slideViewPr>
    <p:cSldViewPr snapToGrid="0" snapToObjects="1">
      <p:cViewPr varScale="1">
        <p:scale>
          <a:sx n="85" d="100"/>
          <a:sy n="85" d="100"/>
        </p:scale>
        <p:origin x="912" y="84"/>
      </p:cViewPr>
      <p:guideLst>
        <p:guide orient="horz" pos="2160"/>
        <p:guide pos="3840"/>
        <p:guide orient="horz" pos="4024"/>
        <p:guide pos="3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# de</a:t>
            </a:r>
            <a:r>
              <a:rPr lang="en-US" sz="2000" b="1" baseline="0" dirty="0"/>
              <a:t> </a:t>
            </a:r>
            <a:r>
              <a:rPr lang="en-US" sz="2000" b="1" baseline="0" dirty="0" err="1"/>
              <a:t>proyectos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FB-42C3-BD10-53991A2E63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FB-42C3-BD10-53991A2E63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FB-42C3-BD10-53991A2E632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FB-42C3-BD10-53991A2E632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5FB-42C3-BD10-53991A2E632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5FB-42C3-BD10-53991A2E632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5FB-42C3-BD10-53991A2E632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5FB-42C3-BD10-53991A2E632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5FB-42C3-BD10-53991A2E632E}"/>
              </c:ext>
            </c:extLst>
          </c:dPt>
          <c:dLbls>
            <c:dLbl>
              <c:idx val="0"/>
              <c:layout>
                <c:manualLayout>
                  <c:x val="4.6233897486952065E-2"/>
                  <c:y val="9.354328176329359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FB-42C3-BD10-53991A2E63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5FB-42C3-BD10-53991A2E63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5FB-42C3-BD10-53991A2E632E}"/>
                </c:ext>
              </c:extLst>
            </c:dLbl>
            <c:dLbl>
              <c:idx val="3"/>
              <c:layout>
                <c:manualLayout>
                  <c:x val="-1.2994661381613013E-2"/>
                  <c:y val="7.331146886426463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5FB-42C3-BD10-53991A2E63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5FB-42C3-BD10-53991A2E632E}"/>
                </c:ext>
              </c:extLst>
            </c:dLbl>
            <c:dLbl>
              <c:idx val="5"/>
              <c:layout>
                <c:manualLayout>
                  <c:x val="-1.4531683539557555E-2"/>
                  <c:y val="9.006053945946140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5FB-42C3-BD10-53991A2E632E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55FB-42C3-BD10-53991A2E63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'solo esta hoja'!$B$4:$B$11</c:f>
              <c:strCache>
                <c:ptCount val="8"/>
                <c:pt idx="0">
                  <c:v>AGROPECUARIO</c:v>
                </c:pt>
                <c:pt idx="1">
                  <c:v>AGUA Y SANEAMIENTO</c:v>
                </c:pt>
                <c:pt idx="2">
                  <c:v>EDUCACION</c:v>
                </c:pt>
                <c:pt idx="3">
                  <c:v>ENERGIA</c:v>
                </c:pt>
                <c:pt idx="4">
                  <c:v>SALUD Y ASISTENCIA SOCIAL</c:v>
                </c:pt>
                <c:pt idx="5">
                  <c:v>SEGURIDAD INTERNA</c:v>
                </c:pt>
                <c:pt idx="6">
                  <c:v>TRANSPORTE</c:v>
                </c:pt>
                <c:pt idx="7">
                  <c:v>OTROS</c:v>
                </c:pt>
              </c:strCache>
            </c:strRef>
          </c:cat>
          <c:val>
            <c:numRef>
              <c:f>'solo esta hoja'!$N$4:$N$11</c:f>
              <c:numCache>
                <c:formatCode>General</c:formatCode>
                <c:ptCount val="8"/>
                <c:pt idx="0">
                  <c:v>12</c:v>
                </c:pt>
                <c:pt idx="1">
                  <c:v>832</c:v>
                </c:pt>
                <c:pt idx="2">
                  <c:v>658</c:v>
                </c:pt>
                <c:pt idx="3">
                  <c:v>4</c:v>
                </c:pt>
                <c:pt idx="4">
                  <c:v>205</c:v>
                </c:pt>
                <c:pt idx="5">
                  <c:v>8</c:v>
                </c:pt>
                <c:pt idx="6">
                  <c:v>775</c:v>
                </c:pt>
                <c:pt idx="7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5FB-42C3-BD10-53991A2E6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GT" sz="1800" b="1" i="0" baseline="0" dirty="0">
                <a:effectLst/>
              </a:rPr>
              <a:t>En millones de Quetzales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14861995258927266"/>
          <c:y val="2.08026151235011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26-4013-B38A-876F371FAB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26-4013-B38A-876F371FAB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F26-4013-B38A-876F371FABD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F26-4013-B38A-876F371FABD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F26-4013-B38A-876F371FABD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F26-4013-B38A-876F371FABD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F26-4013-B38A-876F371FABD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F26-4013-B38A-876F371FABD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F26-4013-B38A-876F371FABDC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F26-4013-B38A-876F371FABD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F26-4013-B38A-876F371FABD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F26-4013-B38A-876F371FABDC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F26-4013-B38A-876F371FABDC}"/>
                </c:ext>
              </c:extLst>
            </c:dLbl>
            <c:dLbl>
              <c:idx val="7"/>
              <c:layout>
                <c:manualLayout>
                  <c:x val="-7.5304272259570759E-2"/>
                  <c:y val="-9.52784376533549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F26-4013-B38A-876F371FAB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'solo esta hoja'!$B$4:$B$11</c:f>
              <c:strCache>
                <c:ptCount val="8"/>
                <c:pt idx="0">
                  <c:v>AGROPECUARIO</c:v>
                </c:pt>
                <c:pt idx="1">
                  <c:v>AGUA Y SANEAMIENTO</c:v>
                </c:pt>
                <c:pt idx="2">
                  <c:v>EDUCACION</c:v>
                </c:pt>
                <c:pt idx="3">
                  <c:v>ENERGIA</c:v>
                </c:pt>
                <c:pt idx="4">
                  <c:v>SALUD Y ASISTENCIA SOCIAL</c:v>
                </c:pt>
                <c:pt idx="5">
                  <c:v>SEGURIDAD INTERNA</c:v>
                </c:pt>
                <c:pt idx="6">
                  <c:v>TRANSPORTE</c:v>
                </c:pt>
                <c:pt idx="7">
                  <c:v>OTROS</c:v>
                </c:pt>
              </c:strCache>
            </c:strRef>
          </c:cat>
          <c:val>
            <c:numRef>
              <c:f>'solo esta hoja'!$O$4:$O$11</c:f>
              <c:numCache>
                <c:formatCode>0.00</c:formatCode>
                <c:ptCount val="8"/>
                <c:pt idx="0">
                  <c:v>83.052412689999997</c:v>
                </c:pt>
                <c:pt idx="1">
                  <c:v>1740.1464201800002</c:v>
                </c:pt>
                <c:pt idx="2">
                  <c:v>1287.3382603699997</c:v>
                </c:pt>
                <c:pt idx="3">
                  <c:v>219.03952831999999</c:v>
                </c:pt>
                <c:pt idx="4">
                  <c:v>1314.8676192400001</c:v>
                </c:pt>
                <c:pt idx="5">
                  <c:v>1151.6106398700001</c:v>
                </c:pt>
                <c:pt idx="6">
                  <c:v>6156.5037496799987</c:v>
                </c:pt>
                <c:pt idx="7">
                  <c:v>256.45250461999996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F26-4013-B38A-876F371FAB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B4FFE-C2B2-48A8-974E-4AC36011B1A8}" type="doc">
      <dgm:prSet loTypeId="urn:microsoft.com/office/officeart/2005/8/layout/hList2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GT"/>
        </a:p>
      </dgm:t>
    </dgm:pt>
    <dgm:pt modelId="{F40E2BA0-E8E8-4864-9ED3-AA918A42A08B}">
      <dgm:prSet phldrT="[Texto]" custT="1"/>
      <dgm:spPr/>
      <dgm:t>
        <a:bodyPr/>
        <a:lstStyle/>
        <a:p>
          <a:pPr algn="l"/>
          <a:r>
            <a:rPr lang="es-MX" sz="1800" dirty="0"/>
            <a:t>Economía, Competitividad y Prosperidad</a:t>
          </a:r>
          <a:endParaRPr lang="es-GT" sz="1800" dirty="0"/>
        </a:p>
      </dgm:t>
    </dgm:pt>
    <dgm:pt modelId="{8666EB6C-D37D-4BA5-BDDD-D49AF8DBBE0A}" type="parTrans" cxnId="{6A7C31E0-43BB-4FC2-A3A2-9A2FAD84F949}">
      <dgm:prSet/>
      <dgm:spPr/>
      <dgm:t>
        <a:bodyPr/>
        <a:lstStyle/>
        <a:p>
          <a:endParaRPr lang="es-GT" sz="1800"/>
        </a:p>
      </dgm:t>
    </dgm:pt>
    <dgm:pt modelId="{354D8817-CC5A-4705-9133-A68B9695BC36}" type="sibTrans" cxnId="{6A7C31E0-43BB-4FC2-A3A2-9A2FAD84F949}">
      <dgm:prSet/>
      <dgm:spPr/>
      <dgm:t>
        <a:bodyPr/>
        <a:lstStyle/>
        <a:p>
          <a:endParaRPr lang="es-GT" sz="1800"/>
        </a:p>
      </dgm:t>
    </dgm:pt>
    <dgm:pt modelId="{3627E1AB-76DB-425C-B8A9-FC1134077B27}">
      <dgm:prSet phldrT="[Texto]" custT="1"/>
      <dgm:spPr>
        <a:solidFill>
          <a:srgbClr val="00B0F0"/>
        </a:solidFill>
      </dgm:spPr>
      <dgm:t>
        <a:bodyPr/>
        <a:lstStyle/>
        <a:p>
          <a:pPr marL="114300" lvl="1" indent="0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-MX" sz="1800" dirty="0">
              <a:latin typeface="Helvetica" panose="020B0504020202030204" pitchFamily="34" charset="0"/>
            </a:rPr>
            <a:t>Subestaciones eléctricas, líneas eléctricas y de transmisión </a:t>
          </a:r>
          <a:endParaRPr lang="es-GT" sz="1800" dirty="0">
            <a:latin typeface="Helvetica" panose="020B0504020202030204" pitchFamily="34" charset="0"/>
          </a:endParaRPr>
        </a:p>
      </dgm:t>
    </dgm:pt>
    <dgm:pt modelId="{3D9A0C77-E1AE-4B4A-93AD-D61FF1EAD37E}" type="parTrans" cxnId="{8C65BC67-EBA3-411C-A193-D33CC103A407}">
      <dgm:prSet/>
      <dgm:spPr/>
      <dgm:t>
        <a:bodyPr/>
        <a:lstStyle/>
        <a:p>
          <a:endParaRPr lang="es-GT" sz="1800"/>
        </a:p>
      </dgm:t>
    </dgm:pt>
    <dgm:pt modelId="{5F01D483-781A-4DF1-8599-EF26E3F218F1}" type="sibTrans" cxnId="{8C65BC67-EBA3-411C-A193-D33CC103A407}">
      <dgm:prSet/>
      <dgm:spPr/>
      <dgm:t>
        <a:bodyPr/>
        <a:lstStyle/>
        <a:p>
          <a:endParaRPr lang="es-GT" sz="1800"/>
        </a:p>
      </dgm:t>
    </dgm:pt>
    <dgm:pt modelId="{E9200C32-DBAC-4C8B-A6F6-EA049E0CBD7F}">
      <dgm:prSet phldrT="[Texto]" custT="1"/>
      <dgm:spPr/>
      <dgm:t>
        <a:bodyPr/>
        <a:lstStyle/>
        <a:p>
          <a:pPr algn="ctr"/>
          <a:r>
            <a:rPr lang="es-MX" sz="1800" dirty="0"/>
            <a:t>Desarrollo Social</a:t>
          </a:r>
          <a:endParaRPr lang="es-GT" sz="1800" dirty="0"/>
        </a:p>
      </dgm:t>
    </dgm:pt>
    <dgm:pt modelId="{9461D640-447C-4752-BC1E-E476AF08C18C}" type="parTrans" cxnId="{7B345B7D-ED1A-481F-AFF9-27EB76D9B35B}">
      <dgm:prSet/>
      <dgm:spPr/>
      <dgm:t>
        <a:bodyPr/>
        <a:lstStyle/>
        <a:p>
          <a:endParaRPr lang="es-GT" sz="1800"/>
        </a:p>
      </dgm:t>
    </dgm:pt>
    <dgm:pt modelId="{94C55D27-028B-45C8-B7BA-70C66C590DAA}" type="sibTrans" cxnId="{7B345B7D-ED1A-481F-AFF9-27EB76D9B35B}">
      <dgm:prSet/>
      <dgm:spPr/>
      <dgm:t>
        <a:bodyPr/>
        <a:lstStyle/>
        <a:p>
          <a:endParaRPr lang="es-GT" sz="1800"/>
        </a:p>
      </dgm:t>
    </dgm:pt>
    <dgm:pt modelId="{5C3986C4-B963-4DF7-8A3E-07A94536767E}">
      <dgm:prSet phldrT="[Texto]" custT="1"/>
      <dgm:spPr>
        <a:solidFill>
          <a:srgbClr val="00B0F0"/>
        </a:solidFill>
      </dgm:spPr>
      <dgm:t>
        <a:bodyPr/>
        <a:lstStyle/>
        <a:p>
          <a:pPr marL="114300" lvl="1" indent="-114300" algn="l" defTabSz="600075">
            <a:lnSpc>
              <a:spcPct val="100000"/>
            </a:lnSpc>
            <a:spcBef>
              <a:spcPct val="0"/>
            </a:spcBef>
            <a:spcAft>
              <a:spcPts val="700"/>
            </a:spcAft>
            <a:buChar char="•"/>
          </a:pPr>
          <a:r>
            <a:rPr lang="es-MX" sz="1800" kern="1200" dirty="0">
              <a:solidFill>
                <a:prstClr val="white"/>
              </a:solidFill>
              <a:latin typeface="Helvetica" panose="020B0504020202030204" pitchFamily="34" charset="0"/>
              <a:ea typeface="+mn-ea"/>
              <a:cs typeface="+mn-cs"/>
            </a:rPr>
            <a:t>Escuelas preprimaria</a:t>
          </a:r>
          <a:endParaRPr lang="es-GT" sz="1800" kern="12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</dgm:t>
    </dgm:pt>
    <dgm:pt modelId="{32F66FB2-E00F-4822-8E17-8032F2EBE886}" type="parTrans" cxnId="{A1F8F85F-48CD-4BC2-8DA7-306593F2E6C9}">
      <dgm:prSet/>
      <dgm:spPr/>
      <dgm:t>
        <a:bodyPr/>
        <a:lstStyle/>
        <a:p>
          <a:endParaRPr lang="es-GT" sz="1800"/>
        </a:p>
      </dgm:t>
    </dgm:pt>
    <dgm:pt modelId="{E8392E25-5126-45FA-868E-E37E8F1591D3}" type="sibTrans" cxnId="{A1F8F85F-48CD-4BC2-8DA7-306593F2E6C9}">
      <dgm:prSet/>
      <dgm:spPr/>
      <dgm:t>
        <a:bodyPr/>
        <a:lstStyle/>
        <a:p>
          <a:endParaRPr lang="es-GT" sz="1800"/>
        </a:p>
      </dgm:t>
    </dgm:pt>
    <dgm:pt modelId="{41A69A01-13F9-42F5-8027-EF2679204A80}">
      <dgm:prSet phldrT="[Texto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MX" sz="1800" dirty="0"/>
            <a:t>Gobernabilidad y Seguridad en Desarrollo</a:t>
          </a:r>
          <a:endParaRPr lang="es-GT" sz="1800" dirty="0"/>
        </a:p>
      </dgm:t>
    </dgm:pt>
    <dgm:pt modelId="{F536120F-0C30-43ED-A7D2-B7D0B522BE69}" type="parTrans" cxnId="{01C41250-EDCA-42F8-8E61-D625EADD5FC4}">
      <dgm:prSet/>
      <dgm:spPr/>
      <dgm:t>
        <a:bodyPr/>
        <a:lstStyle/>
        <a:p>
          <a:endParaRPr lang="es-GT" sz="1800"/>
        </a:p>
      </dgm:t>
    </dgm:pt>
    <dgm:pt modelId="{AF60051D-7DB9-40A3-874F-989F4C6C0BF8}" type="sibTrans" cxnId="{01C41250-EDCA-42F8-8E61-D625EADD5FC4}">
      <dgm:prSet/>
      <dgm:spPr/>
      <dgm:t>
        <a:bodyPr/>
        <a:lstStyle/>
        <a:p>
          <a:endParaRPr lang="es-GT" sz="1800"/>
        </a:p>
      </dgm:t>
    </dgm:pt>
    <dgm:pt modelId="{D0C79935-BABC-4EAF-B997-9803287DD474}">
      <dgm:prSet phldrT="[Texto]" custT="1"/>
      <dgm:spPr>
        <a:solidFill>
          <a:srgbClr val="00B0F0"/>
        </a:solidFill>
      </dgm:spPr>
      <dgm:t>
        <a:bodyPr/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s-GT" sz="1800" kern="12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</dgm:t>
    </dgm:pt>
    <dgm:pt modelId="{9FCC6F61-9535-4DEA-AF74-2D3713831718}" type="parTrans" cxnId="{BC93F51A-1FCD-4CF3-ABDE-A66EE5D54AD3}">
      <dgm:prSet/>
      <dgm:spPr/>
      <dgm:t>
        <a:bodyPr/>
        <a:lstStyle/>
        <a:p>
          <a:endParaRPr lang="es-GT" sz="1800"/>
        </a:p>
      </dgm:t>
    </dgm:pt>
    <dgm:pt modelId="{156A0ACE-5511-4B19-8618-8EDCD5CBC360}" type="sibTrans" cxnId="{BC93F51A-1FCD-4CF3-ABDE-A66EE5D54AD3}">
      <dgm:prSet/>
      <dgm:spPr/>
      <dgm:t>
        <a:bodyPr/>
        <a:lstStyle/>
        <a:p>
          <a:endParaRPr lang="es-GT" sz="1800"/>
        </a:p>
      </dgm:t>
    </dgm:pt>
    <dgm:pt modelId="{D226C2D6-0ACA-453C-8118-939F803B1B88}">
      <dgm:prSet custT="1"/>
      <dgm:spPr>
        <a:solidFill>
          <a:srgbClr val="00B0F0"/>
        </a:solidFill>
      </dgm:spPr>
      <dgm:t>
        <a:bodyPr/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solidFill>
                <a:prstClr val="white"/>
              </a:solidFill>
              <a:latin typeface="Helvetica" panose="020B0504020202030204" pitchFamily="34" charset="0"/>
              <a:ea typeface="+mn-ea"/>
              <a:cs typeface="+mn-cs"/>
            </a:rPr>
            <a:t>Juzgados de paz</a:t>
          </a:r>
        </a:p>
      </dgm:t>
    </dgm:pt>
    <dgm:pt modelId="{E859526D-EC00-4679-AA57-50040E34F781}" type="parTrans" cxnId="{6AD86307-000B-4A1E-AC25-06A96D2C0246}">
      <dgm:prSet/>
      <dgm:spPr/>
      <dgm:t>
        <a:bodyPr/>
        <a:lstStyle/>
        <a:p>
          <a:endParaRPr lang="es-GT" sz="1800"/>
        </a:p>
      </dgm:t>
    </dgm:pt>
    <dgm:pt modelId="{5499D515-A583-4AA5-A388-5A8B7952639D}" type="sibTrans" cxnId="{6AD86307-000B-4A1E-AC25-06A96D2C0246}">
      <dgm:prSet/>
      <dgm:spPr/>
      <dgm:t>
        <a:bodyPr/>
        <a:lstStyle/>
        <a:p>
          <a:endParaRPr lang="es-GT" sz="1800"/>
        </a:p>
      </dgm:t>
    </dgm:pt>
    <dgm:pt modelId="{4A746163-A0AC-49CB-9391-4BE3B592BD06}">
      <dgm:prSet phldrT="[Texto]" custT="1"/>
      <dgm:spPr>
        <a:solidFill>
          <a:srgbClr val="00B0F0"/>
        </a:solidFill>
      </dgm:spPr>
      <dgm:t>
        <a:bodyPr/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MX" sz="1800" kern="1200" dirty="0">
              <a:solidFill>
                <a:prstClr val="white"/>
              </a:solidFill>
              <a:latin typeface="Helvetica" panose="020B0504020202030204" pitchFamily="34" charset="0"/>
              <a:ea typeface="+mn-ea"/>
              <a:cs typeface="+mn-cs"/>
            </a:rPr>
            <a:t> </a:t>
          </a:r>
          <a:endParaRPr lang="es-GT" sz="1800" kern="12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</dgm:t>
    </dgm:pt>
    <dgm:pt modelId="{F4DC7D55-8BCD-4441-B4B5-6FEA4488131B}" type="parTrans" cxnId="{992C77B7-0318-423D-BA32-BFAAB293E880}">
      <dgm:prSet/>
      <dgm:spPr/>
      <dgm:t>
        <a:bodyPr/>
        <a:lstStyle/>
        <a:p>
          <a:endParaRPr lang="es-GT" sz="1800"/>
        </a:p>
      </dgm:t>
    </dgm:pt>
    <dgm:pt modelId="{8A670A37-49DD-4ACD-9C0B-39E961CCCC82}" type="sibTrans" cxnId="{992C77B7-0318-423D-BA32-BFAAB293E880}">
      <dgm:prSet/>
      <dgm:spPr/>
      <dgm:t>
        <a:bodyPr/>
        <a:lstStyle/>
        <a:p>
          <a:endParaRPr lang="es-GT" sz="1800"/>
        </a:p>
      </dgm:t>
    </dgm:pt>
    <dgm:pt modelId="{9FA69055-FB03-4D0E-BD54-F600D5829E05}">
      <dgm:prSet phldrT="[Texto]" custT="1"/>
      <dgm:spPr/>
      <dgm:t>
        <a:bodyPr/>
        <a:lstStyle/>
        <a:p>
          <a:r>
            <a:rPr lang="es-MX" sz="1800" dirty="0"/>
            <a:t>Estado Responsable, Transparente y Efectivo</a:t>
          </a:r>
          <a:endParaRPr lang="es-GT" sz="1800" dirty="0"/>
        </a:p>
      </dgm:t>
    </dgm:pt>
    <dgm:pt modelId="{EB482136-ECE8-4A74-80D4-521FB435A524}" type="parTrans" cxnId="{21E133A8-38C9-4C2F-A953-C623E85C7BAB}">
      <dgm:prSet/>
      <dgm:spPr/>
      <dgm:t>
        <a:bodyPr/>
        <a:lstStyle/>
        <a:p>
          <a:endParaRPr lang="es-GT" sz="1800"/>
        </a:p>
      </dgm:t>
    </dgm:pt>
    <dgm:pt modelId="{21256B34-0320-40B5-A9BD-12CBE9EEFFE9}" type="sibTrans" cxnId="{21E133A8-38C9-4C2F-A953-C623E85C7BAB}">
      <dgm:prSet/>
      <dgm:spPr/>
      <dgm:t>
        <a:bodyPr/>
        <a:lstStyle/>
        <a:p>
          <a:endParaRPr lang="es-GT" sz="1800"/>
        </a:p>
      </dgm:t>
    </dgm:pt>
    <dgm:pt modelId="{CB3679D4-37E5-4284-8580-C5892BB4D2BF}">
      <dgm:prSet phldrT="[Texto]" custT="1"/>
      <dgm:spPr>
        <a:solidFill>
          <a:srgbClr val="00B0F0"/>
        </a:solidFill>
      </dgm:spPr>
      <dgm:t>
        <a:bodyPr/>
        <a:lstStyle/>
        <a:p>
          <a:pPr marL="114300" lvl="1" indent="0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-MX" sz="1800" dirty="0">
              <a:latin typeface="Helvetica" panose="020B0504020202030204" pitchFamily="34" charset="0"/>
            </a:rPr>
            <a:t>Centros turísticos</a:t>
          </a:r>
          <a:endParaRPr lang="es-GT" sz="1800" dirty="0">
            <a:latin typeface="Helvetica" panose="020B0504020202030204" pitchFamily="34" charset="0"/>
          </a:endParaRPr>
        </a:p>
      </dgm:t>
    </dgm:pt>
    <dgm:pt modelId="{D3E95254-1093-44AC-B740-D46CD2AD311C}" type="parTrans" cxnId="{420E9E2E-0940-4654-9027-BB02D3C6A6D5}">
      <dgm:prSet/>
      <dgm:spPr/>
      <dgm:t>
        <a:bodyPr/>
        <a:lstStyle/>
        <a:p>
          <a:endParaRPr lang="es-GT" sz="1800"/>
        </a:p>
      </dgm:t>
    </dgm:pt>
    <dgm:pt modelId="{E0C9875F-DFAE-4C2D-9B63-96204143E1BD}" type="sibTrans" cxnId="{420E9E2E-0940-4654-9027-BB02D3C6A6D5}">
      <dgm:prSet/>
      <dgm:spPr/>
      <dgm:t>
        <a:bodyPr/>
        <a:lstStyle/>
        <a:p>
          <a:endParaRPr lang="es-GT" sz="1800"/>
        </a:p>
      </dgm:t>
    </dgm:pt>
    <dgm:pt modelId="{88E7A859-98EA-43E3-9076-61DB1AD867EF}">
      <dgm:prSet phldrT="[Texto]" custT="1"/>
      <dgm:spPr>
        <a:solidFill>
          <a:srgbClr val="00B0F0"/>
        </a:solidFill>
      </dgm:spPr>
      <dgm:t>
        <a:bodyPr/>
        <a:lstStyle/>
        <a:p>
          <a:pPr marL="114300" lvl="1" indent="0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s-GT" sz="1800" dirty="0">
            <a:latin typeface="Helvetica" panose="020B0504020202030204" pitchFamily="34" charset="0"/>
          </a:endParaRPr>
        </a:p>
      </dgm:t>
    </dgm:pt>
    <dgm:pt modelId="{45082B49-BC10-4CCA-B986-18043C730E05}" type="parTrans" cxnId="{CA176341-789B-4EB8-89F4-848AAFB19A92}">
      <dgm:prSet/>
      <dgm:spPr/>
      <dgm:t>
        <a:bodyPr/>
        <a:lstStyle/>
        <a:p>
          <a:endParaRPr lang="es-GT" sz="1800"/>
        </a:p>
      </dgm:t>
    </dgm:pt>
    <dgm:pt modelId="{5538A411-CCE2-4FA3-921C-64248EDF3CA7}" type="sibTrans" cxnId="{CA176341-789B-4EB8-89F4-848AAFB19A92}">
      <dgm:prSet/>
      <dgm:spPr/>
      <dgm:t>
        <a:bodyPr/>
        <a:lstStyle/>
        <a:p>
          <a:endParaRPr lang="es-GT" sz="1800"/>
        </a:p>
      </dgm:t>
    </dgm:pt>
    <dgm:pt modelId="{740A7A48-69A4-49F7-9577-D7801F014962}">
      <dgm:prSet phldrT="[Texto]" custT="1"/>
      <dgm:spPr>
        <a:solidFill>
          <a:srgbClr val="00B0F0"/>
        </a:solidFill>
      </dgm:spPr>
      <dgm:t>
        <a:bodyPr/>
        <a:lstStyle/>
        <a:p>
          <a:pPr marL="114300" lvl="1" indent="0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s-GT" sz="1800" dirty="0">
            <a:latin typeface="Helvetica" panose="020B0504020202030204" pitchFamily="34" charset="0"/>
          </a:endParaRPr>
        </a:p>
      </dgm:t>
    </dgm:pt>
    <dgm:pt modelId="{DFA20B79-7D7D-414D-96C1-82458F3E8EC3}" type="parTrans" cxnId="{64C422DE-8891-4C4F-A255-1E76DB4D437B}">
      <dgm:prSet/>
      <dgm:spPr/>
      <dgm:t>
        <a:bodyPr/>
        <a:lstStyle/>
        <a:p>
          <a:endParaRPr lang="es-GT" sz="1800"/>
        </a:p>
      </dgm:t>
    </dgm:pt>
    <dgm:pt modelId="{35A8D5F9-DD5B-4EF1-BCDD-C70061DFE9FA}" type="sibTrans" cxnId="{64C422DE-8891-4C4F-A255-1E76DB4D437B}">
      <dgm:prSet/>
      <dgm:spPr/>
      <dgm:t>
        <a:bodyPr/>
        <a:lstStyle/>
        <a:p>
          <a:endParaRPr lang="es-GT" sz="1800"/>
        </a:p>
      </dgm:t>
    </dgm:pt>
    <dgm:pt modelId="{9980FBE4-28F4-4374-BFC8-4DA6C625FEE9}">
      <dgm:prSet phldrT="[Texto]" custT="1"/>
      <dgm:spPr>
        <a:solidFill>
          <a:srgbClr val="00B0F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s-MX" sz="1800" dirty="0">
              <a:latin typeface="Helvetica" panose="020B0504020202030204" pitchFamily="34" charset="0"/>
            </a:rPr>
            <a:t>Centros de capacitación</a:t>
          </a:r>
          <a:endParaRPr lang="es-GT" sz="1800" dirty="0">
            <a:latin typeface="Helvetica" panose="020B0504020202030204" pitchFamily="34" charset="0"/>
          </a:endParaRPr>
        </a:p>
        <a:p>
          <a:pPr marL="114300" lvl="1" indent="0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s-GT" sz="1800" dirty="0">
            <a:latin typeface="Helvetica" panose="020B0504020202030204" pitchFamily="34" charset="0"/>
          </a:endParaRPr>
        </a:p>
      </dgm:t>
    </dgm:pt>
    <dgm:pt modelId="{1B2D3BB8-7E6D-4C45-990F-F7FBFCBD5FA7}" type="parTrans" cxnId="{F2A834FC-A451-4920-B064-B32B998E6EF6}">
      <dgm:prSet/>
      <dgm:spPr/>
      <dgm:t>
        <a:bodyPr/>
        <a:lstStyle/>
        <a:p>
          <a:endParaRPr lang="es-GT" sz="1800"/>
        </a:p>
      </dgm:t>
    </dgm:pt>
    <dgm:pt modelId="{3D1C8CF7-A5E2-4051-8A1C-259A2A9E9C01}" type="sibTrans" cxnId="{F2A834FC-A451-4920-B064-B32B998E6EF6}">
      <dgm:prSet/>
      <dgm:spPr/>
      <dgm:t>
        <a:bodyPr/>
        <a:lstStyle/>
        <a:p>
          <a:endParaRPr lang="es-GT" sz="1800"/>
        </a:p>
      </dgm:t>
    </dgm:pt>
    <dgm:pt modelId="{1B5C5BF2-E309-475A-AA90-C8B365719435}">
      <dgm:prSet phldrT="[Texto]" custT="1"/>
      <dgm:spPr>
        <a:solidFill>
          <a:srgbClr val="00B0F0"/>
        </a:solidFill>
      </dgm:spPr>
      <dgm:t>
        <a:bodyPr/>
        <a:lstStyle/>
        <a:p>
          <a:pPr marL="114300" lvl="1" indent="0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-MX" sz="1800" dirty="0">
              <a:latin typeface="Helvetica" panose="020B0504020202030204" pitchFamily="34" charset="0"/>
            </a:rPr>
            <a:t>Infraestructura aeroportuaria </a:t>
          </a:r>
          <a:endParaRPr lang="es-GT" sz="1800" dirty="0">
            <a:latin typeface="Helvetica" panose="020B0504020202030204" pitchFamily="34" charset="0"/>
          </a:endParaRPr>
        </a:p>
      </dgm:t>
    </dgm:pt>
    <dgm:pt modelId="{44922A02-FF7A-43EB-9268-F2C30CE107A0}" type="parTrans" cxnId="{85B60928-5FE5-4EDD-B407-F057421E4755}">
      <dgm:prSet/>
      <dgm:spPr/>
      <dgm:t>
        <a:bodyPr/>
        <a:lstStyle/>
        <a:p>
          <a:endParaRPr lang="es-GT" sz="1800"/>
        </a:p>
      </dgm:t>
    </dgm:pt>
    <dgm:pt modelId="{0954D6C2-65DC-497E-8C55-91A5AE51D5BF}" type="sibTrans" cxnId="{85B60928-5FE5-4EDD-B407-F057421E4755}">
      <dgm:prSet/>
      <dgm:spPr/>
      <dgm:t>
        <a:bodyPr/>
        <a:lstStyle/>
        <a:p>
          <a:endParaRPr lang="es-GT" sz="1800"/>
        </a:p>
      </dgm:t>
    </dgm:pt>
    <dgm:pt modelId="{E09E69A2-6EF7-4D83-A77E-5278E6B472CF}">
      <dgm:prSet phldrT="[Texto]" custT="1"/>
      <dgm:spPr>
        <a:solidFill>
          <a:srgbClr val="00B0F0"/>
        </a:solidFill>
      </dgm:spPr>
      <dgm:t>
        <a:bodyPr/>
        <a:lstStyle/>
        <a:p>
          <a:pPr marL="114300" lvl="1" indent="0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s-GT" sz="1800" dirty="0">
            <a:latin typeface="Helvetica" panose="020B0504020202030204" pitchFamily="34" charset="0"/>
          </a:endParaRPr>
        </a:p>
      </dgm:t>
    </dgm:pt>
    <dgm:pt modelId="{64EA55A1-BAF1-473B-B4DF-E11A32FAE1B3}" type="parTrans" cxnId="{B541C947-00C6-4D9D-B374-A396F3E6FA71}">
      <dgm:prSet/>
      <dgm:spPr/>
      <dgm:t>
        <a:bodyPr/>
        <a:lstStyle/>
        <a:p>
          <a:endParaRPr lang="es-GT" sz="1800"/>
        </a:p>
      </dgm:t>
    </dgm:pt>
    <dgm:pt modelId="{1E368D83-FBE2-42A3-B3CD-ABD7481FBA73}" type="sibTrans" cxnId="{B541C947-00C6-4D9D-B374-A396F3E6FA71}">
      <dgm:prSet/>
      <dgm:spPr/>
      <dgm:t>
        <a:bodyPr/>
        <a:lstStyle/>
        <a:p>
          <a:endParaRPr lang="es-GT" sz="1800"/>
        </a:p>
      </dgm:t>
    </dgm:pt>
    <dgm:pt modelId="{5CB5F600-E943-4BB6-8278-FE8B31182BD0}">
      <dgm:prSet phldrT="[Texto]" custT="1"/>
      <dgm:spPr>
        <a:solidFill>
          <a:srgbClr val="00B0F0"/>
        </a:solidFill>
      </dgm:spPr>
      <dgm:t>
        <a:bodyPr/>
        <a:lstStyle/>
        <a:p>
          <a:pPr marL="114300" lvl="1" indent="0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-MX" sz="1800" dirty="0">
              <a:latin typeface="Helvetica" panose="020B0504020202030204" pitchFamily="34" charset="0"/>
            </a:rPr>
            <a:t>Red vial</a:t>
          </a:r>
          <a:endParaRPr lang="es-GT" sz="1800" dirty="0">
            <a:latin typeface="Helvetica" panose="020B0504020202030204" pitchFamily="34" charset="0"/>
          </a:endParaRPr>
        </a:p>
      </dgm:t>
    </dgm:pt>
    <dgm:pt modelId="{B75D78FA-246F-4A4F-AB38-AE47EC6E820B}" type="parTrans" cxnId="{805DFE37-43D8-4FE0-B4C0-AB30998B22C8}">
      <dgm:prSet/>
      <dgm:spPr/>
      <dgm:t>
        <a:bodyPr/>
        <a:lstStyle/>
        <a:p>
          <a:endParaRPr lang="es-GT" sz="1800"/>
        </a:p>
      </dgm:t>
    </dgm:pt>
    <dgm:pt modelId="{699851C4-58C1-4603-8B3D-41BD7F5584CF}" type="sibTrans" cxnId="{805DFE37-43D8-4FE0-B4C0-AB30998B22C8}">
      <dgm:prSet/>
      <dgm:spPr/>
      <dgm:t>
        <a:bodyPr/>
        <a:lstStyle/>
        <a:p>
          <a:endParaRPr lang="es-GT" sz="1800"/>
        </a:p>
      </dgm:t>
    </dgm:pt>
    <dgm:pt modelId="{28EC882E-3BD0-4F54-B82B-728487AC8C63}">
      <dgm:prSet phldrT="[Texto]" custT="1"/>
      <dgm:spPr>
        <a:solidFill>
          <a:srgbClr val="00B0F0"/>
        </a:solidFill>
      </dgm:spPr>
      <dgm:t>
        <a:bodyPr/>
        <a:lstStyle/>
        <a:p>
          <a:pPr marL="114300" lvl="1" indent="0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s-GT" sz="1800" dirty="0">
            <a:latin typeface="Helvetica" panose="020B0504020202030204" pitchFamily="34" charset="0"/>
          </a:endParaRPr>
        </a:p>
      </dgm:t>
    </dgm:pt>
    <dgm:pt modelId="{D32B26BC-FB4B-47BA-A61D-0FC4D8AEC1E9}" type="parTrans" cxnId="{B5C81DA8-079D-44DF-8484-5FCE85CBCC96}">
      <dgm:prSet/>
      <dgm:spPr/>
      <dgm:t>
        <a:bodyPr/>
        <a:lstStyle/>
        <a:p>
          <a:endParaRPr lang="es-GT" sz="1800"/>
        </a:p>
      </dgm:t>
    </dgm:pt>
    <dgm:pt modelId="{C3BC9785-EA6F-4821-A706-BD78497BF5BA}" type="sibTrans" cxnId="{B5C81DA8-079D-44DF-8484-5FCE85CBCC96}">
      <dgm:prSet/>
      <dgm:spPr/>
      <dgm:t>
        <a:bodyPr/>
        <a:lstStyle/>
        <a:p>
          <a:endParaRPr lang="es-GT" sz="1800"/>
        </a:p>
      </dgm:t>
    </dgm:pt>
    <dgm:pt modelId="{412F519E-E335-4BB4-BCFC-A88FE40666DA}">
      <dgm:prSet phldrT="[Texto]" custT="1"/>
      <dgm:spPr>
        <a:solidFill>
          <a:srgbClr val="00B0F0"/>
        </a:solidFill>
      </dgm:spPr>
      <dgm:t>
        <a:bodyPr/>
        <a:lstStyle/>
        <a:p>
          <a:pPr marL="114300" lvl="1" indent="0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s-GT" sz="1800" dirty="0">
            <a:latin typeface="Helvetica" panose="020B0504020202030204" pitchFamily="34" charset="0"/>
          </a:endParaRPr>
        </a:p>
      </dgm:t>
    </dgm:pt>
    <dgm:pt modelId="{DAF33EB0-AE8D-4B20-B7A9-392A678160D6}" type="parTrans" cxnId="{331F8A18-8528-4C79-9093-BA6B57005619}">
      <dgm:prSet/>
      <dgm:spPr/>
      <dgm:t>
        <a:bodyPr/>
        <a:lstStyle/>
        <a:p>
          <a:endParaRPr lang="es-GT" sz="1800"/>
        </a:p>
      </dgm:t>
    </dgm:pt>
    <dgm:pt modelId="{4A0DC0E5-E8DB-4B9F-88FF-45AD99385030}" type="sibTrans" cxnId="{331F8A18-8528-4C79-9093-BA6B57005619}">
      <dgm:prSet/>
      <dgm:spPr/>
      <dgm:t>
        <a:bodyPr/>
        <a:lstStyle/>
        <a:p>
          <a:endParaRPr lang="es-GT" sz="1800"/>
        </a:p>
      </dgm:t>
    </dgm:pt>
    <dgm:pt modelId="{03589814-655E-4628-9DA0-E2C886F65325}">
      <dgm:prSet phldrT="[Texto]" custT="1"/>
      <dgm:spPr>
        <a:solidFill>
          <a:srgbClr val="00B0F0"/>
        </a:solidFill>
      </dgm:spPr>
      <dgm:t>
        <a:bodyPr/>
        <a:lstStyle/>
        <a:p>
          <a:pPr marL="114300" lvl="1" indent="-114300" algn="l" defTabSz="600075">
            <a:lnSpc>
              <a:spcPct val="100000"/>
            </a:lnSpc>
            <a:spcBef>
              <a:spcPct val="0"/>
            </a:spcBef>
            <a:spcAft>
              <a:spcPts val="700"/>
            </a:spcAft>
            <a:buChar char="•"/>
          </a:pPr>
          <a:r>
            <a:rPr lang="es-MX" sz="1800" kern="1200" dirty="0">
              <a:solidFill>
                <a:prstClr val="white"/>
              </a:solidFill>
              <a:latin typeface="Helvetica" panose="020B0504020202030204" pitchFamily="34" charset="0"/>
              <a:ea typeface="+mn-ea"/>
              <a:cs typeface="+mn-cs"/>
            </a:rPr>
            <a:t>Escuelas primaria</a:t>
          </a:r>
          <a:endParaRPr lang="es-GT" sz="1800" kern="12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</dgm:t>
    </dgm:pt>
    <dgm:pt modelId="{42823445-115E-48B4-BC5E-AE6F293FE4AC}" type="parTrans" cxnId="{69B5BA82-A9E9-41ED-8503-20204A2D949D}">
      <dgm:prSet/>
      <dgm:spPr/>
      <dgm:t>
        <a:bodyPr/>
        <a:lstStyle/>
        <a:p>
          <a:endParaRPr lang="es-GT" sz="1800"/>
        </a:p>
      </dgm:t>
    </dgm:pt>
    <dgm:pt modelId="{F43C7B41-CFD3-43F4-9C2E-FC2742AECBF9}" type="sibTrans" cxnId="{69B5BA82-A9E9-41ED-8503-20204A2D949D}">
      <dgm:prSet/>
      <dgm:spPr/>
      <dgm:t>
        <a:bodyPr/>
        <a:lstStyle/>
        <a:p>
          <a:endParaRPr lang="es-GT" sz="1800"/>
        </a:p>
      </dgm:t>
    </dgm:pt>
    <dgm:pt modelId="{AF6B24C4-B34D-4432-B2C4-7DD060FC2608}">
      <dgm:prSet phldrT="[Texto]" custT="1"/>
      <dgm:spPr>
        <a:solidFill>
          <a:srgbClr val="00B0F0"/>
        </a:solidFill>
      </dgm:spPr>
      <dgm:t>
        <a:bodyPr/>
        <a:lstStyle/>
        <a:p>
          <a:pPr marL="114300" lvl="1" indent="-114300" algn="l" defTabSz="600075">
            <a:lnSpc>
              <a:spcPct val="100000"/>
            </a:lnSpc>
            <a:spcBef>
              <a:spcPct val="0"/>
            </a:spcBef>
            <a:spcAft>
              <a:spcPts val="700"/>
            </a:spcAft>
            <a:buChar char="•"/>
          </a:pPr>
          <a:r>
            <a:rPr lang="es-MX" sz="1800" kern="1200" dirty="0">
              <a:solidFill>
                <a:prstClr val="white"/>
              </a:solidFill>
              <a:latin typeface="Helvetica" panose="020B0504020202030204" pitchFamily="34" charset="0"/>
              <a:ea typeface="+mn-ea"/>
              <a:cs typeface="+mn-cs"/>
            </a:rPr>
            <a:t>Institutos básico y diversificado</a:t>
          </a:r>
          <a:endParaRPr lang="es-GT" sz="1800" kern="12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</dgm:t>
    </dgm:pt>
    <dgm:pt modelId="{A09E082C-07A7-417B-BA94-A7A86FE3E531}" type="parTrans" cxnId="{34EE70CE-61D9-4885-8F80-6AA3247A7190}">
      <dgm:prSet/>
      <dgm:spPr/>
      <dgm:t>
        <a:bodyPr/>
        <a:lstStyle/>
        <a:p>
          <a:endParaRPr lang="es-GT" sz="1800"/>
        </a:p>
      </dgm:t>
    </dgm:pt>
    <dgm:pt modelId="{4DCAE1E5-7481-4EF0-AFD3-28D5BCD2C625}" type="sibTrans" cxnId="{34EE70CE-61D9-4885-8F80-6AA3247A7190}">
      <dgm:prSet/>
      <dgm:spPr/>
      <dgm:t>
        <a:bodyPr/>
        <a:lstStyle/>
        <a:p>
          <a:endParaRPr lang="es-GT" sz="1800"/>
        </a:p>
      </dgm:t>
    </dgm:pt>
    <dgm:pt modelId="{260347B4-82FD-4BDD-850C-1C2BF5BACAAC}">
      <dgm:prSet custT="1"/>
      <dgm:spPr>
        <a:solidFill>
          <a:srgbClr val="00B0F0"/>
        </a:solidFill>
      </dgm:spPr>
      <dgm:t>
        <a:bodyPr/>
        <a:lstStyle/>
        <a:p>
          <a:pPr marL="114300" lvl="1" indent="-114300" algn="l" defTabSz="600075">
            <a:lnSpc>
              <a:spcPct val="100000"/>
            </a:lnSpc>
            <a:spcBef>
              <a:spcPct val="0"/>
            </a:spcBef>
            <a:spcAft>
              <a:spcPts val="700"/>
            </a:spcAft>
            <a:buChar char="•"/>
          </a:pPr>
          <a:r>
            <a:rPr lang="es-MX" sz="1800" kern="1200" dirty="0">
              <a:solidFill>
                <a:prstClr val="white"/>
              </a:solidFill>
              <a:latin typeface="Helvetica" panose="020B0504020202030204" pitchFamily="34" charset="0"/>
              <a:ea typeface="+mn-ea"/>
              <a:cs typeface="+mn-cs"/>
            </a:rPr>
            <a:t>Centro de Atención Permanente y Materno infantil</a:t>
          </a:r>
        </a:p>
      </dgm:t>
    </dgm:pt>
    <dgm:pt modelId="{4F8D6BDF-E40B-4B8B-9091-AEC60A52ACBD}" type="parTrans" cxnId="{618CFC05-3E5E-4634-A069-14D9CF5814D6}">
      <dgm:prSet/>
      <dgm:spPr/>
      <dgm:t>
        <a:bodyPr/>
        <a:lstStyle/>
        <a:p>
          <a:endParaRPr lang="es-GT" sz="1800"/>
        </a:p>
      </dgm:t>
    </dgm:pt>
    <dgm:pt modelId="{E19CD33B-AF9B-46EB-AF9A-744AC42AC476}" type="sibTrans" cxnId="{618CFC05-3E5E-4634-A069-14D9CF5814D6}">
      <dgm:prSet/>
      <dgm:spPr/>
      <dgm:t>
        <a:bodyPr/>
        <a:lstStyle/>
        <a:p>
          <a:endParaRPr lang="es-GT" sz="1800"/>
        </a:p>
      </dgm:t>
    </dgm:pt>
    <dgm:pt modelId="{A19E129B-45FD-44C4-BBF4-7F80DCCD42DD}">
      <dgm:prSet custT="1"/>
      <dgm:spPr>
        <a:solidFill>
          <a:srgbClr val="00B0F0"/>
        </a:solidFill>
      </dgm:spPr>
      <dgm:t>
        <a:bodyPr/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800" kern="12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</dgm:t>
    </dgm:pt>
    <dgm:pt modelId="{F65329E9-D545-4267-91B0-8BE07D3D9940}" type="parTrans" cxnId="{7305193F-5B39-43D3-A968-A8DAF895F779}">
      <dgm:prSet/>
      <dgm:spPr/>
      <dgm:t>
        <a:bodyPr/>
        <a:lstStyle/>
        <a:p>
          <a:endParaRPr lang="es-GT" sz="1800"/>
        </a:p>
      </dgm:t>
    </dgm:pt>
    <dgm:pt modelId="{704E5B07-0E00-40EE-85D5-DD6C2CC40AA2}" type="sibTrans" cxnId="{7305193F-5B39-43D3-A968-A8DAF895F779}">
      <dgm:prSet/>
      <dgm:spPr/>
      <dgm:t>
        <a:bodyPr/>
        <a:lstStyle/>
        <a:p>
          <a:endParaRPr lang="es-GT" sz="1800"/>
        </a:p>
      </dgm:t>
    </dgm:pt>
    <dgm:pt modelId="{208B95A1-88B8-404F-AFC5-2DB33BB2A776}">
      <dgm:prSet custT="1"/>
      <dgm:spPr>
        <a:solidFill>
          <a:srgbClr val="00B0F0"/>
        </a:solidFill>
      </dgm:spPr>
      <dgm:t>
        <a:bodyPr/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800" kern="12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</dgm:t>
    </dgm:pt>
    <dgm:pt modelId="{C6669F76-9945-41F5-BCD6-7CBBF8529988}" type="parTrans" cxnId="{6E1C5431-EFD4-462C-842A-468E4C62DADC}">
      <dgm:prSet/>
      <dgm:spPr/>
      <dgm:t>
        <a:bodyPr/>
        <a:lstStyle/>
        <a:p>
          <a:endParaRPr lang="es-GT" sz="1800"/>
        </a:p>
      </dgm:t>
    </dgm:pt>
    <dgm:pt modelId="{FD5229B6-9E1D-4561-95AF-6EE1760F5B8C}" type="sibTrans" cxnId="{6E1C5431-EFD4-462C-842A-468E4C62DADC}">
      <dgm:prSet/>
      <dgm:spPr/>
      <dgm:t>
        <a:bodyPr/>
        <a:lstStyle/>
        <a:p>
          <a:endParaRPr lang="es-GT" sz="1800"/>
        </a:p>
      </dgm:t>
    </dgm:pt>
    <dgm:pt modelId="{D8A48A33-84F8-4D77-AAC8-0E66BF63DA58}">
      <dgm:prSet custT="1"/>
      <dgm:spPr>
        <a:solidFill>
          <a:srgbClr val="00B0F0"/>
        </a:solidFill>
      </dgm:spPr>
      <dgm:t>
        <a:bodyPr/>
        <a:lstStyle/>
        <a:p>
          <a:pPr marL="114300" lvl="1" indent="-114300" algn="l" defTabSz="600075">
            <a:lnSpc>
              <a:spcPct val="100000"/>
            </a:lnSpc>
            <a:spcBef>
              <a:spcPct val="0"/>
            </a:spcBef>
            <a:spcAft>
              <a:spcPts val="700"/>
            </a:spcAft>
            <a:buChar char="•"/>
          </a:pPr>
          <a:r>
            <a:rPr lang="es-MX" sz="1800" kern="1200" dirty="0">
              <a:solidFill>
                <a:prstClr val="white"/>
              </a:solidFill>
              <a:latin typeface="Helvetica" panose="020B0504020202030204" pitchFamily="34" charset="0"/>
              <a:ea typeface="+mn-ea"/>
              <a:cs typeface="+mn-cs"/>
            </a:rPr>
            <a:t>Hospitales</a:t>
          </a:r>
        </a:p>
      </dgm:t>
    </dgm:pt>
    <dgm:pt modelId="{EBCE0F06-EA40-4F0F-BD81-E31532F22FD5}" type="parTrans" cxnId="{E2E23A61-962D-4500-B8C8-EA2EA18A5151}">
      <dgm:prSet/>
      <dgm:spPr/>
      <dgm:t>
        <a:bodyPr/>
        <a:lstStyle/>
        <a:p>
          <a:endParaRPr lang="es-GT" sz="1800"/>
        </a:p>
      </dgm:t>
    </dgm:pt>
    <dgm:pt modelId="{F9726D72-4205-4B4A-82AB-042B1470C2E7}" type="sibTrans" cxnId="{E2E23A61-962D-4500-B8C8-EA2EA18A5151}">
      <dgm:prSet/>
      <dgm:spPr/>
      <dgm:t>
        <a:bodyPr/>
        <a:lstStyle/>
        <a:p>
          <a:endParaRPr lang="es-GT" sz="1800"/>
        </a:p>
      </dgm:t>
    </dgm:pt>
    <dgm:pt modelId="{EBC5C49C-6EE8-4D26-93F2-9E2F71D10487}">
      <dgm:prSet custT="1"/>
      <dgm:spPr>
        <a:solidFill>
          <a:srgbClr val="00B0F0"/>
        </a:solidFill>
      </dgm:spPr>
      <dgm:t>
        <a:bodyPr/>
        <a:lstStyle/>
        <a:p>
          <a:pPr marL="114300" lvl="1" indent="-114300" algn="l" defTabSz="600075">
            <a:lnSpc>
              <a:spcPct val="100000"/>
            </a:lnSpc>
            <a:spcBef>
              <a:spcPct val="0"/>
            </a:spcBef>
            <a:spcAft>
              <a:spcPts val="700"/>
            </a:spcAft>
            <a:buChar char="•"/>
          </a:pPr>
          <a:r>
            <a:rPr lang="es-MX" sz="1800" kern="1200" dirty="0">
              <a:solidFill>
                <a:prstClr val="white"/>
              </a:solidFill>
              <a:latin typeface="Helvetica" panose="020B0504020202030204" pitchFamily="34" charset="0"/>
              <a:ea typeface="+mn-ea"/>
              <a:cs typeface="+mn-cs"/>
            </a:rPr>
            <a:t>Sistemas de agua potable</a:t>
          </a:r>
        </a:p>
      </dgm:t>
    </dgm:pt>
    <dgm:pt modelId="{A7A27B12-C3F5-4714-B7E7-07CC10E5433A}" type="parTrans" cxnId="{25C4B8D7-574B-48A7-8CD5-A482F3CDB533}">
      <dgm:prSet/>
      <dgm:spPr/>
      <dgm:t>
        <a:bodyPr/>
        <a:lstStyle/>
        <a:p>
          <a:endParaRPr lang="es-GT" sz="1800"/>
        </a:p>
      </dgm:t>
    </dgm:pt>
    <dgm:pt modelId="{D7D97DAE-912A-4619-A9DB-A6AA3065C644}" type="sibTrans" cxnId="{25C4B8D7-574B-48A7-8CD5-A482F3CDB533}">
      <dgm:prSet/>
      <dgm:spPr/>
      <dgm:t>
        <a:bodyPr/>
        <a:lstStyle/>
        <a:p>
          <a:endParaRPr lang="es-GT" sz="1800"/>
        </a:p>
      </dgm:t>
    </dgm:pt>
    <dgm:pt modelId="{653F95D6-1787-4B59-B3FE-B5AEAD455723}">
      <dgm:prSet custT="1"/>
      <dgm:spPr>
        <a:solidFill>
          <a:srgbClr val="00B0F0"/>
        </a:solidFill>
      </dgm:spPr>
      <dgm:t>
        <a:bodyPr/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800" kern="12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</dgm:t>
    </dgm:pt>
    <dgm:pt modelId="{01F75BC9-5B04-4284-B8DC-9EF313F811BC}" type="parTrans" cxnId="{2C9D2AA7-50CB-4465-BEEE-147FC43045DF}">
      <dgm:prSet/>
      <dgm:spPr/>
      <dgm:t>
        <a:bodyPr/>
        <a:lstStyle/>
        <a:p>
          <a:endParaRPr lang="es-GT" sz="1800"/>
        </a:p>
      </dgm:t>
    </dgm:pt>
    <dgm:pt modelId="{A4BCF974-B586-4742-A113-B0A670D4EAEC}" type="sibTrans" cxnId="{2C9D2AA7-50CB-4465-BEEE-147FC43045DF}">
      <dgm:prSet/>
      <dgm:spPr/>
      <dgm:t>
        <a:bodyPr/>
        <a:lstStyle/>
        <a:p>
          <a:endParaRPr lang="es-GT" sz="1800"/>
        </a:p>
      </dgm:t>
    </dgm:pt>
    <dgm:pt modelId="{2A90E954-9EE9-4C82-90AC-FFDB0CB67D6D}">
      <dgm:prSet custT="1"/>
      <dgm:spPr>
        <a:solidFill>
          <a:srgbClr val="00B0F0"/>
        </a:solidFill>
      </dgm:spPr>
      <dgm:t>
        <a:bodyPr/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solidFill>
                <a:prstClr val="white"/>
              </a:solidFill>
              <a:latin typeface="Helvetica" panose="020B0504020202030204" pitchFamily="34" charset="0"/>
              <a:ea typeface="+mn-ea"/>
              <a:cs typeface="+mn-cs"/>
            </a:rPr>
            <a:t>Centros de cumplimiento de condena</a:t>
          </a:r>
        </a:p>
      </dgm:t>
    </dgm:pt>
    <dgm:pt modelId="{BCFD3C6D-A5A9-4B67-A188-0E1343465AD5}" type="parTrans" cxnId="{FE840E28-70DA-45B4-96FC-C8843B690BC9}">
      <dgm:prSet/>
      <dgm:spPr/>
      <dgm:t>
        <a:bodyPr/>
        <a:lstStyle/>
        <a:p>
          <a:endParaRPr lang="es-GT" sz="1800"/>
        </a:p>
      </dgm:t>
    </dgm:pt>
    <dgm:pt modelId="{A3ECCBFF-FD3E-4CB6-A2B0-A357CB9F3E38}" type="sibTrans" cxnId="{FE840E28-70DA-45B4-96FC-C8843B690BC9}">
      <dgm:prSet/>
      <dgm:spPr/>
      <dgm:t>
        <a:bodyPr/>
        <a:lstStyle/>
        <a:p>
          <a:endParaRPr lang="es-GT" sz="1800"/>
        </a:p>
      </dgm:t>
    </dgm:pt>
    <dgm:pt modelId="{87598723-2E65-46F3-8FE2-4C8B8E43E4AB}">
      <dgm:prSet custT="1"/>
      <dgm:spPr>
        <a:solidFill>
          <a:srgbClr val="00B0F0"/>
        </a:solidFill>
      </dgm:spPr>
      <dgm:t>
        <a:bodyPr/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800" kern="12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</dgm:t>
    </dgm:pt>
    <dgm:pt modelId="{FA86A2FE-3234-4FCD-8DD0-BBAA0CF0198F}" type="parTrans" cxnId="{FE06C42A-1BAA-43B5-8049-8C880E564B01}">
      <dgm:prSet/>
      <dgm:spPr/>
      <dgm:t>
        <a:bodyPr/>
        <a:lstStyle/>
        <a:p>
          <a:endParaRPr lang="es-GT" sz="1800"/>
        </a:p>
      </dgm:t>
    </dgm:pt>
    <dgm:pt modelId="{085A2B0D-DCF1-4689-A637-AEDFB48E00B9}" type="sibTrans" cxnId="{FE06C42A-1BAA-43B5-8049-8C880E564B01}">
      <dgm:prSet/>
      <dgm:spPr/>
      <dgm:t>
        <a:bodyPr/>
        <a:lstStyle/>
        <a:p>
          <a:endParaRPr lang="es-GT" sz="1800"/>
        </a:p>
      </dgm:t>
    </dgm:pt>
    <dgm:pt modelId="{6C3ADD18-38CE-4930-8C7D-ED036529C0D1}">
      <dgm:prSet custT="1"/>
      <dgm:spPr>
        <a:solidFill>
          <a:srgbClr val="00B0F0"/>
        </a:solidFill>
      </dgm:spPr>
      <dgm:t>
        <a:bodyPr/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800" kern="12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</dgm:t>
    </dgm:pt>
    <dgm:pt modelId="{E3DCD190-5F87-400C-A42A-A15723117DAF}" type="parTrans" cxnId="{716F2343-8A7A-4EB3-8738-A4D07E79F8B7}">
      <dgm:prSet/>
      <dgm:spPr/>
      <dgm:t>
        <a:bodyPr/>
        <a:lstStyle/>
        <a:p>
          <a:endParaRPr lang="es-GT" sz="1800"/>
        </a:p>
      </dgm:t>
    </dgm:pt>
    <dgm:pt modelId="{40F40EFB-7FAE-48ED-8293-F2A7795DCED4}" type="sibTrans" cxnId="{716F2343-8A7A-4EB3-8738-A4D07E79F8B7}">
      <dgm:prSet/>
      <dgm:spPr/>
      <dgm:t>
        <a:bodyPr/>
        <a:lstStyle/>
        <a:p>
          <a:endParaRPr lang="es-GT" sz="1800"/>
        </a:p>
      </dgm:t>
    </dgm:pt>
    <dgm:pt modelId="{0F1DD561-B3D4-420B-872B-CEE1B7B43E05}">
      <dgm:prSet custT="1"/>
      <dgm:spPr>
        <a:solidFill>
          <a:srgbClr val="00B0F0"/>
        </a:solidFill>
      </dgm:spPr>
      <dgm:t>
        <a:bodyPr/>
        <a:lstStyle/>
        <a:p>
          <a:pPr marL="114300" lvl="1" indent="-114300" algn="l" defTabSz="600075">
            <a:lnSpc>
              <a:spcPct val="100000"/>
            </a:lnSpc>
            <a:spcBef>
              <a:spcPct val="0"/>
            </a:spcBef>
            <a:spcAft>
              <a:spcPts val="700"/>
            </a:spcAft>
            <a:buChar char="•"/>
          </a:pPr>
          <a:r>
            <a:rPr lang="es-MX" sz="1800" kern="1200" dirty="0">
              <a:solidFill>
                <a:prstClr val="white"/>
              </a:solidFill>
              <a:latin typeface="Helvetica" panose="020B0504020202030204" pitchFamily="34" charset="0"/>
              <a:ea typeface="+mn-ea"/>
              <a:cs typeface="+mn-cs"/>
            </a:rPr>
            <a:t>Centros y Puestos de salud</a:t>
          </a:r>
        </a:p>
      </dgm:t>
    </dgm:pt>
    <dgm:pt modelId="{C12A5AA0-3CE2-4206-AEA3-B590272BF41D}" type="parTrans" cxnId="{413C4CFB-AC08-4AF5-B8B6-B5CED3AACA58}">
      <dgm:prSet/>
      <dgm:spPr/>
      <dgm:t>
        <a:bodyPr/>
        <a:lstStyle/>
        <a:p>
          <a:endParaRPr lang="es-GT" sz="1800"/>
        </a:p>
      </dgm:t>
    </dgm:pt>
    <dgm:pt modelId="{0DC1DE97-6DAC-4912-A643-7AE8F749313F}" type="sibTrans" cxnId="{413C4CFB-AC08-4AF5-B8B6-B5CED3AACA58}">
      <dgm:prSet/>
      <dgm:spPr/>
      <dgm:t>
        <a:bodyPr/>
        <a:lstStyle/>
        <a:p>
          <a:endParaRPr lang="es-GT" sz="1800"/>
        </a:p>
      </dgm:t>
    </dgm:pt>
    <dgm:pt modelId="{A8FE0966-448C-4254-AA01-6B9BD983CFD7}">
      <dgm:prSet custT="1"/>
      <dgm:spPr>
        <a:solidFill>
          <a:srgbClr val="00B0F0"/>
        </a:solidFill>
      </dgm:spPr>
      <dgm:t>
        <a:bodyPr/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solidFill>
                <a:prstClr val="white"/>
              </a:solidFill>
              <a:latin typeface="Helvetica" panose="020B0504020202030204" pitchFamily="34" charset="0"/>
              <a:ea typeface="+mn-ea"/>
              <a:cs typeface="+mn-cs"/>
            </a:rPr>
            <a:t>Estaciones PNC</a:t>
          </a:r>
        </a:p>
      </dgm:t>
    </dgm:pt>
    <dgm:pt modelId="{DD034F12-3461-497E-BB0E-7411CE0ABD54}" type="parTrans" cxnId="{554B0B42-7E71-4694-81FB-88DBAF6C2EAC}">
      <dgm:prSet/>
      <dgm:spPr/>
      <dgm:t>
        <a:bodyPr/>
        <a:lstStyle/>
        <a:p>
          <a:endParaRPr lang="es-GT" sz="1800"/>
        </a:p>
      </dgm:t>
    </dgm:pt>
    <dgm:pt modelId="{65C91AB0-4FB6-48F3-80FF-C2E075464485}" type="sibTrans" cxnId="{554B0B42-7E71-4694-81FB-88DBAF6C2EAC}">
      <dgm:prSet/>
      <dgm:spPr/>
      <dgm:t>
        <a:bodyPr/>
        <a:lstStyle/>
        <a:p>
          <a:endParaRPr lang="es-GT" sz="1800"/>
        </a:p>
      </dgm:t>
    </dgm:pt>
    <dgm:pt modelId="{33943ED0-AA07-43C3-820B-39136DC24D37}">
      <dgm:prSet custT="1"/>
      <dgm:spPr>
        <a:solidFill>
          <a:srgbClr val="00B0F0"/>
        </a:solidFill>
      </dgm:spPr>
      <dgm:t>
        <a:bodyPr/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800" kern="12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</dgm:t>
    </dgm:pt>
    <dgm:pt modelId="{CF4FB04F-3260-4650-8DB9-B91F6B211A59}" type="parTrans" cxnId="{2E56FDBA-AD75-4369-9D46-E9636ABC4AA5}">
      <dgm:prSet/>
      <dgm:spPr/>
      <dgm:t>
        <a:bodyPr/>
        <a:lstStyle/>
        <a:p>
          <a:endParaRPr lang="es-GT" sz="1800"/>
        </a:p>
      </dgm:t>
    </dgm:pt>
    <dgm:pt modelId="{42B7FA28-20E2-4155-9DBF-7895A62E6072}" type="sibTrans" cxnId="{2E56FDBA-AD75-4369-9D46-E9636ABC4AA5}">
      <dgm:prSet/>
      <dgm:spPr/>
      <dgm:t>
        <a:bodyPr/>
        <a:lstStyle/>
        <a:p>
          <a:endParaRPr lang="es-GT" sz="1800"/>
        </a:p>
      </dgm:t>
    </dgm:pt>
    <dgm:pt modelId="{59642164-7B3C-4EA4-8F68-B2B3DE663A03}">
      <dgm:prSet custT="1"/>
      <dgm:spPr>
        <a:solidFill>
          <a:srgbClr val="00B0F0"/>
        </a:solidFill>
      </dgm:spPr>
      <dgm:t>
        <a:bodyPr/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800" kern="12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</dgm:t>
    </dgm:pt>
    <dgm:pt modelId="{9644409C-7D4D-42BA-BF2C-910EDACD7FC5}" type="parTrans" cxnId="{7926950A-306E-4455-927D-7C4B2E36DFDC}">
      <dgm:prSet/>
      <dgm:spPr/>
      <dgm:t>
        <a:bodyPr/>
        <a:lstStyle/>
        <a:p>
          <a:endParaRPr lang="es-GT" sz="1800"/>
        </a:p>
      </dgm:t>
    </dgm:pt>
    <dgm:pt modelId="{39B9F5EC-497B-4A47-B2C2-C5A489A04A77}" type="sibTrans" cxnId="{7926950A-306E-4455-927D-7C4B2E36DFDC}">
      <dgm:prSet/>
      <dgm:spPr/>
      <dgm:t>
        <a:bodyPr/>
        <a:lstStyle/>
        <a:p>
          <a:endParaRPr lang="es-GT" sz="1800"/>
        </a:p>
      </dgm:t>
    </dgm:pt>
    <dgm:pt modelId="{E8ADA69E-A896-429A-B59D-27FA787E2C9C}">
      <dgm:prSet custT="1"/>
      <dgm:spPr/>
      <dgm:t>
        <a:bodyPr/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1800" dirty="0">
              <a:solidFill>
                <a:prstClr val="white"/>
              </a:solidFill>
              <a:latin typeface="Helvetica" panose="020B0504020202030204" pitchFamily="34" charset="0"/>
              <a:ea typeface="+mn-ea"/>
              <a:cs typeface="+mn-cs"/>
            </a:rPr>
            <a:t>Instalaciones deportivas y recreativas.</a:t>
          </a:r>
        </a:p>
      </dgm:t>
    </dgm:pt>
    <dgm:pt modelId="{4A25DCE2-9333-4577-91C1-A2F060DF3345}" type="parTrans" cxnId="{65C28110-2AE0-4D20-8BC2-F9B55CA67EBE}">
      <dgm:prSet/>
      <dgm:spPr/>
      <dgm:t>
        <a:bodyPr/>
        <a:lstStyle/>
        <a:p>
          <a:endParaRPr lang="es-GT" sz="1800"/>
        </a:p>
      </dgm:t>
    </dgm:pt>
    <dgm:pt modelId="{73530049-9F3B-4BDF-A2C1-3A5F8F071D94}" type="sibTrans" cxnId="{65C28110-2AE0-4D20-8BC2-F9B55CA67EBE}">
      <dgm:prSet/>
      <dgm:spPr/>
      <dgm:t>
        <a:bodyPr/>
        <a:lstStyle/>
        <a:p>
          <a:endParaRPr lang="es-GT" sz="1800"/>
        </a:p>
      </dgm:t>
    </dgm:pt>
    <dgm:pt modelId="{A11625E5-6804-4B0E-BF3A-2EC0DFAA7F69}">
      <dgm:prSet custT="1"/>
      <dgm:spPr/>
      <dgm:t>
        <a:bodyPr/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s-MX" sz="18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</dgm:t>
    </dgm:pt>
    <dgm:pt modelId="{B1B7C06A-AB63-4B9B-8317-6789583CB60F}" type="parTrans" cxnId="{516A242B-3B2E-49BE-B286-1CB61FEB29CE}">
      <dgm:prSet/>
      <dgm:spPr/>
      <dgm:t>
        <a:bodyPr/>
        <a:lstStyle/>
        <a:p>
          <a:endParaRPr lang="es-GT" sz="1800"/>
        </a:p>
      </dgm:t>
    </dgm:pt>
    <dgm:pt modelId="{BBAC6784-0027-43D4-8262-8E186F009480}" type="sibTrans" cxnId="{516A242B-3B2E-49BE-B286-1CB61FEB29CE}">
      <dgm:prSet/>
      <dgm:spPr/>
      <dgm:t>
        <a:bodyPr/>
        <a:lstStyle/>
        <a:p>
          <a:endParaRPr lang="es-GT" sz="1800"/>
        </a:p>
      </dgm:t>
    </dgm:pt>
    <dgm:pt modelId="{36F95FE5-6C92-4249-9C1E-B04267E41BD3}">
      <dgm:prSet custT="1"/>
      <dgm:spPr/>
      <dgm:t>
        <a:bodyPr/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s-MX" sz="18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</dgm:t>
    </dgm:pt>
    <dgm:pt modelId="{F57CFF2F-0849-4CDD-84EC-3E8E3D189EF6}" type="parTrans" cxnId="{C0533815-86E5-4F80-A9E5-B5A2F80D0F42}">
      <dgm:prSet/>
      <dgm:spPr/>
      <dgm:t>
        <a:bodyPr/>
        <a:lstStyle/>
        <a:p>
          <a:endParaRPr lang="es-GT" sz="1800"/>
        </a:p>
      </dgm:t>
    </dgm:pt>
    <dgm:pt modelId="{CD6BD038-E0CB-4564-BE47-2A2E24DAEBF9}" type="sibTrans" cxnId="{C0533815-86E5-4F80-A9E5-B5A2F80D0F42}">
      <dgm:prSet/>
      <dgm:spPr/>
      <dgm:t>
        <a:bodyPr/>
        <a:lstStyle/>
        <a:p>
          <a:endParaRPr lang="es-GT" sz="1800"/>
        </a:p>
      </dgm:t>
    </dgm:pt>
    <dgm:pt modelId="{B73E6CC6-D164-4398-A133-ABA9A21E9810}">
      <dgm:prSet custT="1"/>
      <dgm:spPr/>
      <dgm:t>
        <a:bodyPr/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s-MX" sz="18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</dgm:t>
    </dgm:pt>
    <dgm:pt modelId="{3165C292-BF1B-48C9-9C1E-257429F1505E}" type="parTrans" cxnId="{475EEF94-90B1-4B58-BB39-A292B2D66591}">
      <dgm:prSet/>
      <dgm:spPr/>
      <dgm:t>
        <a:bodyPr/>
        <a:lstStyle/>
        <a:p>
          <a:endParaRPr lang="es-GT" sz="1800"/>
        </a:p>
      </dgm:t>
    </dgm:pt>
    <dgm:pt modelId="{F024A41C-8C37-4D34-8F1C-0F7DE4538367}" type="sibTrans" cxnId="{475EEF94-90B1-4B58-BB39-A292B2D66591}">
      <dgm:prSet/>
      <dgm:spPr/>
      <dgm:t>
        <a:bodyPr/>
        <a:lstStyle/>
        <a:p>
          <a:endParaRPr lang="es-GT" sz="1800"/>
        </a:p>
      </dgm:t>
    </dgm:pt>
    <dgm:pt modelId="{53F074B1-60F2-4E31-A780-8370D93FC5D9}">
      <dgm:prSet custT="1"/>
      <dgm:spPr/>
      <dgm:t>
        <a:bodyPr/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1800" dirty="0">
              <a:solidFill>
                <a:prstClr val="white"/>
              </a:solidFill>
              <a:latin typeface="Helvetica" panose="020B0504020202030204" pitchFamily="34" charset="0"/>
              <a:ea typeface="+mn-ea"/>
              <a:cs typeface="+mn-cs"/>
            </a:rPr>
            <a:t>Aduanas</a:t>
          </a:r>
        </a:p>
      </dgm:t>
    </dgm:pt>
    <dgm:pt modelId="{A35096BF-0363-41EB-925F-78DF8F2F298A}" type="parTrans" cxnId="{61DF0673-D3FA-470F-8FCB-9E0664C31924}">
      <dgm:prSet/>
      <dgm:spPr/>
      <dgm:t>
        <a:bodyPr/>
        <a:lstStyle/>
        <a:p>
          <a:endParaRPr lang="es-GT" sz="1800"/>
        </a:p>
      </dgm:t>
    </dgm:pt>
    <dgm:pt modelId="{B79E59A4-90AE-4445-8BA5-6407FCE68987}" type="sibTrans" cxnId="{61DF0673-D3FA-470F-8FCB-9E0664C31924}">
      <dgm:prSet/>
      <dgm:spPr/>
      <dgm:t>
        <a:bodyPr/>
        <a:lstStyle/>
        <a:p>
          <a:endParaRPr lang="es-GT" sz="1800"/>
        </a:p>
      </dgm:t>
    </dgm:pt>
    <dgm:pt modelId="{49B0F633-9C15-4860-9D59-89BCC64BD8C4}">
      <dgm:prSet custT="1"/>
      <dgm:spPr/>
      <dgm:t>
        <a:bodyPr/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s-MX" sz="18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</dgm:t>
    </dgm:pt>
    <dgm:pt modelId="{F35F8EBC-1C8A-4D53-9EC9-EF47B5DCA326}" type="parTrans" cxnId="{866D67FC-2D25-4474-98E6-1C59294CAF97}">
      <dgm:prSet/>
      <dgm:spPr/>
      <dgm:t>
        <a:bodyPr/>
        <a:lstStyle/>
        <a:p>
          <a:endParaRPr lang="es-GT" sz="1800"/>
        </a:p>
      </dgm:t>
    </dgm:pt>
    <dgm:pt modelId="{212E11A5-A108-40EB-A0EE-DE2E95517600}" type="sibTrans" cxnId="{866D67FC-2D25-4474-98E6-1C59294CAF97}">
      <dgm:prSet/>
      <dgm:spPr/>
      <dgm:t>
        <a:bodyPr/>
        <a:lstStyle/>
        <a:p>
          <a:endParaRPr lang="es-GT" sz="1800"/>
        </a:p>
      </dgm:t>
    </dgm:pt>
    <dgm:pt modelId="{ADBAFFAB-D35A-4E37-BB1F-1E32645815E4}">
      <dgm:prSet custT="1"/>
      <dgm:spPr/>
      <dgm:t>
        <a:bodyPr/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s-MX" sz="18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</dgm:t>
    </dgm:pt>
    <dgm:pt modelId="{2FDCDD92-4785-4A87-A869-250FA838EF4A}" type="parTrans" cxnId="{F200A65B-7829-4037-A341-851646FAF8F9}">
      <dgm:prSet/>
      <dgm:spPr/>
      <dgm:t>
        <a:bodyPr/>
        <a:lstStyle/>
        <a:p>
          <a:endParaRPr lang="es-GT" sz="1800"/>
        </a:p>
      </dgm:t>
    </dgm:pt>
    <dgm:pt modelId="{15976DDA-D869-4E1C-B98C-F04D28F0D520}" type="sibTrans" cxnId="{F200A65B-7829-4037-A341-851646FAF8F9}">
      <dgm:prSet/>
      <dgm:spPr/>
      <dgm:t>
        <a:bodyPr/>
        <a:lstStyle/>
        <a:p>
          <a:endParaRPr lang="es-GT" sz="1800"/>
        </a:p>
      </dgm:t>
    </dgm:pt>
    <dgm:pt modelId="{2FEC3271-79F4-4E20-B6EB-6DF3C91CFD2F}">
      <dgm:prSet custT="1"/>
      <dgm:spPr/>
      <dgm:t>
        <a:bodyPr/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s-MX" sz="18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</dgm:t>
    </dgm:pt>
    <dgm:pt modelId="{27C466E6-860D-494F-9B5A-79D8C346D8C9}" type="parTrans" cxnId="{2B293663-26F5-42F3-A9C8-369D100EE051}">
      <dgm:prSet/>
      <dgm:spPr/>
      <dgm:t>
        <a:bodyPr/>
        <a:lstStyle/>
        <a:p>
          <a:endParaRPr lang="es-GT" sz="1800"/>
        </a:p>
      </dgm:t>
    </dgm:pt>
    <dgm:pt modelId="{6DBF1F80-4833-40C0-8FEA-465740FFBE47}" type="sibTrans" cxnId="{2B293663-26F5-42F3-A9C8-369D100EE051}">
      <dgm:prSet/>
      <dgm:spPr/>
      <dgm:t>
        <a:bodyPr/>
        <a:lstStyle/>
        <a:p>
          <a:endParaRPr lang="es-GT" sz="1800"/>
        </a:p>
      </dgm:t>
    </dgm:pt>
    <dgm:pt modelId="{9A9C5C9D-A74F-42A2-B208-3EECF70BC61F}">
      <dgm:prSet custT="1"/>
      <dgm:spPr/>
      <dgm:t>
        <a:bodyPr/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1800" dirty="0">
              <a:solidFill>
                <a:prstClr val="white"/>
              </a:solidFill>
              <a:latin typeface="Helvetica" panose="020B0504020202030204" pitchFamily="34" charset="0"/>
              <a:ea typeface="+mn-ea"/>
              <a:cs typeface="+mn-cs"/>
            </a:rPr>
            <a:t>Canchas polideportivas</a:t>
          </a:r>
        </a:p>
      </dgm:t>
    </dgm:pt>
    <dgm:pt modelId="{F95EA4EC-B54E-499E-B8CB-DFF6F4128ED2}" type="parTrans" cxnId="{81CDF927-7B17-405B-89B5-C91E8BEF26CE}">
      <dgm:prSet/>
      <dgm:spPr/>
      <dgm:t>
        <a:bodyPr/>
        <a:lstStyle/>
        <a:p>
          <a:endParaRPr lang="es-GT" sz="1800"/>
        </a:p>
      </dgm:t>
    </dgm:pt>
    <dgm:pt modelId="{00E9202A-BD86-4834-A506-EA78E35958CD}" type="sibTrans" cxnId="{81CDF927-7B17-405B-89B5-C91E8BEF26CE}">
      <dgm:prSet/>
      <dgm:spPr/>
      <dgm:t>
        <a:bodyPr/>
        <a:lstStyle/>
        <a:p>
          <a:endParaRPr lang="es-GT" sz="1800"/>
        </a:p>
      </dgm:t>
    </dgm:pt>
    <dgm:pt modelId="{EA705DF7-4F4B-41AE-AC25-A4C79469A389}">
      <dgm:prSet custT="1"/>
      <dgm:spPr/>
      <dgm:t>
        <a:bodyPr/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s-MX" sz="18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</dgm:t>
    </dgm:pt>
    <dgm:pt modelId="{68931AB1-003A-447A-8DA2-1FC9C8804713}" type="parTrans" cxnId="{E46C429B-E727-48B7-A2E7-A543EC6FC343}">
      <dgm:prSet/>
      <dgm:spPr/>
      <dgm:t>
        <a:bodyPr/>
        <a:lstStyle/>
        <a:p>
          <a:endParaRPr lang="es-GT" sz="1800"/>
        </a:p>
      </dgm:t>
    </dgm:pt>
    <dgm:pt modelId="{6A898CBD-B6B6-419A-9295-0ED7C7AE0630}" type="sibTrans" cxnId="{E46C429B-E727-48B7-A2E7-A543EC6FC343}">
      <dgm:prSet/>
      <dgm:spPr/>
      <dgm:t>
        <a:bodyPr/>
        <a:lstStyle/>
        <a:p>
          <a:endParaRPr lang="es-GT" sz="1800"/>
        </a:p>
      </dgm:t>
    </dgm:pt>
    <dgm:pt modelId="{126D10B6-7642-40CC-B04A-0AFF5CF4F5F7}">
      <dgm:prSet custT="1"/>
      <dgm:spPr>
        <a:solidFill>
          <a:srgbClr val="00B0F0"/>
        </a:solidFill>
      </dgm:spPr>
      <dgm:t>
        <a:bodyPr/>
        <a:lstStyle/>
        <a:p>
          <a:pPr marL="114300" lvl="1" indent="-114300" algn="l" defTabSz="600075">
            <a:lnSpc>
              <a:spcPct val="100000"/>
            </a:lnSpc>
            <a:spcBef>
              <a:spcPct val="0"/>
            </a:spcBef>
            <a:spcAft>
              <a:spcPts val="700"/>
            </a:spcAft>
            <a:buFont typeface="Arial" panose="020B0604020202020204" pitchFamily="34" charset="0"/>
            <a:buChar char="•"/>
          </a:pPr>
          <a:r>
            <a:rPr lang="es-MX" sz="1800" kern="1200" dirty="0">
              <a:solidFill>
                <a:prstClr val="white"/>
              </a:solidFill>
              <a:latin typeface="Helvetica" panose="020B0504020202030204" pitchFamily="34" charset="0"/>
              <a:ea typeface="+mn-ea"/>
              <a:cs typeface="+mn-cs"/>
            </a:rPr>
            <a:t>Sistemas de aguas pluviales, alcantarillado sanitario</a:t>
          </a:r>
        </a:p>
      </dgm:t>
    </dgm:pt>
    <dgm:pt modelId="{3F07CB81-7642-4552-B7C2-88976619CD15}" type="parTrans" cxnId="{152949E1-398C-4859-A817-77A11166F5AF}">
      <dgm:prSet/>
      <dgm:spPr/>
      <dgm:t>
        <a:bodyPr/>
        <a:lstStyle/>
        <a:p>
          <a:endParaRPr lang="es-GT"/>
        </a:p>
      </dgm:t>
    </dgm:pt>
    <dgm:pt modelId="{9A58F34D-1EDF-4E54-BD03-0BD1E404F96F}" type="sibTrans" cxnId="{152949E1-398C-4859-A817-77A11166F5AF}">
      <dgm:prSet/>
      <dgm:spPr/>
      <dgm:t>
        <a:bodyPr/>
        <a:lstStyle/>
        <a:p>
          <a:endParaRPr lang="es-GT"/>
        </a:p>
      </dgm:t>
    </dgm:pt>
    <dgm:pt modelId="{52D4A631-A3EE-4651-836C-B1A8F490D6A9}" type="pres">
      <dgm:prSet presAssocID="{195B4FFE-C2B2-48A8-974E-4AC36011B1A8}" presName="linearFlow" presStyleCnt="0">
        <dgm:presLayoutVars>
          <dgm:dir/>
          <dgm:animLvl val="lvl"/>
          <dgm:resizeHandles/>
        </dgm:presLayoutVars>
      </dgm:prSet>
      <dgm:spPr/>
    </dgm:pt>
    <dgm:pt modelId="{33422C34-2699-4348-8F55-4D6C9A60C0FF}" type="pres">
      <dgm:prSet presAssocID="{F40E2BA0-E8E8-4864-9ED3-AA918A42A08B}" presName="compositeNode" presStyleCnt="0">
        <dgm:presLayoutVars>
          <dgm:bulletEnabled val="1"/>
        </dgm:presLayoutVars>
      </dgm:prSet>
      <dgm:spPr/>
    </dgm:pt>
    <dgm:pt modelId="{DD717B42-819A-4744-95D9-B2483C4EA222}" type="pres">
      <dgm:prSet presAssocID="{F40E2BA0-E8E8-4864-9ED3-AA918A42A08B}" presName="image" presStyleLbl="fgImgPlace1" presStyleIdx="0" presStyleCnt="4" custScaleX="107686" custScaleY="89536" custLinFactNeighborX="9330" custLinFactNeighborY="-1030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8454BD10-94BF-4007-89D2-2FC8FAF2F826}" type="pres">
      <dgm:prSet presAssocID="{F40E2BA0-E8E8-4864-9ED3-AA918A42A08B}" presName="childNode" presStyleLbl="node1" presStyleIdx="0" presStyleCnt="4" custScaleX="91100" custScaleY="100348" custLinFactNeighborX="-8579" custLinFactNeighborY="2635">
        <dgm:presLayoutVars>
          <dgm:bulletEnabled val="1"/>
        </dgm:presLayoutVars>
      </dgm:prSet>
      <dgm:spPr/>
    </dgm:pt>
    <dgm:pt modelId="{0CE06AC2-C621-4E0E-A31F-819F05ABBFB4}" type="pres">
      <dgm:prSet presAssocID="{F40E2BA0-E8E8-4864-9ED3-AA918A42A08B}" presName="parentNode" presStyleLbl="revTx" presStyleIdx="0" presStyleCnt="4">
        <dgm:presLayoutVars>
          <dgm:chMax val="0"/>
          <dgm:bulletEnabled val="1"/>
        </dgm:presLayoutVars>
      </dgm:prSet>
      <dgm:spPr/>
    </dgm:pt>
    <dgm:pt modelId="{06AAE2B2-9FC6-477C-AA7F-1F3B15601F15}" type="pres">
      <dgm:prSet presAssocID="{354D8817-CC5A-4705-9133-A68B9695BC36}" presName="sibTrans" presStyleCnt="0"/>
      <dgm:spPr/>
    </dgm:pt>
    <dgm:pt modelId="{BBB4B890-D13A-4271-A268-D0A16C8F9C79}" type="pres">
      <dgm:prSet presAssocID="{E9200C32-DBAC-4C8B-A6F6-EA049E0CBD7F}" presName="compositeNode" presStyleCnt="0">
        <dgm:presLayoutVars>
          <dgm:bulletEnabled val="1"/>
        </dgm:presLayoutVars>
      </dgm:prSet>
      <dgm:spPr/>
    </dgm:pt>
    <dgm:pt modelId="{1BE552F5-8233-4DA7-B824-F2CD5D9593C3}" type="pres">
      <dgm:prSet presAssocID="{E9200C32-DBAC-4C8B-A6F6-EA049E0CBD7F}" presName="image" presStyleLbl="fgImgPlace1" presStyleIdx="1" presStyleCnt="4" custLinFactNeighborX="-75696" custLinFactNeighborY="-1030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C87C2AB-9FF2-49B5-94A1-CD8EE83DAF68}" type="pres">
      <dgm:prSet presAssocID="{E9200C32-DBAC-4C8B-A6F6-EA049E0CBD7F}" presName="childNode" presStyleLbl="node1" presStyleIdx="1" presStyleCnt="4" custScaleX="125820" custScaleY="112176" custLinFactNeighborX="-26701" custLinFactNeighborY="3110">
        <dgm:presLayoutVars>
          <dgm:bulletEnabled val="1"/>
        </dgm:presLayoutVars>
      </dgm:prSet>
      <dgm:spPr/>
    </dgm:pt>
    <dgm:pt modelId="{768ADA30-3E68-4FC2-B10A-ABF8FD3C4F49}" type="pres">
      <dgm:prSet presAssocID="{E9200C32-DBAC-4C8B-A6F6-EA049E0CBD7F}" presName="parentNode" presStyleLbl="revTx" presStyleIdx="1" presStyleCnt="4" custLinFactX="-51435" custLinFactNeighborX="-100000" custLinFactNeighborY="4337">
        <dgm:presLayoutVars>
          <dgm:chMax val="0"/>
          <dgm:bulletEnabled val="1"/>
        </dgm:presLayoutVars>
      </dgm:prSet>
      <dgm:spPr/>
    </dgm:pt>
    <dgm:pt modelId="{0D0B2540-CB3A-401B-B21C-C08D94E4E109}" type="pres">
      <dgm:prSet presAssocID="{94C55D27-028B-45C8-B7BA-70C66C590DAA}" presName="sibTrans" presStyleCnt="0"/>
      <dgm:spPr/>
    </dgm:pt>
    <dgm:pt modelId="{F67C2A80-8EAE-47CC-AAA0-116CBF900676}" type="pres">
      <dgm:prSet presAssocID="{41A69A01-13F9-42F5-8027-EF2679204A80}" presName="compositeNode" presStyleCnt="0">
        <dgm:presLayoutVars>
          <dgm:bulletEnabled val="1"/>
        </dgm:presLayoutVars>
      </dgm:prSet>
      <dgm:spPr/>
    </dgm:pt>
    <dgm:pt modelId="{AA27F0B2-986B-4C94-B916-76B809F9C2C6}" type="pres">
      <dgm:prSet presAssocID="{41A69A01-13F9-42F5-8027-EF2679204A80}" presName="image" presStyleLbl="fgImgPlace1" presStyleIdx="2" presStyleCnt="4" custLinFactX="-29161" custLinFactNeighborX="-100000" custLinFactNeighborY="-15299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BE6654F-68F0-4BCA-8B5C-449229EED189}" type="pres">
      <dgm:prSet presAssocID="{41A69A01-13F9-42F5-8027-EF2679204A80}" presName="childNode" presStyleLbl="node1" presStyleIdx="2" presStyleCnt="4" custScaleX="82590" custLinFactNeighborX="-59955" custLinFactNeighborY="3737">
        <dgm:presLayoutVars>
          <dgm:bulletEnabled val="1"/>
        </dgm:presLayoutVars>
      </dgm:prSet>
      <dgm:spPr/>
    </dgm:pt>
    <dgm:pt modelId="{98B6F036-FAB7-4B80-9814-2184885380AD}" type="pres">
      <dgm:prSet presAssocID="{41A69A01-13F9-42F5-8027-EF2679204A80}" presName="parentNode" presStyleLbl="revTx" presStyleIdx="2" presStyleCnt="4" custLinFactX="-100000" custLinFactNeighborX="-118993" custLinFactNeighborY="6289">
        <dgm:presLayoutVars>
          <dgm:chMax val="0"/>
          <dgm:bulletEnabled val="1"/>
        </dgm:presLayoutVars>
      </dgm:prSet>
      <dgm:spPr/>
    </dgm:pt>
    <dgm:pt modelId="{8292C756-3694-48A9-B613-BBE3003239EA}" type="pres">
      <dgm:prSet presAssocID="{AF60051D-7DB9-40A3-874F-989F4C6C0BF8}" presName="sibTrans" presStyleCnt="0"/>
      <dgm:spPr/>
    </dgm:pt>
    <dgm:pt modelId="{C5A3176F-7CBB-47F2-B581-780EB37110E3}" type="pres">
      <dgm:prSet presAssocID="{9FA69055-FB03-4D0E-BD54-F600D5829E05}" presName="compositeNode" presStyleCnt="0">
        <dgm:presLayoutVars>
          <dgm:bulletEnabled val="1"/>
        </dgm:presLayoutVars>
      </dgm:prSet>
      <dgm:spPr/>
    </dgm:pt>
    <dgm:pt modelId="{94211F03-751C-4882-B0CC-CA64C7D5E040}" type="pres">
      <dgm:prSet presAssocID="{9FA69055-FB03-4D0E-BD54-F600D5829E05}" presName="image" presStyleLbl="fgImgPlace1" presStyleIdx="3" presStyleCnt="4" custLinFactX="-45933" custLinFactNeighborX="-100000" custLinFactNeighborY="-1070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5A64AB4-C42C-47B1-B53B-A532CDA5850F}" type="pres">
      <dgm:prSet presAssocID="{9FA69055-FB03-4D0E-BD54-F600D5829E05}" presName="childNode" presStyleLbl="node1" presStyleIdx="3" presStyleCnt="4" custScaleX="83534" custLinFactNeighborX="-97960" custLinFactNeighborY="4082">
        <dgm:presLayoutVars>
          <dgm:bulletEnabled val="1"/>
        </dgm:presLayoutVars>
      </dgm:prSet>
      <dgm:spPr/>
    </dgm:pt>
    <dgm:pt modelId="{C46BF169-7AE2-4535-9BF5-61EADEDB205E}" type="pres">
      <dgm:prSet presAssocID="{9FA69055-FB03-4D0E-BD54-F600D5829E05}" presName="parentNode" presStyleLbl="revTx" presStyleIdx="3" presStyleCnt="4" custLinFactX="-196076" custLinFactNeighborX="-200000" custLinFactNeighborY="2807">
        <dgm:presLayoutVars>
          <dgm:chMax val="0"/>
          <dgm:bulletEnabled val="1"/>
        </dgm:presLayoutVars>
      </dgm:prSet>
      <dgm:spPr/>
    </dgm:pt>
  </dgm:ptLst>
  <dgm:cxnLst>
    <dgm:cxn modelId="{135B2701-1837-4C3D-B4DA-AF58693E4138}" type="presOf" srcId="{208B95A1-88B8-404F-AFC5-2DB33BB2A776}" destId="{8C87C2AB-9FF2-49B5-94A1-CD8EE83DAF68}" srcOrd="0" destOrd="9" presId="urn:microsoft.com/office/officeart/2005/8/layout/hList2"/>
    <dgm:cxn modelId="{A336F101-8C1C-43A5-98B3-473CD513FD1D}" type="presOf" srcId="{195B4FFE-C2B2-48A8-974E-4AC36011B1A8}" destId="{52D4A631-A3EE-4651-836C-B1A8F490D6A9}" srcOrd="0" destOrd="0" presId="urn:microsoft.com/office/officeart/2005/8/layout/hList2"/>
    <dgm:cxn modelId="{948B9805-3488-4425-B06F-DE1091042C9B}" type="presOf" srcId="{A19E129B-45FD-44C4-BBF4-7F80DCCD42DD}" destId="{8C87C2AB-9FF2-49B5-94A1-CD8EE83DAF68}" srcOrd="0" destOrd="10" presId="urn:microsoft.com/office/officeart/2005/8/layout/hList2"/>
    <dgm:cxn modelId="{618CFC05-3E5E-4634-A069-14D9CF5814D6}" srcId="{E9200C32-DBAC-4C8B-A6F6-EA049E0CBD7F}" destId="{260347B4-82FD-4BDD-850C-1C2BF5BACAAC}" srcOrd="3" destOrd="0" parTransId="{4F8D6BDF-E40B-4B8B-9091-AEC60A52ACBD}" sibTransId="{E19CD33B-AF9B-46EB-AF9A-744AC42AC476}"/>
    <dgm:cxn modelId="{6AD86307-000B-4A1E-AC25-06A96D2C0246}" srcId="{41A69A01-13F9-42F5-8027-EF2679204A80}" destId="{D226C2D6-0ACA-453C-8118-939F803B1B88}" srcOrd="1" destOrd="0" parTransId="{E859526D-EC00-4679-AA57-50040E34F781}" sibTransId="{5499D515-A583-4AA5-A388-5A8B7952639D}"/>
    <dgm:cxn modelId="{7926950A-306E-4455-927D-7C4B2E36DFDC}" srcId="{41A69A01-13F9-42F5-8027-EF2679204A80}" destId="{59642164-7B3C-4EA4-8F68-B2B3DE663A03}" srcOrd="4" destOrd="0" parTransId="{9644409C-7D4D-42BA-BF2C-910EDACD7FC5}" sibTransId="{39B9F5EC-497B-4A47-B2C2-C5A489A04A77}"/>
    <dgm:cxn modelId="{B5FE710B-51AB-4176-B806-408495AF5920}" type="presOf" srcId="{B73E6CC6-D164-4398-A133-ABA9A21E9810}" destId="{75A64AB4-C42C-47B1-B53B-A532CDA5850F}" srcOrd="0" destOrd="8" presId="urn:microsoft.com/office/officeart/2005/8/layout/hList2"/>
    <dgm:cxn modelId="{F1146E0F-2227-487A-9970-F436D4748EE8}" type="presOf" srcId="{9980FBE4-28F4-4374-BFC8-4DA6C625FEE9}" destId="{8454BD10-94BF-4007-89D2-2FC8FAF2F826}" srcOrd="0" destOrd="7" presId="urn:microsoft.com/office/officeart/2005/8/layout/hList2"/>
    <dgm:cxn modelId="{65C28110-2AE0-4D20-8BC2-F9B55CA67EBE}" srcId="{9FA69055-FB03-4D0E-BD54-F600D5829E05}" destId="{E8ADA69E-A896-429A-B59D-27FA787E2C9C}" srcOrd="1" destOrd="0" parTransId="{4A25DCE2-9333-4577-91C1-A2F060DF3345}" sibTransId="{73530049-9F3B-4BDF-A2C1-3A5F8F071D94}"/>
    <dgm:cxn modelId="{16D8AF14-34B8-4930-86EA-B1467F2879F0}" type="presOf" srcId="{2A90E954-9EE9-4C82-90AC-FFDB0CB67D6D}" destId="{ABE6654F-68F0-4BCA-8B5C-449229EED189}" srcOrd="0" destOrd="3" presId="urn:microsoft.com/office/officeart/2005/8/layout/hList2"/>
    <dgm:cxn modelId="{C0533815-86E5-4F80-A9E5-B5A2F80D0F42}" srcId="{9FA69055-FB03-4D0E-BD54-F600D5829E05}" destId="{36F95FE5-6C92-4249-9C1E-B04267E41BD3}" srcOrd="10" destOrd="0" parTransId="{F57CFF2F-0849-4CDD-84EC-3E8E3D189EF6}" sibTransId="{CD6BD038-E0CB-4564-BE47-2A2E24DAEBF9}"/>
    <dgm:cxn modelId="{D1615417-3FED-408B-BC8C-D72A9E0D38A2}" type="presOf" srcId="{A8FE0966-448C-4254-AA01-6B9BD983CFD7}" destId="{ABE6654F-68F0-4BCA-8B5C-449229EED189}" srcOrd="0" destOrd="5" presId="urn:microsoft.com/office/officeart/2005/8/layout/hList2"/>
    <dgm:cxn modelId="{331F8A18-8528-4C79-9093-BA6B57005619}" srcId="{F40E2BA0-E8E8-4864-9ED3-AA918A42A08B}" destId="{412F519E-E335-4BB4-BCFC-A88FE40666DA}" srcOrd="6" destOrd="0" parTransId="{DAF33EB0-AE8D-4B20-B7A9-392A678160D6}" sibTransId="{4A0DC0E5-E8DB-4B9F-88FF-45AD99385030}"/>
    <dgm:cxn modelId="{CDEEAA18-E68E-4D5F-B5F4-9FEE14D6C581}" type="presOf" srcId="{D8A48A33-84F8-4D77-AAC8-0E66BF63DA58}" destId="{8C87C2AB-9FF2-49B5-94A1-CD8EE83DAF68}" srcOrd="0" destOrd="5" presId="urn:microsoft.com/office/officeart/2005/8/layout/hList2"/>
    <dgm:cxn modelId="{BC93F51A-1FCD-4CF3-ABDE-A66EE5D54AD3}" srcId="{41A69A01-13F9-42F5-8027-EF2679204A80}" destId="{D0C79935-BABC-4EAF-B997-9803287DD474}" srcOrd="0" destOrd="0" parTransId="{9FCC6F61-9535-4DEA-AF74-2D3713831718}" sibTransId="{156A0ACE-5511-4B19-8618-8EDCD5CBC360}"/>
    <dgm:cxn modelId="{B3E04F1D-7ACC-46E7-9E1D-B17EA5BD763C}" type="presOf" srcId="{A11625E5-6804-4B0E-BF3A-2EC0DFAA7F69}" destId="{75A64AB4-C42C-47B1-B53B-A532CDA5850F}" srcOrd="0" destOrd="9" presId="urn:microsoft.com/office/officeart/2005/8/layout/hList2"/>
    <dgm:cxn modelId="{C06C8420-D24F-42C2-981A-B2B590619067}" type="presOf" srcId="{653F95D6-1787-4B59-B3FE-B5AEAD455723}" destId="{8C87C2AB-9FF2-49B5-94A1-CD8EE83DAF68}" srcOrd="0" destOrd="8" presId="urn:microsoft.com/office/officeart/2005/8/layout/hList2"/>
    <dgm:cxn modelId="{916E2222-32D7-444E-AEDE-4F184A445E34}" type="presOf" srcId="{F40E2BA0-E8E8-4864-9ED3-AA918A42A08B}" destId="{0CE06AC2-C621-4E0E-A31F-819F05ABBFB4}" srcOrd="0" destOrd="0" presId="urn:microsoft.com/office/officeart/2005/8/layout/hList2"/>
    <dgm:cxn modelId="{C27B3922-6AB5-4E9A-B7A0-1BC005323D0C}" type="presOf" srcId="{126D10B6-7642-40CC-B04A-0AFF5CF4F5F7}" destId="{8C87C2AB-9FF2-49B5-94A1-CD8EE83DAF68}" srcOrd="0" destOrd="7" presId="urn:microsoft.com/office/officeart/2005/8/layout/hList2"/>
    <dgm:cxn modelId="{81CDF927-7B17-405B-89B5-C91E8BEF26CE}" srcId="{9FA69055-FB03-4D0E-BD54-F600D5829E05}" destId="{9A9C5C9D-A74F-42A2-B208-3EECF70BC61F}" srcOrd="3" destOrd="0" parTransId="{F95EA4EC-B54E-499E-B8CB-DFF6F4128ED2}" sibTransId="{00E9202A-BD86-4834-A506-EA78E35958CD}"/>
    <dgm:cxn modelId="{85B60928-5FE5-4EDD-B407-F057421E4755}" srcId="{F40E2BA0-E8E8-4864-9ED3-AA918A42A08B}" destId="{1B5C5BF2-E309-475A-AA90-C8B365719435}" srcOrd="3" destOrd="0" parTransId="{44922A02-FF7A-43EB-9268-F2C30CE107A0}" sibTransId="{0954D6C2-65DC-497E-8C55-91A5AE51D5BF}"/>
    <dgm:cxn modelId="{FE840E28-70DA-45B4-96FC-C8843B690BC9}" srcId="{41A69A01-13F9-42F5-8027-EF2679204A80}" destId="{2A90E954-9EE9-4C82-90AC-FFDB0CB67D6D}" srcOrd="3" destOrd="0" parTransId="{BCFD3C6D-A5A9-4B67-A188-0E1343465AD5}" sibTransId="{A3ECCBFF-FD3E-4CB6-A2B0-A357CB9F3E38}"/>
    <dgm:cxn modelId="{D59CBE2A-CAB6-4940-BCC5-37CE1C579E1E}" type="presOf" srcId="{740A7A48-69A4-49F7-9577-D7801F014962}" destId="{8454BD10-94BF-4007-89D2-2FC8FAF2F826}" srcOrd="0" destOrd="8" presId="urn:microsoft.com/office/officeart/2005/8/layout/hList2"/>
    <dgm:cxn modelId="{FE06C42A-1BAA-43B5-8049-8C880E564B01}" srcId="{41A69A01-13F9-42F5-8027-EF2679204A80}" destId="{87598723-2E65-46F3-8FE2-4C8B8E43E4AB}" srcOrd="7" destOrd="0" parTransId="{FA86A2FE-3234-4FCD-8DD0-BBAA0CF0198F}" sibTransId="{085A2B0D-DCF1-4689-A637-AEDFB48E00B9}"/>
    <dgm:cxn modelId="{516A242B-3B2E-49BE-B286-1CB61FEB29CE}" srcId="{9FA69055-FB03-4D0E-BD54-F600D5829E05}" destId="{A11625E5-6804-4B0E-BF3A-2EC0DFAA7F69}" srcOrd="9" destOrd="0" parTransId="{B1B7C06A-AB63-4B9B-8317-6789583CB60F}" sibTransId="{BBAC6784-0027-43D4-8262-8E186F009480}"/>
    <dgm:cxn modelId="{420E9E2E-0940-4654-9027-BB02D3C6A6D5}" srcId="{F40E2BA0-E8E8-4864-9ED3-AA918A42A08B}" destId="{CB3679D4-37E5-4284-8580-C5892BB4D2BF}" srcOrd="1" destOrd="0" parTransId="{D3E95254-1093-44AC-B740-D46CD2AD311C}" sibTransId="{E0C9875F-DFAE-4C2D-9B63-96204143E1BD}"/>
    <dgm:cxn modelId="{6E1C5431-EFD4-462C-842A-468E4C62DADC}" srcId="{E9200C32-DBAC-4C8B-A6F6-EA049E0CBD7F}" destId="{208B95A1-88B8-404F-AFC5-2DB33BB2A776}" srcOrd="9" destOrd="0" parTransId="{C6669F76-9945-41F5-BCD6-7CBBF8529988}" sibTransId="{FD5229B6-9E1D-4561-95AF-6EE1760F5B8C}"/>
    <dgm:cxn modelId="{805DFE37-43D8-4FE0-B4C0-AB30998B22C8}" srcId="{F40E2BA0-E8E8-4864-9ED3-AA918A42A08B}" destId="{5CB5F600-E943-4BB6-8278-FE8B31182BD0}" srcOrd="5" destOrd="0" parTransId="{B75D78FA-246F-4A4F-AB38-AE47EC6E820B}" sibTransId="{699851C4-58C1-4603-8B3D-41BD7F5584CF}"/>
    <dgm:cxn modelId="{7305193F-5B39-43D3-A968-A8DAF895F779}" srcId="{E9200C32-DBAC-4C8B-A6F6-EA049E0CBD7F}" destId="{A19E129B-45FD-44C4-BBF4-7F80DCCD42DD}" srcOrd="10" destOrd="0" parTransId="{F65329E9-D545-4267-91B0-8BE07D3D9940}" sibTransId="{704E5B07-0E00-40EE-85D5-DD6C2CC40AA2}"/>
    <dgm:cxn modelId="{F200A65B-7829-4037-A341-851646FAF8F9}" srcId="{9FA69055-FB03-4D0E-BD54-F600D5829E05}" destId="{ADBAFFAB-D35A-4E37-BB1F-1E32645815E4}" srcOrd="4" destOrd="0" parTransId="{2FDCDD92-4785-4A87-A869-250FA838EF4A}" sibTransId="{15976DDA-D869-4E1C-B98C-F04D28F0D520}"/>
    <dgm:cxn modelId="{2573155F-B22A-4322-B3EA-53C7FB31AF2A}" type="presOf" srcId="{D0C79935-BABC-4EAF-B997-9803287DD474}" destId="{ABE6654F-68F0-4BCA-8B5C-449229EED189}" srcOrd="0" destOrd="0" presId="urn:microsoft.com/office/officeart/2005/8/layout/hList2"/>
    <dgm:cxn modelId="{A1F8F85F-48CD-4BC2-8DA7-306593F2E6C9}" srcId="{E9200C32-DBAC-4C8B-A6F6-EA049E0CBD7F}" destId="{5C3986C4-B963-4DF7-8A3E-07A94536767E}" srcOrd="0" destOrd="0" parTransId="{32F66FB2-E00F-4822-8E17-8032F2EBE886}" sibTransId="{E8392E25-5126-45FA-868E-E37E8F1591D3}"/>
    <dgm:cxn modelId="{E2E23A61-962D-4500-B8C8-EA2EA18A5151}" srcId="{E9200C32-DBAC-4C8B-A6F6-EA049E0CBD7F}" destId="{D8A48A33-84F8-4D77-AAC8-0E66BF63DA58}" srcOrd="5" destOrd="0" parTransId="{EBCE0F06-EA40-4F0F-BD81-E31532F22FD5}" sibTransId="{F9726D72-4205-4B4A-82AB-042B1470C2E7}"/>
    <dgm:cxn modelId="{CA176341-789B-4EB8-89F4-848AAFB19A92}" srcId="{F40E2BA0-E8E8-4864-9ED3-AA918A42A08B}" destId="{88E7A859-98EA-43E3-9076-61DB1AD867EF}" srcOrd="9" destOrd="0" parTransId="{45082B49-BC10-4CCA-B986-18043C730E05}" sibTransId="{5538A411-CCE2-4FA3-921C-64248EDF3CA7}"/>
    <dgm:cxn modelId="{554B0B42-7E71-4694-81FB-88DBAF6C2EAC}" srcId="{41A69A01-13F9-42F5-8027-EF2679204A80}" destId="{A8FE0966-448C-4254-AA01-6B9BD983CFD7}" srcOrd="5" destOrd="0" parTransId="{DD034F12-3461-497E-BB0E-7411CE0ABD54}" sibTransId="{65C91AB0-4FB6-48F3-80FF-C2E075464485}"/>
    <dgm:cxn modelId="{716F2343-8A7A-4EB3-8738-A4D07E79F8B7}" srcId="{41A69A01-13F9-42F5-8027-EF2679204A80}" destId="{6C3ADD18-38CE-4930-8C7D-ED036529C0D1}" srcOrd="6" destOrd="0" parTransId="{E3DCD190-5F87-400C-A42A-A15723117DAF}" sibTransId="{40F40EFB-7FAE-48ED-8293-F2A7795DCED4}"/>
    <dgm:cxn modelId="{2B293663-26F5-42F3-A9C8-369D100EE051}" srcId="{9FA69055-FB03-4D0E-BD54-F600D5829E05}" destId="{2FEC3271-79F4-4E20-B6EB-6DF3C91CFD2F}" srcOrd="6" destOrd="0" parTransId="{27C466E6-860D-494F-9B5A-79D8C346D8C9}" sibTransId="{6DBF1F80-4833-40C0-8FEA-465740FFBE47}"/>
    <dgm:cxn modelId="{8C65BC67-EBA3-411C-A193-D33CC103A407}" srcId="{F40E2BA0-E8E8-4864-9ED3-AA918A42A08B}" destId="{3627E1AB-76DB-425C-B8A9-FC1134077B27}" srcOrd="0" destOrd="0" parTransId="{3D9A0C77-E1AE-4B4A-93AD-D61FF1EAD37E}" sibTransId="{5F01D483-781A-4DF1-8599-EF26E3F218F1}"/>
    <dgm:cxn modelId="{B541C947-00C6-4D9D-B374-A396F3E6FA71}" srcId="{F40E2BA0-E8E8-4864-9ED3-AA918A42A08B}" destId="{E09E69A2-6EF7-4D83-A77E-5278E6B472CF}" srcOrd="2" destOrd="0" parTransId="{64EA55A1-BAF1-473B-B4DF-E11A32FAE1B3}" sibTransId="{1E368D83-FBE2-42A3-B3CD-ABD7481FBA73}"/>
    <dgm:cxn modelId="{88CC4249-A907-4301-8661-B8271BAA1F75}" type="presOf" srcId="{E9200C32-DBAC-4C8B-A6F6-EA049E0CBD7F}" destId="{768ADA30-3E68-4FC2-B10A-ABF8FD3C4F49}" srcOrd="0" destOrd="0" presId="urn:microsoft.com/office/officeart/2005/8/layout/hList2"/>
    <dgm:cxn modelId="{CBF74569-B1B3-4E70-A159-38297E62DF1E}" type="presOf" srcId="{EBC5C49C-6EE8-4D26-93F2-9E2F71D10487}" destId="{8C87C2AB-9FF2-49B5-94A1-CD8EE83DAF68}" srcOrd="0" destOrd="6" presId="urn:microsoft.com/office/officeart/2005/8/layout/hList2"/>
    <dgm:cxn modelId="{2D534C6A-1FEA-4B8A-BFC3-48B5CC27ECBF}" type="presOf" srcId="{6C3ADD18-38CE-4930-8C7D-ED036529C0D1}" destId="{ABE6654F-68F0-4BCA-8B5C-449229EED189}" srcOrd="0" destOrd="6" presId="urn:microsoft.com/office/officeart/2005/8/layout/hList2"/>
    <dgm:cxn modelId="{4FACA46E-9C41-4EE9-B4AD-BA642459F001}" type="presOf" srcId="{5CB5F600-E943-4BB6-8278-FE8B31182BD0}" destId="{8454BD10-94BF-4007-89D2-2FC8FAF2F826}" srcOrd="0" destOrd="5" presId="urn:microsoft.com/office/officeart/2005/8/layout/hList2"/>
    <dgm:cxn modelId="{865D406F-DF9F-468D-BE72-C0958A5CC739}" type="presOf" srcId="{4A746163-A0AC-49CB-9391-4BE3B592BD06}" destId="{75A64AB4-C42C-47B1-B53B-A532CDA5850F}" srcOrd="0" destOrd="0" presId="urn:microsoft.com/office/officeart/2005/8/layout/hList2"/>
    <dgm:cxn modelId="{01C41250-EDCA-42F8-8E61-D625EADD5FC4}" srcId="{195B4FFE-C2B2-48A8-974E-4AC36011B1A8}" destId="{41A69A01-13F9-42F5-8027-EF2679204A80}" srcOrd="2" destOrd="0" parTransId="{F536120F-0C30-43ED-A7D2-B7D0B522BE69}" sibTransId="{AF60051D-7DB9-40A3-874F-989F4C6C0BF8}"/>
    <dgm:cxn modelId="{61DF0673-D3FA-470F-8FCB-9E0664C31924}" srcId="{9FA69055-FB03-4D0E-BD54-F600D5829E05}" destId="{53F074B1-60F2-4E31-A780-8370D93FC5D9}" srcOrd="5" destOrd="0" parTransId="{A35096BF-0363-41EB-925F-78DF8F2F298A}" sibTransId="{B79E59A4-90AE-4445-8BA5-6407FCE68987}"/>
    <dgm:cxn modelId="{49040E75-A5DA-4964-9849-B24D32A11D5D}" type="presOf" srcId="{36F95FE5-6C92-4249-9C1E-B04267E41BD3}" destId="{75A64AB4-C42C-47B1-B53B-A532CDA5850F}" srcOrd="0" destOrd="10" presId="urn:microsoft.com/office/officeart/2005/8/layout/hList2"/>
    <dgm:cxn modelId="{5FC73C5A-8BB4-4B28-8B23-D6D368360224}" type="presOf" srcId="{260347B4-82FD-4BDD-850C-1C2BF5BACAAC}" destId="{8C87C2AB-9FF2-49B5-94A1-CD8EE83DAF68}" srcOrd="0" destOrd="3" presId="urn:microsoft.com/office/officeart/2005/8/layout/hList2"/>
    <dgm:cxn modelId="{7B345B7D-ED1A-481F-AFF9-27EB76D9B35B}" srcId="{195B4FFE-C2B2-48A8-974E-4AC36011B1A8}" destId="{E9200C32-DBAC-4C8B-A6F6-EA049E0CBD7F}" srcOrd="1" destOrd="0" parTransId="{9461D640-447C-4752-BC1E-E476AF08C18C}" sibTransId="{94C55D27-028B-45C8-B7BA-70C66C590DAA}"/>
    <dgm:cxn modelId="{B1B61D7F-ADFF-409F-AFC2-92468CB7EA20}" type="presOf" srcId="{3627E1AB-76DB-425C-B8A9-FC1134077B27}" destId="{8454BD10-94BF-4007-89D2-2FC8FAF2F826}" srcOrd="0" destOrd="0" presId="urn:microsoft.com/office/officeart/2005/8/layout/hList2"/>
    <dgm:cxn modelId="{163F2481-014B-462B-B48B-F42F92269789}" type="presOf" srcId="{41A69A01-13F9-42F5-8027-EF2679204A80}" destId="{98B6F036-FAB7-4B80-9814-2184885380AD}" srcOrd="0" destOrd="0" presId="urn:microsoft.com/office/officeart/2005/8/layout/hList2"/>
    <dgm:cxn modelId="{69B5BA82-A9E9-41ED-8503-20204A2D949D}" srcId="{E9200C32-DBAC-4C8B-A6F6-EA049E0CBD7F}" destId="{03589814-655E-4628-9DA0-E2C886F65325}" srcOrd="1" destOrd="0" parTransId="{42823445-115E-48B4-BC5E-AE6F293FE4AC}" sibTransId="{F43C7B41-CFD3-43F4-9C2E-FC2742AECBF9}"/>
    <dgm:cxn modelId="{39946A90-236F-46B8-89D6-8940FEC39831}" type="presOf" srcId="{2FEC3271-79F4-4E20-B6EB-6DF3C91CFD2F}" destId="{75A64AB4-C42C-47B1-B53B-A532CDA5850F}" srcOrd="0" destOrd="6" presId="urn:microsoft.com/office/officeart/2005/8/layout/hList2"/>
    <dgm:cxn modelId="{BAB39B91-A7CD-4688-B6AF-C37C1D9549DA}" type="presOf" srcId="{412F519E-E335-4BB4-BCFC-A88FE40666DA}" destId="{8454BD10-94BF-4007-89D2-2FC8FAF2F826}" srcOrd="0" destOrd="6" presId="urn:microsoft.com/office/officeart/2005/8/layout/hList2"/>
    <dgm:cxn modelId="{475EEF94-90B1-4B58-BB39-A292B2D66591}" srcId="{9FA69055-FB03-4D0E-BD54-F600D5829E05}" destId="{B73E6CC6-D164-4398-A133-ABA9A21E9810}" srcOrd="8" destOrd="0" parTransId="{3165C292-BF1B-48C9-9C1E-257429F1505E}" sibTransId="{F024A41C-8C37-4D34-8F1C-0F7DE4538367}"/>
    <dgm:cxn modelId="{DB214E95-EF11-46D5-80A4-750BB55E970A}" type="presOf" srcId="{CB3679D4-37E5-4284-8580-C5892BB4D2BF}" destId="{8454BD10-94BF-4007-89D2-2FC8FAF2F826}" srcOrd="0" destOrd="1" presId="urn:microsoft.com/office/officeart/2005/8/layout/hList2"/>
    <dgm:cxn modelId="{8786FA97-5EBA-4278-9E3A-4EDEF3D7340A}" type="presOf" srcId="{AF6B24C4-B34D-4432-B2C4-7DD060FC2608}" destId="{8C87C2AB-9FF2-49B5-94A1-CD8EE83DAF68}" srcOrd="0" destOrd="2" presId="urn:microsoft.com/office/officeart/2005/8/layout/hList2"/>
    <dgm:cxn modelId="{E46C429B-E727-48B7-A2E7-A543EC6FC343}" srcId="{9FA69055-FB03-4D0E-BD54-F600D5829E05}" destId="{EA705DF7-4F4B-41AE-AC25-A4C79469A389}" srcOrd="2" destOrd="0" parTransId="{68931AB1-003A-447A-8DA2-1FC9C8804713}" sibTransId="{6A898CBD-B6B6-419A-9295-0ED7C7AE0630}"/>
    <dgm:cxn modelId="{DB5CFE9D-EF17-4EF5-B5DD-BF09A574742D}" type="presOf" srcId="{28EC882E-3BD0-4F54-B82B-728487AC8C63}" destId="{8454BD10-94BF-4007-89D2-2FC8FAF2F826}" srcOrd="0" destOrd="4" presId="urn:microsoft.com/office/officeart/2005/8/layout/hList2"/>
    <dgm:cxn modelId="{23E20C9F-C099-401A-9C73-E81C339D5A58}" type="presOf" srcId="{0F1DD561-B3D4-420B-872B-CEE1B7B43E05}" destId="{8C87C2AB-9FF2-49B5-94A1-CD8EE83DAF68}" srcOrd="0" destOrd="4" presId="urn:microsoft.com/office/officeart/2005/8/layout/hList2"/>
    <dgm:cxn modelId="{C61A0DA0-8F5E-4AFC-AA80-0DABA7B4DDCD}" type="presOf" srcId="{87598723-2E65-46F3-8FE2-4C8B8E43E4AB}" destId="{ABE6654F-68F0-4BCA-8B5C-449229EED189}" srcOrd="0" destOrd="7" presId="urn:microsoft.com/office/officeart/2005/8/layout/hList2"/>
    <dgm:cxn modelId="{249A9DA3-5091-4878-9A55-C75AA9A491BD}" type="presOf" srcId="{5C3986C4-B963-4DF7-8A3E-07A94536767E}" destId="{8C87C2AB-9FF2-49B5-94A1-CD8EE83DAF68}" srcOrd="0" destOrd="0" presId="urn:microsoft.com/office/officeart/2005/8/layout/hList2"/>
    <dgm:cxn modelId="{F5E048A4-54FE-4D9C-BE61-42BE5F2DE264}" type="presOf" srcId="{53F074B1-60F2-4E31-A780-8370D93FC5D9}" destId="{75A64AB4-C42C-47B1-B53B-A532CDA5850F}" srcOrd="0" destOrd="5" presId="urn:microsoft.com/office/officeart/2005/8/layout/hList2"/>
    <dgm:cxn modelId="{2C9D2AA7-50CB-4465-BEEE-147FC43045DF}" srcId="{E9200C32-DBAC-4C8B-A6F6-EA049E0CBD7F}" destId="{653F95D6-1787-4B59-B3FE-B5AEAD455723}" srcOrd="8" destOrd="0" parTransId="{01F75BC9-5B04-4284-B8DC-9EF313F811BC}" sibTransId="{A4BCF974-B586-4742-A113-B0A670D4EAEC}"/>
    <dgm:cxn modelId="{B5C81DA8-079D-44DF-8484-5FCE85CBCC96}" srcId="{F40E2BA0-E8E8-4864-9ED3-AA918A42A08B}" destId="{28EC882E-3BD0-4F54-B82B-728487AC8C63}" srcOrd="4" destOrd="0" parTransId="{D32B26BC-FB4B-47BA-A61D-0FC4D8AEC1E9}" sibTransId="{C3BC9785-EA6F-4821-A706-BD78497BF5BA}"/>
    <dgm:cxn modelId="{21E133A8-38C9-4C2F-A953-C623E85C7BAB}" srcId="{195B4FFE-C2B2-48A8-974E-4AC36011B1A8}" destId="{9FA69055-FB03-4D0E-BD54-F600D5829E05}" srcOrd="3" destOrd="0" parTransId="{EB482136-ECE8-4A74-80D4-521FB435A524}" sibTransId="{21256B34-0320-40B5-A9BD-12CBE9EEFFE9}"/>
    <dgm:cxn modelId="{327380A9-8CE5-4065-B24A-C1924DD878EB}" type="presOf" srcId="{9FA69055-FB03-4D0E-BD54-F600D5829E05}" destId="{C46BF169-7AE2-4535-9BF5-61EADEDB205E}" srcOrd="0" destOrd="0" presId="urn:microsoft.com/office/officeart/2005/8/layout/hList2"/>
    <dgm:cxn modelId="{192043AC-1A05-4ECA-99AD-1883C3BA0557}" type="presOf" srcId="{59642164-7B3C-4EA4-8F68-B2B3DE663A03}" destId="{ABE6654F-68F0-4BCA-8B5C-449229EED189}" srcOrd="0" destOrd="4" presId="urn:microsoft.com/office/officeart/2005/8/layout/hList2"/>
    <dgm:cxn modelId="{7FB010AE-D938-481F-8E2F-6A3BBBA59336}" type="presOf" srcId="{49B0F633-9C15-4860-9D59-89BCC64BD8C4}" destId="{75A64AB4-C42C-47B1-B53B-A532CDA5850F}" srcOrd="0" destOrd="7" presId="urn:microsoft.com/office/officeart/2005/8/layout/hList2"/>
    <dgm:cxn modelId="{90BD69B1-526A-400B-A3A7-1D3E827AFC37}" type="presOf" srcId="{D226C2D6-0ACA-453C-8118-939F803B1B88}" destId="{ABE6654F-68F0-4BCA-8B5C-449229EED189}" srcOrd="0" destOrd="1" presId="urn:microsoft.com/office/officeart/2005/8/layout/hList2"/>
    <dgm:cxn modelId="{992C77B7-0318-423D-BA32-BFAAB293E880}" srcId="{9FA69055-FB03-4D0E-BD54-F600D5829E05}" destId="{4A746163-A0AC-49CB-9391-4BE3B592BD06}" srcOrd="0" destOrd="0" parTransId="{F4DC7D55-8BCD-4441-B4B5-6FEA4488131B}" sibTransId="{8A670A37-49DD-4ACD-9C0B-39E961CCCC82}"/>
    <dgm:cxn modelId="{2E56FDBA-AD75-4369-9D46-E9636ABC4AA5}" srcId="{41A69A01-13F9-42F5-8027-EF2679204A80}" destId="{33943ED0-AA07-43C3-820B-39136DC24D37}" srcOrd="2" destOrd="0" parTransId="{CF4FB04F-3260-4650-8DB9-B91F6B211A59}" sibTransId="{42B7FA28-20E2-4155-9DBF-7895A62E6072}"/>
    <dgm:cxn modelId="{7197E5BB-22EA-4E11-834F-F5B270A54711}" type="presOf" srcId="{E09E69A2-6EF7-4D83-A77E-5278E6B472CF}" destId="{8454BD10-94BF-4007-89D2-2FC8FAF2F826}" srcOrd="0" destOrd="2" presId="urn:microsoft.com/office/officeart/2005/8/layout/hList2"/>
    <dgm:cxn modelId="{D5CE92BF-6DC6-4C2A-890B-41C934A55C6F}" type="presOf" srcId="{9A9C5C9D-A74F-42A2-B208-3EECF70BC61F}" destId="{75A64AB4-C42C-47B1-B53B-A532CDA5850F}" srcOrd="0" destOrd="3" presId="urn:microsoft.com/office/officeart/2005/8/layout/hList2"/>
    <dgm:cxn modelId="{B44AE1C0-B9C4-4A8C-959A-6F9276372AD4}" type="presOf" srcId="{EA705DF7-4F4B-41AE-AC25-A4C79469A389}" destId="{75A64AB4-C42C-47B1-B53B-A532CDA5850F}" srcOrd="0" destOrd="2" presId="urn:microsoft.com/office/officeart/2005/8/layout/hList2"/>
    <dgm:cxn modelId="{34EE70CE-61D9-4885-8F80-6AA3247A7190}" srcId="{E9200C32-DBAC-4C8B-A6F6-EA049E0CBD7F}" destId="{AF6B24C4-B34D-4432-B2C4-7DD060FC2608}" srcOrd="2" destOrd="0" parTransId="{A09E082C-07A7-417B-BA94-A7A86FE3E531}" sibTransId="{4DCAE1E5-7481-4EF0-AFD3-28D5BCD2C625}"/>
    <dgm:cxn modelId="{74B8CCD2-6D31-431E-AA81-35F35DF5D51C}" type="presOf" srcId="{E8ADA69E-A896-429A-B59D-27FA787E2C9C}" destId="{75A64AB4-C42C-47B1-B53B-A532CDA5850F}" srcOrd="0" destOrd="1" presId="urn:microsoft.com/office/officeart/2005/8/layout/hList2"/>
    <dgm:cxn modelId="{535AE4D2-5861-4402-8EB1-60665927C4DE}" type="presOf" srcId="{03589814-655E-4628-9DA0-E2C886F65325}" destId="{8C87C2AB-9FF2-49B5-94A1-CD8EE83DAF68}" srcOrd="0" destOrd="1" presId="urn:microsoft.com/office/officeart/2005/8/layout/hList2"/>
    <dgm:cxn modelId="{25C4B8D7-574B-48A7-8CD5-A482F3CDB533}" srcId="{E9200C32-DBAC-4C8B-A6F6-EA049E0CBD7F}" destId="{EBC5C49C-6EE8-4D26-93F2-9E2F71D10487}" srcOrd="6" destOrd="0" parTransId="{A7A27B12-C3F5-4714-B7E7-07CC10E5433A}" sibTransId="{D7D97DAE-912A-4619-A9DB-A6AA3065C644}"/>
    <dgm:cxn modelId="{40F8E8D7-8C3A-4472-9560-3F855EA33087}" type="presOf" srcId="{88E7A859-98EA-43E3-9076-61DB1AD867EF}" destId="{8454BD10-94BF-4007-89D2-2FC8FAF2F826}" srcOrd="0" destOrd="9" presId="urn:microsoft.com/office/officeart/2005/8/layout/hList2"/>
    <dgm:cxn modelId="{3F6978DD-DA76-401D-9C5C-B8DED9976E70}" type="presOf" srcId="{33943ED0-AA07-43C3-820B-39136DC24D37}" destId="{ABE6654F-68F0-4BCA-8B5C-449229EED189}" srcOrd="0" destOrd="2" presId="urn:microsoft.com/office/officeart/2005/8/layout/hList2"/>
    <dgm:cxn modelId="{64C422DE-8891-4C4F-A255-1E76DB4D437B}" srcId="{F40E2BA0-E8E8-4864-9ED3-AA918A42A08B}" destId="{740A7A48-69A4-49F7-9577-D7801F014962}" srcOrd="8" destOrd="0" parTransId="{DFA20B79-7D7D-414D-96C1-82458F3E8EC3}" sibTransId="{35A8D5F9-DD5B-4EF1-BCDD-C70061DFE9FA}"/>
    <dgm:cxn modelId="{6A7C31E0-43BB-4FC2-A3A2-9A2FAD84F949}" srcId="{195B4FFE-C2B2-48A8-974E-4AC36011B1A8}" destId="{F40E2BA0-E8E8-4864-9ED3-AA918A42A08B}" srcOrd="0" destOrd="0" parTransId="{8666EB6C-D37D-4BA5-BDDD-D49AF8DBBE0A}" sibTransId="{354D8817-CC5A-4705-9133-A68B9695BC36}"/>
    <dgm:cxn modelId="{992648E1-021B-49C9-929B-11B31A86E808}" type="presOf" srcId="{ADBAFFAB-D35A-4E37-BB1F-1E32645815E4}" destId="{75A64AB4-C42C-47B1-B53B-A532CDA5850F}" srcOrd="0" destOrd="4" presId="urn:microsoft.com/office/officeart/2005/8/layout/hList2"/>
    <dgm:cxn modelId="{152949E1-398C-4859-A817-77A11166F5AF}" srcId="{E9200C32-DBAC-4C8B-A6F6-EA049E0CBD7F}" destId="{126D10B6-7642-40CC-B04A-0AFF5CF4F5F7}" srcOrd="7" destOrd="0" parTransId="{3F07CB81-7642-4552-B7C2-88976619CD15}" sibTransId="{9A58F34D-1EDF-4E54-BD03-0BD1E404F96F}"/>
    <dgm:cxn modelId="{A79157EB-373A-4478-A391-98802EC440E2}" type="presOf" srcId="{1B5C5BF2-E309-475A-AA90-C8B365719435}" destId="{8454BD10-94BF-4007-89D2-2FC8FAF2F826}" srcOrd="0" destOrd="3" presId="urn:microsoft.com/office/officeart/2005/8/layout/hList2"/>
    <dgm:cxn modelId="{413C4CFB-AC08-4AF5-B8B6-B5CED3AACA58}" srcId="{E9200C32-DBAC-4C8B-A6F6-EA049E0CBD7F}" destId="{0F1DD561-B3D4-420B-872B-CEE1B7B43E05}" srcOrd="4" destOrd="0" parTransId="{C12A5AA0-3CE2-4206-AEA3-B590272BF41D}" sibTransId="{0DC1DE97-6DAC-4912-A643-7AE8F749313F}"/>
    <dgm:cxn modelId="{F2A834FC-A451-4920-B064-B32B998E6EF6}" srcId="{F40E2BA0-E8E8-4864-9ED3-AA918A42A08B}" destId="{9980FBE4-28F4-4374-BFC8-4DA6C625FEE9}" srcOrd="7" destOrd="0" parTransId="{1B2D3BB8-7E6D-4C45-990F-F7FBFCBD5FA7}" sibTransId="{3D1C8CF7-A5E2-4051-8A1C-259A2A9E9C01}"/>
    <dgm:cxn modelId="{866D67FC-2D25-4474-98E6-1C59294CAF97}" srcId="{9FA69055-FB03-4D0E-BD54-F600D5829E05}" destId="{49B0F633-9C15-4860-9D59-89BCC64BD8C4}" srcOrd="7" destOrd="0" parTransId="{F35F8EBC-1C8A-4D53-9EC9-EF47B5DCA326}" sibTransId="{212E11A5-A108-40EB-A0EE-DE2E95517600}"/>
    <dgm:cxn modelId="{4D5DAC8A-E0A2-4811-A467-BE338795F24D}" type="presParOf" srcId="{52D4A631-A3EE-4651-836C-B1A8F490D6A9}" destId="{33422C34-2699-4348-8F55-4D6C9A60C0FF}" srcOrd="0" destOrd="0" presId="urn:microsoft.com/office/officeart/2005/8/layout/hList2"/>
    <dgm:cxn modelId="{9846E0E4-8E64-4573-B8B3-A035822B6C02}" type="presParOf" srcId="{33422C34-2699-4348-8F55-4D6C9A60C0FF}" destId="{DD717B42-819A-4744-95D9-B2483C4EA222}" srcOrd="0" destOrd="0" presId="urn:microsoft.com/office/officeart/2005/8/layout/hList2"/>
    <dgm:cxn modelId="{A9F249A3-C48E-4198-A069-4AAEC8F76C8B}" type="presParOf" srcId="{33422C34-2699-4348-8F55-4D6C9A60C0FF}" destId="{8454BD10-94BF-4007-89D2-2FC8FAF2F826}" srcOrd="1" destOrd="0" presId="urn:microsoft.com/office/officeart/2005/8/layout/hList2"/>
    <dgm:cxn modelId="{D1FA5A28-E5FC-41AC-81AF-CE983B67523E}" type="presParOf" srcId="{33422C34-2699-4348-8F55-4D6C9A60C0FF}" destId="{0CE06AC2-C621-4E0E-A31F-819F05ABBFB4}" srcOrd="2" destOrd="0" presId="urn:microsoft.com/office/officeart/2005/8/layout/hList2"/>
    <dgm:cxn modelId="{D254E1E5-5726-4F54-B984-1070B478B226}" type="presParOf" srcId="{52D4A631-A3EE-4651-836C-B1A8F490D6A9}" destId="{06AAE2B2-9FC6-477C-AA7F-1F3B15601F15}" srcOrd="1" destOrd="0" presId="urn:microsoft.com/office/officeart/2005/8/layout/hList2"/>
    <dgm:cxn modelId="{1E1BEEDC-CD88-497C-BD78-E6704A55ABDE}" type="presParOf" srcId="{52D4A631-A3EE-4651-836C-B1A8F490D6A9}" destId="{BBB4B890-D13A-4271-A268-D0A16C8F9C79}" srcOrd="2" destOrd="0" presId="urn:microsoft.com/office/officeart/2005/8/layout/hList2"/>
    <dgm:cxn modelId="{08A487C3-BEE2-4C75-B099-0D3CBEC432A1}" type="presParOf" srcId="{BBB4B890-D13A-4271-A268-D0A16C8F9C79}" destId="{1BE552F5-8233-4DA7-B824-F2CD5D9593C3}" srcOrd="0" destOrd="0" presId="urn:microsoft.com/office/officeart/2005/8/layout/hList2"/>
    <dgm:cxn modelId="{D3106830-2422-49DD-B2E4-AA97D6B63331}" type="presParOf" srcId="{BBB4B890-D13A-4271-A268-D0A16C8F9C79}" destId="{8C87C2AB-9FF2-49B5-94A1-CD8EE83DAF68}" srcOrd="1" destOrd="0" presId="urn:microsoft.com/office/officeart/2005/8/layout/hList2"/>
    <dgm:cxn modelId="{1FEF6EFA-0B8F-425C-99AC-5F5DD1017826}" type="presParOf" srcId="{BBB4B890-D13A-4271-A268-D0A16C8F9C79}" destId="{768ADA30-3E68-4FC2-B10A-ABF8FD3C4F49}" srcOrd="2" destOrd="0" presId="urn:microsoft.com/office/officeart/2005/8/layout/hList2"/>
    <dgm:cxn modelId="{95C0E40B-E5F8-4F96-854E-23B7BAB59A6F}" type="presParOf" srcId="{52D4A631-A3EE-4651-836C-B1A8F490D6A9}" destId="{0D0B2540-CB3A-401B-B21C-C08D94E4E109}" srcOrd="3" destOrd="0" presId="urn:microsoft.com/office/officeart/2005/8/layout/hList2"/>
    <dgm:cxn modelId="{DE7D3890-9873-4460-8462-4B209AC1C633}" type="presParOf" srcId="{52D4A631-A3EE-4651-836C-B1A8F490D6A9}" destId="{F67C2A80-8EAE-47CC-AAA0-116CBF900676}" srcOrd="4" destOrd="0" presId="urn:microsoft.com/office/officeart/2005/8/layout/hList2"/>
    <dgm:cxn modelId="{509E90FB-2B9B-4715-AE95-C5098DD0DA1E}" type="presParOf" srcId="{F67C2A80-8EAE-47CC-AAA0-116CBF900676}" destId="{AA27F0B2-986B-4C94-B916-76B809F9C2C6}" srcOrd="0" destOrd="0" presId="urn:microsoft.com/office/officeart/2005/8/layout/hList2"/>
    <dgm:cxn modelId="{F1778EB2-444E-4804-882E-50AB90422A1A}" type="presParOf" srcId="{F67C2A80-8EAE-47CC-AAA0-116CBF900676}" destId="{ABE6654F-68F0-4BCA-8B5C-449229EED189}" srcOrd="1" destOrd="0" presId="urn:microsoft.com/office/officeart/2005/8/layout/hList2"/>
    <dgm:cxn modelId="{567E5B1B-AA3D-4D3C-8E20-4A01548FE8BF}" type="presParOf" srcId="{F67C2A80-8EAE-47CC-AAA0-116CBF900676}" destId="{98B6F036-FAB7-4B80-9814-2184885380AD}" srcOrd="2" destOrd="0" presId="urn:microsoft.com/office/officeart/2005/8/layout/hList2"/>
    <dgm:cxn modelId="{A4F46C00-CEF2-4BC6-A0D8-4F27AA3FB0E6}" type="presParOf" srcId="{52D4A631-A3EE-4651-836C-B1A8F490D6A9}" destId="{8292C756-3694-48A9-B613-BBE3003239EA}" srcOrd="5" destOrd="0" presId="urn:microsoft.com/office/officeart/2005/8/layout/hList2"/>
    <dgm:cxn modelId="{639B5B26-61A1-4630-B816-2A22E25D8704}" type="presParOf" srcId="{52D4A631-A3EE-4651-836C-B1A8F490D6A9}" destId="{C5A3176F-7CBB-47F2-B581-780EB37110E3}" srcOrd="6" destOrd="0" presId="urn:microsoft.com/office/officeart/2005/8/layout/hList2"/>
    <dgm:cxn modelId="{731A0657-3D62-4C50-94FE-E1BB0336C59A}" type="presParOf" srcId="{C5A3176F-7CBB-47F2-B581-780EB37110E3}" destId="{94211F03-751C-4882-B0CC-CA64C7D5E040}" srcOrd="0" destOrd="0" presId="urn:microsoft.com/office/officeart/2005/8/layout/hList2"/>
    <dgm:cxn modelId="{A4481FD8-0A9E-4446-889B-ED4273A7845B}" type="presParOf" srcId="{C5A3176F-7CBB-47F2-B581-780EB37110E3}" destId="{75A64AB4-C42C-47B1-B53B-A532CDA5850F}" srcOrd="1" destOrd="0" presId="urn:microsoft.com/office/officeart/2005/8/layout/hList2"/>
    <dgm:cxn modelId="{278370A5-0C6B-443E-A49D-38AEE67B4950}" type="presParOf" srcId="{C5A3176F-7CBB-47F2-B581-780EB37110E3}" destId="{C46BF169-7AE2-4535-9BF5-61EADEDB205E}" srcOrd="2" destOrd="0" presId="urn:microsoft.com/office/officeart/2005/8/layout/h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06AC2-C621-4E0E-A31F-819F05ABBFB4}">
      <dsp:nvSpPr>
        <dsp:cNvPr id="0" name=""/>
        <dsp:cNvSpPr/>
      </dsp:nvSpPr>
      <dsp:spPr>
        <a:xfrm rot="16200000">
          <a:off x="-2138368" y="3030510"/>
          <a:ext cx="4925338" cy="418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9119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Economía, Competitividad y Prosperidad</a:t>
          </a:r>
          <a:endParaRPr lang="es-GT" sz="1800" kern="1200" dirty="0"/>
        </a:p>
      </dsp:txBody>
      <dsp:txXfrm>
        <a:off x="-2138368" y="3030510"/>
        <a:ext cx="4925338" cy="418528"/>
      </dsp:txXfrm>
    </dsp:sp>
    <dsp:sp modelId="{8454BD10-94BF-4007-89D2-2FC8FAF2F826}">
      <dsp:nvSpPr>
        <dsp:cNvPr id="0" name=""/>
        <dsp:cNvSpPr/>
      </dsp:nvSpPr>
      <dsp:spPr>
        <a:xfrm>
          <a:off x="447486" y="898318"/>
          <a:ext cx="1899175" cy="4942478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69119" rIns="128016" bIns="128016" numCol="1" spcCol="1270" anchor="t" anchorCtr="0">
          <a:noAutofit/>
        </a:bodyPr>
        <a:lstStyle/>
        <a:p>
          <a:pPr marL="114300" lvl="1" indent="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latin typeface="Helvetica" panose="020B0504020202030204" pitchFamily="34" charset="0"/>
            </a:rPr>
            <a:t>Subestaciones eléctricas, líneas eléctricas y de transmisión </a:t>
          </a:r>
          <a:endParaRPr lang="es-GT" sz="1800" kern="1200" dirty="0">
            <a:latin typeface="Helvetica" panose="020B0504020202030204" pitchFamily="34" charset="0"/>
          </a:endParaRPr>
        </a:p>
        <a:p>
          <a:pPr marL="114300" lvl="1" indent="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latin typeface="Helvetica" panose="020B0504020202030204" pitchFamily="34" charset="0"/>
            </a:rPr>
            <a:t>Centros turísticos</a:t>
          </a:r>
          <a:endParaRPr lang="es-GT" sz="1800" kern="1200" dirty="0">
            <a:latin typeface="Helvetica" panose="020B0504020202030204" pitchFamily="34" charset="0"/>
          </a:endParaRPr>
        </a:p>
        <a:p>
          <a:pPr marL="114300" lvl="1" indent="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GT" sz="1800" kern="1200" dirty="0">
            <a:latin typeface="Helvetica" panose="020B0504020202030204" pitchFamily="34" charset="0"/>
          </a:endParaRPr>
        </a:p>
        <a:p>
          <a:pPr marL="114300" lvl="1" indent="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latin typeface="Helvetica" panose="020B0504020202030204" pitchFamily="34" charset="0"/>
            </a:rPr>
            <a:t>Infraestructura aeroportuaria </a:t>
          </a:r>
          <a:endParaRPr lang="es-GT" sz="1800" kern="1200" dirty="0">
            <a:latin typeface="Helvetica" panose="020B0504020202030204" pitchFamily="34" charset="0"/>
          </a:endParaRPr>
        </a:p>
        <a:p>
          <a:pPr marL="114300" lvl="1" indent="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GT" sz="1800" kern="1200" dirty="0">
            <a:latin typeface="Helvetica" panose="020B0504020202030204" pitchFamily="34" charset="0"/>
          </a:endParaRPr>
        </a:p>
        <a:p>
          <a:pPr marL="114300" lvl="1" indent="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latin typeface="Helvetica" panose="020B0504020202030204" pitchFamily="34" charset="0"/>
            </a:rPr>
            <a:t>Red vial</a:t>
          </a:r>
          <a:endParaRPr lang="es-GT" sz="1800" kern="1200" dirty="0">
            <a:latin typeface="Helvetica" panose="020B0504020202030204" pitchFamily="34" charset="0"/>
          </a:endParaRPr>
        </a:p>
        <a:p>
          <a:pPr marL="114300" lvl="1" indent="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GT" sz="1800" kern="1200" dirty="0">
            <a:latin typeface="Helvetica" panose="020B050402020203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s-MX" sz="1800" kern="1200" dirty="0">
              <a:latin typeface="Helvetica" panose="020B0504020202030204" pitchFamily="34" charset="0"/>
            </a:rPr>
            <a:t>Centros de capacitación</a:t>
          </a:r>
          <a:endParaRPr lang="es-GT" sz="1800" kern="1200" dirty="0">
            <a:latin typeface="Helvetica" panose="020B0504020202030204" pitchFamily="34" charset="0"/>
          </a:endParaRPr>
        </a:p>
        <a:p>
          <a:pPr marL="114300" lvl="1" indent="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s-GT" sz="1800" kern="1200" dirty="0">
            <a:latin typeface="Helvetica" panose="020B0504020202030204" pitchFamily="34" charset="0"/>
          </a:endParaRPr>
        </a:p>
        <a:p>
          <a:pPr marL="114300" lvl="1" indent="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GT" sz="1800" kern="1200" dirty="0">
            <a:latin typeface="Helvetica" panose="020B0504020202030204" pitchFamily="34" charset="0"/>
          </a:endParaRPr>
        </a:p>
        <a:p>
          <a:pPr marL="114300" lvl="1" indent="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GT" sz="1800" kern="1200" dirty="0">
            <a:latin typeface="Helvetica" panose="020B0504020202030204" pitchFamily="34" charset="0"/>
          </a:endParaRPr>
        </a:p>
      </dsp:txBody>
      <dsp:txXfrm>
        <a:off x="447486" y="898318"/>
        <a:ext cx="1899175" cy="4942478"/>
      </dsp:txXfrm>
    </dsp:sp>
    <dsp:sp modelId="{DD717B42-819A-4744-95D9-B2483C4EA222}">
      <dsp:nvSpPr>
        <dsp:cNvPr id="0" name=""/>
        <dsp:cNvSpPr/>
      </dsp:nvSpPr>
      <dsp:spPr>
        <a:xfrm>
          <a:off x="160965" y="182175"/>
          <a:ext cx="901392" cy="7494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ADA30-3E68-4FC2-B10A-ABF8FD3C4F49}">
      <dsp:nvSpPr>
        <dsp:cNvPr id="0" name=""/>
        <dsp:cNvSpPr/>
      </dsp:nvSpPr>
      <dsp:spPr>
        <a:xfrm rot="16200000">
          <a:off x="178338" y="3287917"/>
          <a:ext cx="4925338" cy="418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9119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Desarrollo Social</a:t>
          </a:r>
          <a:endParaRPr lang="es-GT" sz="1800" kern="1200" dirty="0"/>
        </a:p>
      </dsp:txBody>
      <dsp:txXfrm>
        <a:off x="178338" y="3287917"/>
        <a:ext cx="4925338" cy="418528"/>
      </dsp:txXfrm>
    </dsp:sp>
    <dsp:sp modelId="{8C87C2AB-9FF2-49B5-94A1-CD8EE83DAF68}">
      <dsp:nvSpPr>
        <dsp:cNvPr id="0" name=""/>
        <dsp:cNvSpPr/>
      </dsp:nvSpPr>
      <dsp:spPr>
        <a:xfrm>
          <a:off x="2658293" y="674223"/>
          <a:ext cx="2622987" cy="5525047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69119" rIns="128016" bIns="128016" numCol="1" spcCol="1270" anchor="t" anchorCtr="0">
          <a:noAutofit/>
        </a:bodyPr>
        <a:lstStyle/>
        <a:p>
          <a:pPr marL="114300" lvl="1" indent="-114300" algn="l" defTabSz="600075">
            <a:lnSpc>
              <a:spcPct val="100000"/>
            </a:lnSpc>
            <a:spcBef>
              <a:spcPct val="0"/>
            </a:spcBef>
            <a:spcAft>
              <a:spcPts val="700"/>
            </a:spcAft>
            <a:buChar char="•"/>
          </a:pPr>
          <a:r>
            <a:rPr lang="es-MX" sz="1800" kern="1200" dirty="0">
              <a:solidFill>
                <a:prstClr val="white"/>
              </a:solidFill>
              <a:latin typeface="Helvetica" panose="020B0504020202030204" pitchFamily="34" charset="0"/>
              <a:ea typeface="+mn-ea"/>
              <a:cs typeface="+mn-cs"/>
            </a:rPr>
            <a:t>Escuelas preprimaria</a:t>
          </a:r>
          <a:endParaRPr lang="es-GT" sz="1800" kern="12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  <a:p>
          <a:pPr marL="114300" lvl="1" indent="-114300" algn="l" defTabSz="600075">
            <a:lnSpc>
              <a:spcPct val="100000"/>
            </a:lnSpc>
            <a:spcBef>
              <a:spcPct val="0"/>
            </a:spcBef>
            <a:spcAft>
              <a:spcPts val="700"/>
            </a:spcAft>
            <a:buChar char="•"/>
          </a:pPr>
          <a:r>
            <a:rPr lang="es-MX" sz="1800" kern="1200" dirty="0">
              <a:solidFill>
                <a:prstClr val="white"/>
              </a:solidFill>
              <a:latin typeface="Helvetica" panose="020B0504020202030204" pitchFamily="34" charset="0"/>
              <a:ea typeface="+mn-ea"/>
              <a:cs typeface="+mn-cs"/>
            </a:rPr>
            <a:t>Escuelas primaria</a:t>
          </a:r>
          <a:endParaRPr lang="es-GT" sz="1800" kern="12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  <a:p>
          <a:pPr marL="114300" lvl="1" indent="-114300" algn="l" defTabSz="600075">
            <a:lnSpc>
              <a:spcPct val="100000"/>
            </a:lnSpc>
            <a:spcBef>
              <a:spcPct val="0"/>
            </a:spcBef>
            <a:spcAft>
              <a:spcPts val="700"/>
            </a:spcAft>
            <a:buChar char="•"/>
          </a:pPr>
          <a:r>
            <a:rPr lang="es-MX" sz="1800" kern="1200" dirty="0">
              <a:solidFill>
                <a:prstClr val="white"/>
              </a:solidFill>
              <a:latin typeface="Helvetica" panose="020B0504020202030204" pitchFamily="34" charset="0"/>
              <a:ea typeface="+mn-ea"/>
              <a:cs typeface="+mn-cs"/>
            </a:rPr>
            <a:t>Institutos básico y diversificado</a:t>
          </a:r>
          <a:endParaRPr lang="es-GT" sz="1800" kern="12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  <a:p>
          <a:pPr marL="114300" lvl="1" indent="-114300" algn="l" defTabSz="600075">
            <a:lnSpc>
              <a:spcPct val="100000"/>
            </a:lnSpc>
            <a:spcBef>
              <a:spcPct val="0"/>
            </a:spcBef>
            <a:spcAft>
              <a:spcPts val="700"/>
            </a:spcAft>
            <a:buChar char="•"/>
          </a:pPr>
          <a:r>
            <a:rPr lang="es-MX" sz="1800" kern="1200" dirty="0">
              <a:solidFill>
                <a:prstClr val="white"/>
              </a:solidFill>
              <a:latin typeface="Helvetica" panose="020B0504020202030204" pitchFamily="34" charset="0"/>
              <a:ea typeface="+mn-ea"/>
              <a:cs typeface="+mn-cs"/>
            </a:rPr>
            <a:t>Centro de Atención Permanente y Materno infantil</a:t>
          </a:r>
        </a:p>
        <a:p>
          <a:pPr marL="114300" lvl="1" indent="-114300" algn="l" defTabSz="600075">
            <a:lnSpc>
              <a:spcPct val="100000"/>
            </a:lnSpc>
            <a:spcBef>
              <a:spcPct val="0"/>
            </a:spcBef>
            <a:spcAft>
              <a:spcPts val="700"/>
            </a:spcAft>
            <a:buChar char="•"/>
          </a:pPr>
          <a:r>
            <a:rPr lang="es-MX" sz="1800" kern="1200" dirty="0">
              <a:solidFill>
                <a:prstClr val="white"/>
              </a:solidFill>
              <a:latin typeface="Helvetica" panose="020B0504020202030204" pitchFamily="34" charset="0"/>
              <a:ea typeface="+mn-ea"/>
              <a:cs typeface="+mn-cs"/>
            </a:rPr>
            <a:t>Centros y Puestos de salud</a:t>
          </a:r>
        </a:p>
        <a:p>
          <a:pPr marL="114300" lvl="1" indent="-114300" algn="l" defTabSz="600075">
            <a:lnSpc>
              <a:spcPct val="100000"/>
            </a:lnSpc>
            <a:spcBef>
              <a:spcPct val="0"/>
            </a:spcBef>
            <a:spcAft>
              <a:spcPts val="700"/>
            </a:spcAft>
            <a:buChar char="•"/>
          </a:pPr>
          <a:r>
            <a:rPr lang="es-MX" sz="1800" kern="1200" dirty="0">
              <a:solidFill>
                <a:prstClr val="white"/>
              </a:solidFill>
              <a:latin typeface="Helvetica" panose="020B0504020202030204" pitchFamily="34" charset="0"/>
              <a:ea typeface="+mn-ea"/>
              <a:cs typeface="+mn-cs"/>
            </a:rPr>
            <a:t>Hospitales</a:t>
          </a:r>
        </a:p>
        <a:p>
          <a:pPr marL="114300" lvl="1" indent="-114300" algn="l" defTabSz="600075">
            <a:lnSpc>
              <a:spcPct val="100000"/>
            </a:lnSpc>
            <a:spcBef>
              <a:spcPct val="0"/>
            </a:spcBef>
            <a:spcAft>
              <a:spcPts val="700"/>
            </a:spcAft>
            <a:buChar char="•"/>
          </a:pPr>
          <a:r>
            <a:rPr lang="es-MX" sz="1800" kern="1200" dirty="0">
              <a:solidFill>
                <a:prstClr val="white"/>
              </a:solidFill>
              <a:latin typeface="Helvetica" panose="020B0504020202030204" pitchFamily="34" charset="0"/>
              <a:ea typeface="+mn-ea"/>
              <a:cs typeface="+mn-cs"/>
            </a:rPr>
            <a:t>Sistemas de agua potable</a:t>
          </a:r>
        </a:p>
        <a:p>
          <a:pPr marL="114300" lvl="1" indent="-114300" algn="l" defTabSz="600075">
            <a:lnSpc>
              <a:spcPct val="100000"/>
            </a:lnSpc>
            <a:spcBef>
              <a:spcPct val="0"/>
            </a:spcBef>
            <a:spcAft>
              <a:spcPts val="700"/>
            </a:spcAft>
            <a:buFont typeface="Arial" panose="020B0604020202020204" pitchFamily="34" charset="0"/>
            <a:buChar char="•"/>
          </a:pPr>
          <a:r>
            <a:rPr lang="es-MX" sz="1800" kern="1200" dirty="0">
              <a:solidFill>
                <a:prstClr val="white"/>
              </a:solidFill>
              <a:latin typeface="Helvetica" panose="020B0504020202030204" pitchFamily="34" charset="0"/>
              <a:ea typeface="+mn-ea"/>
              <a:cs typeface="+mn-cs"/>
            </a:rPr>
            <a:t>Sistemas de aguas pluviales, alcantarillado sanitario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800" kern="12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800" kern="12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800" kern="12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</dsp:txBody>
      <dsp:txXfrm>
        <a:off x="2658293" y="674223"/>
        <a:ext cx="2622987" cy="5525047"/>
      </dsp:txXfrm>
    </dsp:sp>
    <dsp:sp modelId="{1BE552F5-8233-4DA7-B824-F2CD5D9593C3}">
      <dsp:nvSpPr>
        <dsp:cNvPr id="0" name=""/>
        <dsp:cNvSpPr/>
      </dsp:nvSpPr>
      <dsp:spPr>
        <a:xfrm>
          <a:off x="2431923" y="182175"/>
          <a:ext cx="837056" cy="837056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6F036-FAB7-4B80-9814-2184885380AD}">
      <dsp:nvSpPr>
        <dsp:cNvPr id="0" name=""/>
        <dsp:cNvSpPr/>
      </dsp:nvSpPr>
      <dsp:spPr>
        <a:xfrm rot="16200000">
          <a:off x="3208001" y="3384059"/>
          <a:ext cx="4925338" cy="418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9119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800" kern="1200" dirty="0"/>
            <a:t>Gobernabilidad y Seguridad en Desarrollo</a:t>
          </a:r>
          <a:endParaRPr lang="es-GT" sz="1800" kern="1200" dirty="0"/>
        </a:p>
      </dsp:txBody>
      <dsp:txXfrm>
        <a:off x="3208001" y="3384059"/>
        <a:ext cx="4925338" cy="418528"/>
      </dsp:txXfrm>
    </dsp:sp>
    <dsp:sp modelId="{ABE6654F-68F0-4BCA-8B5C-449229EED189}">
      <dsp:nvSpPr>
        <dsp:cNvPr id="0" name=""/>
        <dsp:cNvSpPr/>
      </dsp:nvSpPr>
      <dsp:spPr>
        <a:xfrm>
          <a:off x="5728065" y="1004960"/>
          <a:ext cx="1721765" cy="4925338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69119" rIns="128016" bIns="128016" numCol="1" spcCol="1270" anchor="t" anchorCtr="0">
          <a:noAutofit/>
        </a:bodyPr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s-GT" sz="1800" kern="12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solidFill>
                <a:prstClr val="white"/>
              </a:solidFill>
              <a:latin typeface="Helvetica" panose="020B0504020202030204" pitchFamily="34" charset="0"/>
              <a:ea typeface="+mn-ea"/>
              <a:cs typeface="+mn-cs"/>
            </a:rPr>
            <a:t>Juzgados de paz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800" kern="12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solidFill>
                <a:prstClr val="white"/>
              </a:solidFill>
              <a:latin typeface="Helvetica" panose="020B0504020202030204" pitchFamily="34" charset="0"/>
              <a:ea typeface="+mn-ea"/>
              <a:cs typeface="+mn-cs"/>
            </a:rPr>
            <a:t>Centros de cumplimiento de condena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800" kern="12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solidFill>
                <a:prstClr val="white"/>
              </a:solidFill>
              <a:latin typeface="Helvetica" panose="020B0504020202030204" pitchFamily="34" charset="0"/>
              <a:ea typeface="+mn-ea"/>
              <a:cs typeface="+mn-cs"/>
            </a:rPr>
            <a:t>Estaciones PNC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800" kern="12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800" kern="12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</dsp:txBody>
      <dsp:txXfrm>
        <a:off x="5728065" y="1004960"/>
        <a:ext cx="1721765" cy="4925338"/>
      </dsp:txXfrm>
    </dsp:sp>
    <dsp:sp modelId="{AA27F0B2-986B-4C94-B916-76B809F9C2C6}">
      <dsp:nvSpPr>
        <dsp:cNvPr id="0" name=""/>
        <dsp:cNvSpPr/>
      </dsp:nvSpPr>
      <dsp:spPr>
        <a:xfrm>
          <a:off x="5296803" y="140381"/>
          <a:ext cx="837056" cy="837056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BF169-7AE2-4535-9BF5-61EADEDB205E}">
      <dsp:nvSpPr>
        <dsp:cNvPr id="0" name=""/>
        <dsp:cNvSpPr/>
      </dsp:nvSpPr>
      <dsp:spPr>
        <a:xfrm rot="16200000">
          <a:off x="5328659" y="3212559"/>
          <a:ext cx="4925338" cy="418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9119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Estado Responsable, Transparente y Efectivo</a:t>
          </a:r>
          <a:endParaRPr lang="es-GT" sz="1800" kern="1200" dirty="0"/>
        </a:p>
      </dsp:txBody>
      <dsp:txXfrm>
        <a:off x="5328659" y="3212559"/>
        <a:ext cx="4925338" cy="418528"/>
      </dsp:txXfrm>
    </dsp:sp>
    <dsp:sp modelId="{75A64AB4-C42C-47B1-B53B-A532CDA5850F}">
      <dsp:nvSpPr>
        <dsp:cNvPr id="0" name=""/>
        <dsp:cNvSpPr/>
      </dsp:nvSpPr>
      <dsp:spPr>
        <a:xfrm>
          <a:off x="7787731" y="1021952"/>
          <a:ext cx="1741445" cy="4925338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69119" rIns="128016" bIns="128016" numCol="1" spcCol="1270" anchor="t" anchorCtr="0">
          <a:noAutofit/>
        </a:bodyPr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MX" sz="1800" kern="1200" dirty="0">
              <a:solidFill>
                <a:prstClr val="white"/>
              </a:solidFill>
              <a:latin typeface="Helvetica" panose="020B0504020202030204" pitchFamily="34" charset="0"/>
              <a:ea typeface="+mn-ea"/>
              <a:cs typeface="+mn-cs"/>
            </a:rPr>
            <a:t> </a:t>
          </a:r>
          <a:endParaRPr lang="es-GT" sz="1800" kern="12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1800" kern="1200" dirty="0">
              <a:solidFill>
                <a:prstClr val="white"/>
              </a:solidFill>
              <a:latin typeface="Helvetica" panose="020B0504020202030204" pitchFamily="34" charset="0"/>
              <a:ea typeface="+mn-ea"/>
              <a:cs typeface="+mn-cs"/>
            </a:rPr>
            <a:t>Instalaciones deportivas y recreativas.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s-MX" sz="1800" kern="12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1800" kern="1200" dirty="0">
              <a:solidFill>
                <a:prstClr val="white"/>
              </a:solidFill>
              <a:latin typeface="Helvetica" panose="020B0504020202030204" pitchFamily="34" charset="0"/>
              <a:ea typeface="+mn-ea"/>
              <a:cs typeface="+mn-cs"/>
            </a:rPr>
            <a:t>Canchas polideportivas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s-MX" sz="1800" kern="12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1800" kern="1200" dirty="0">
              <a:solidFill>
                <a:prstClr val="white"/>
              </a:solidFill>
              <a:latin typeface="Helvetica" panose="020B0504020202030204" pitchFamily="34" charset="0"/>
              <a:ea typeface="+mn-ea"/>
              <a:cs typeface="+mn-cs"/>
            </a:rPr>
            <a:t>Aduanas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s-MX" sz="1800" kern="12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s-MX" sz="1800" kern="12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s-MX" sz="1800" kern="12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s-MX" sz="1800" kern="12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s-MX" sz="1800" kern="1200" dirty="0">
            <a:solidFill>
              <a:prstClr val="white"/>
            </a:solidFill>
            <a:latin typeface="Helvetica" panose="020B0504020202030204" pitchFamily="34" charset="0"/>
            <a:ea typeface="+mn-ea"/>
            <a:cs typeface="+mn-cs"/>
          </a:endParaRPr>
        </a:p>
      </dsp:txBody>
      <dsp:txXfrm>
        <a:off x="7787731" y="1021952"/>
        <a:ext cx="1741445" cy="4925338"/>
      </dsp:txXfrm>
    </dsp:sp>
    <dsp:sp modelId="{94211F03-751C-4882-B0CC-CA64C7D5E040}">
      <dsp:nvSpPr>
        <dsp:cNvPr id="0" name=""/>
        <dsp:cNvSpPr/>
      </dsp:nvSpPr>
      <dsp:spPr>
        <a:xfrm>
          <a:off x="8018212" y="178819"/>
          <a:ext cx="837056" cy="83705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811" y="1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6F2D3-CBE9-4961-866E-D53BB6BB5148}" type="datetimeFigureOut">
              <a:rPr lang="es-GT" smtClean="0"/>
              <a:pPr/>
              <a:t>27/07/2021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658443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811" y="6658443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283E5-F8A6-49C5-9C55-C57964AB217F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10277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65811" y="4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608C4-7DF2-488F-B08F-58D4BEDCED3D}" type="datetimeFigureOut">
              <a:rPr lang="es-GT" smtClean="0"/>
              <a:pPr/>
              <a:t>27/07/2021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29641" y="3373754"/>
            <a:ext cx="7437120" cy="27603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65811" y="6658664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D523B-C39F-4C73-B7E3-D0367327B2A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01434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" name="Google Shape;2900;p20:notes"/>
          <p:cNvSpPr txBox="1">
            <a:spLocks noGrp="1"/>
          </p:cNvSpPr>
          <p:nvPr>
            <p:ph type="body" idx="1"/>
          </p:nvPr>
        </p:nvSpPr>
        <p:spPr>
          <a:xfrm>
            <a:off x="929641" y="3373754"/>
            <a:ext cx="7437000" cy="276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1" name="Google Shape;29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4938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524000" y="1122363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8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 sz="4000"/>
            </a:lvl1pPr>
          </a:lstStyle>
          <a:p>
            <a:r>
              <a:t>Texto del título</a:t>
            </a:r>
          </a:p>
        </p:txBody>
      </p:sp>
      <p:sp>
        <p:nvSpPr>
          <p:cNvPr id="30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03762" y="6527025"/>
            <a:ext cx="270908" cy="184666"/>
          </a:xfrm>
          <a:prstGeom prst="rect">
            <a:avLst/>
          </a:prstGeom>
        </p:spPr>
        <p:txBody>
          <a:bodyPr lIns="0" tIns="0" rIns="0" bIns="0"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446485"/>
            <a:ext cx="9652000" cy="698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10766">
              <a:lnSpc>
                <a:spcPct val="100000"/>
              </a:lnSpc>
              <a:defRPr sz="4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1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588750" y="6505972"/>
            <a:ext cx="266034" cy="400110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410766">
              <a:defRPr sz="13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12" name="Figura"/>
          <p:cNvSpPr>
            <a:spLocks noGrp="1"/>
          </p:cNvSpPr>
          <p:nvPr>
            <p:ph type="body" sz="quarter" idx="13"/>
          </p:nvPr>
        </p:nvSpPr>
        <p:spPr>
          <a:xfrm>
            <a:off x="1270001" y="2891897"/>
            <a:ext cx="3173053" cy="3173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2" y="0"/>
                  <a:pt x="4803" y="1006"/>
                  <a:pt x="2881" y="3017"/>
                </a:cubicBezTo>
                <a:cubicBezTo>
                  <a:pt x="-961" y="7038"/>
                  <a:pt x="-961" y="13558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8"/>
                  <a:pt x="20639" y="7038"/>
                  <a:pt x="16797" y="3017"/>
                </a:cubicBezTo>
                <a:cubicBezTo>
                  <a:pt x="14875" y="1006"/>
                  <a:pt x="12358" y="0"/>
                  <a:pt x="9840" y="0"/>
                </a:cubicBezTo>
                <a:close/>
                <a:moveTo>
                  <a:pt x="9840" y="2059"/>
                </a:moveTo>
                <a:cubicBezTo>
                  <a:pt x="11855" y="2059"/>
                  <a:pt x="13867" y="2865"/>
                  <a:pt x="15404" y="4474"/>
                </a:cubicBezTo>
                <a:cubicBezTo>
                  <a:pt x="18478" y="7691"/>
                  <a:pt x="18478" y="12905"/>
                  <a:pt x="15404" y="16122"/>
                </a:cubicBezTo>
                <a:cubicBezTo>
                  <a:pt x="12330" y="19339"/>
                  <a:pt x="7348" y="19339"/>
                  <a:pt x="4274" y="16122"/>
                </a:cubicBezTo>
                <a:cubicBezTo>
                  <a:pt x="1200" y="12905"/>
                  <a:pt x="1200" y="7691"/>
                  <a:pt x="4274" y="4474"/>
                </a:cubicBezTo>
                <a:cubicBezTo>
                  <a:pt x="5811" y="2865"/>
                  <a:pt x="7826" y="2059"/>
                  <a:pt x="9840" y="2059"/>
                </a:cubicBezTo>
                <a:close/>
                <a:moveTo>
                  <a:pt x="9840" y="4119"/>
                </a:moveTo>
                <a:cubicBezTo>
                  <a:pt x="8329" y="4119"/>
                  <a:pt x="6819" y="4722"/>
                  <a:pt x="5666" y="5928"/>
                </a:cubicBezTo>
                <a:cubicBezTo>
                  <a:pt x="3360" y="8341"/>
                  <a:pt x="3360" y="12255"/>
                  <a:pt x="5666" y="14668"/>
                </a:cubicBezTo>
                <a:cubicBezTo>
                  <a:pt x="7971" y="17080"/>
                  <a:pt x="11709" y="17080"/>
                  <a:pt x="14015" y="14668"/>
                </a:cubicBezTo>
                <a:cubicBezTo>
                  <a:pt x="16320" y="12255"/>
                  <a:pt x="16320" y="8341"/>
                  <a:pt x="14015" y="5928"/>
                </a:cubicBezTo>
                <a:cubicBezTo>
                  <a:pt x="12862" y="4722"/>
                  <a:pt x="11351" y="4119"/>
                  <a:pt x="9840" y="4119"/>
                </a:cubicBezTo>
                <a:close/>
                <a:moveTo>
                  <a:pt x="9840" y="6178"/>
                </a:moveTo>
                <a:cubicBezTo>
                  <a:pt x="10847" y="6178"/>
                  <a:pt x="11854" y="6581"/>
                  <a:pt x="12622" y="7385"/>
                </a:cubicBezTo>
                <a:cubicBezTo>
                  <a:pt x="14159" y="8994"/>
                  <a:pt x="14159" y="11602"/>
                  <a:pt x="12622" y="13211"/>
                </a:cubicBezTo>
                <a:cubicBezTo>
                  <a:pt x="11085" y="14819"/>
                  <a:pt x="8593" y="14819"/>
                  <a:pt x="7056" y="13211"/>
                </a:cubicBezTo>
                <a:cubicBezTo>
                  <a:pt x="5519" y="11602"/>
                  <a:pt x="5519" y="8994"/>
                  <a:pt x="7056" y="7385"/>
                </a:cubicBezTo>
                <a:cubicBezTo>
                  <a:pt x="7824" y="6581"/>
                  <a:pt x="8833" y="6178"/>
                  <a:pt x="9840" y="6178"/>
                </a:cubicBezTo>
                <a:close/>
                <a:moveTo>
                  <a:pt x="9840" y="8237"/>
                </a:moveTo>
                <a:cubicBezTo>
                  <a:pt x="9337" y="8237"/>
                  <a:pt x="8832" y="8440"/>
                  <a:pt x="8448" y="8842"/>
                </a:cubicBezTo>
                <a:cubicBezTo>
                  <a:pt x="7679" y="9646"/>
                  <a:pt x="7679" y="10949"/>
                  <a:pt x="8448" y="11754"/>
                </a:cubicBezTo>
                <a:cubicBezTo>
                  <a:pt x="9216" y="12558"/>
                  <a:pt x="10462" y="12558"/>
                  <a:pt x="11230" y="11754"/>
                </a:cubicBezTo>
                <a:cubicBezTo>
                  <a:pt x="11999" y="10949"/>
                  <a:pt x="11999" y="9646"/>
                  <a:pt x="11230" y="8842"/>
                </a:cubicBezTo>
                <a:cubicBezTo>
                  <a:pt x="10846" y="8440"/>
                  <a:pt x="10344" y="8237"/>
                  <a:pt x="9840" y="8237"/>
                </a:cubicBezTo>
                <a:close/>
              </a:path>
            </a:pathLst>
          </a:custGeom>
          <a:solidFill>
            <a:srgbClr val="E6EBF1"/>
          </a:soli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1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477000" y="2664079"/>
            <a:ext cx="4445000" cy="33024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  <a:lvl2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2pPr>
            <a:lvl3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3pPr>
            <a:lvl4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4pPr>
            <a:lvl5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4" name="Integer posuere erat a venenatis dapibus posuere velit aliquet."/>
          <p:cNvSpPr>
            <a:spLocks noGrp="1"/>
          </p:cNvSpPr>
          <p:nvPr>
            <p:ph type="body" sz="quarter" idx="14"/>
          </p:nvPr>
        </p:nvSpPr>
        <p:spPr>
          <a:xfrm>
            <a:off x="6477000" y="1844060"/>
            <a:ext cx="4445000" cy="69750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Integer posuere erat a venenatis dapibus posuere velit aliquet.</a:t>
            </a:r>
          </a:p>
        </p:txBody>
      </p:sp>
      <p:sp>
        <p:nvSpPr>
          <p:cNvPr id="315" name="Figura"/>
          <p:cNvSpPr>
            <a:spLocks noGrp="1"/>
          </p:cNvSpPr>
          <p:nvPr>
            <p:ph type="body" sz="quarter" idx="15"/>
          </p:nvPr>
        </p:nvSpPr>
        <p:spPr>
          <a:xfrm>
            <a:off x="2874485" y="1917048"/>
            <a:ext cx="2729707" cy="2576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769" y="0"/>
                </a:moveTo>
                <a:lnTo>
                  <a:pt x="0" y="21587"/>
                </a:lnTo>
                <a:lnTo>
                  <a:pt x="10" y="21600"/>
                </a:lnTo>
                <a:lnTo>
                  <a:pt x="21600" y="16200"/>
                </a:lnTo>
                <a:lnTo>
                  <a:pt x="13175" y="9817"/>
                </a:lnTo>
                <a:lnTo>
                  <a:pt x="8769" y="0"/>
                </a:lnTo>
                <a:close/>
              </a:path>
            </a:pathLst>
          </a:cu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138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16" name="Triángulo"/>
          <p:cNvSpPr>
            <a:spLocks noGrp="1"/>
          </p:cNvSpPr>
          <p:nvPr>
            <p:ph type="body" sz="quarter" idx="16"/>
          </p:nvPr>
        </p:nvSpPr>
        <p:spPr>
          <a:xfrm>
            <a:off x="2881874" y="2483200"/>
            <a:ext cx="2388276" cy="2004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3866" y="3863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C4C3"/>
              </a:gs>
              <a:gs pos="100000">
                <a:srgbClr val="005FD3"/>
              </a:gs>
            </a:gsLst>
            <a:lin ang="36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17" name="Triángulo"/>
          <p:cNvSpPr>
            <a:spLocks noGrp="1"/>
          </p:cNvSpPr>
          <p:nvPr>
            <p:ph type="body" sz="quarter" idx="17"/>
          </p:nvPr>
        </p:nvSpPr>
        <p:spPr>
          <a:xfrm>
            <a:off x="2881874" y="2483200"/>
            <a:ext cx="2388276" cy="2004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7064" y="8407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E5C1"/>
              </a:gs>
              <a:gs pos="100000">
                <a:srgbClr val="007BDF"/>
              </a:gs>
            </a:gsLst>
            <a:lin ang="36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446485"/>
            <a:ext cx="9652000" cy="698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10766">
              <a:lnSpc>
                <a:spcPct val="100000"/>
              </a:lnSpc>
              <a:defRPr sz="4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2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588750" y="6505972"/>
            <a:ext cx="266034" cy="400110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410766">
              <a:defRPr sz="13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26" name="Figura"/>
          <p:cNvSpPr>
            <a:spLocks noGrp="1"/>
          </p:cNvSpPr>
          <p:nvPr>
            <p:ph type="body" sz="quarter" idx="13"/>
          </p:nvPr>
        </p:nvSpPr>
        <p:spPr>
          <a:xfrm>
            <a:off x="4533305" y="2186726"/>
            <a:ext cx="3125391" cy="2561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95" extrusionOk="0">
                <a:moveTo>
                  <a:pt x="10846" y="0"/>
                </a:moveTo>
                <a:cubicBezTo>
                  <a:pt x="8580" y="0"/>
                  <a:pt x="6315" y="1005"/>
                  <a:pt x="4586" y="3015"/>
                </a:cubicBezTo>
                <a:cubicBezTo>
                  <a:pt x="4573" y="3031"/>
                  <a:pt x="4562" y="3048"/>
                  <a:pt x="4549" y="3064"/>
                </a:cubicBezTo>
                <a:lnTo>
                  <a:pt x="2776" y="1769"/>
                </a:lnTo>
                <a:lnTo>
                  <a:pt x="3113" y="1146"/>
                </a:lnTo>
                <a:lnTo>
                  <a:pt x="6" y="1139"/>
                </a:lnTo>
                <a:lnTo>
                  <a:pt x="1357" y="4394"/>
                </a:lnTo>
                <a:lnTo>
                  <a:pt x="1694" y="3771"/>
                </a:lnTo>
                <a:lnTo>
                  <a:pt x="3294" y="4939"/>
                </a:lnTo>
                <a:cubicBezTo>
                  <a:pt x="2442" y="6561"/>
                  <a:pt x="2012" y="8396"/>
                  <a:pt x="2002" y="10233"/>
                </a:cubicBezTo>
                <a:cubicBezTo>
                  <a:pt x="1992" y="12069"/>
                  <a:pt x="2404" y="13909"/>
                  <a:pt x="3236" y="15541"/>
                </a:cubicBezTo>
                <a:lnTo>
                  <a:pt x="1704" y="16641"/>
                </a:lnTo>
                <a:lnTo>
                  <a:pt x="1371" y="16016"/>
                </a:lnTo>
                <a:lnTo>
                  <a:pt x="0" y="19259"/>
                </a:lnTo>
                <a:lnTo>
                  <a:pt x="3107" y="19280"/>
                </a:lnTo>
                <a:lnTo>
                  <a:pt x="2773" y="18653"/>
                </a:lnTo>
                <a:lnTo>
                  <a:pt x="4472" y="17431"/>
                </a:lnTo>
                <a:cubicBezTo>
                  <a:pt x="4511" y="17479"/>
                  <a:pt x="4546" y="17532"/>
                  <a:pt x="4586" y="17579"/>
                </a:cubicBezTo>
                <a:cubicBezTo>
                  <a:pt x="8043" y="21600"/>
                  <a:pt x="13648" y="21600"/>
                  <a:pt x="17105" y="17579"/>
                </a:cubicBezTo>
                <a:cubicBezTo>
                  <a:pt x="17169" y="17505"/>
                  <a:pt x="17223" y="17424"/>
                  <a:pt x="17285" y="17349"/>
                </a:cubicBezTo>
                <a:lnTo>
                  <a:pt x="18806" y="18592"/>
                </a:lnTo>
                <a:lnTo>
                  <a:pt x="18441" y="19196"/>
                </a:lnTo>
                <a:lnTo>
                  <a:pt x="21546" y="19385"/>
                </a:lnTo>
                <a:lnTo>
                  <a:pt x="20337" y="16054"/>
                </a:lnTo>
                <a:lnTo>
                  <a:pt x="19975" y="16656"/>
                </a:lnTo>
                <a:lnTo>
                  <a:pt x="18501" y="15451"/>
                </a:lnTo>
                <a:cubicBezTo>
                  <a:pt x="19316" y="13816"/>
                  <a:pt x="19712" y="11978"/>
                  <a:pt x="19689" y="10146"/>
                </a:cubicBezTo>
                <a:cubicBezTo>
                  <a:pt x="19666" y="8314"/>
                  <a:pt x="19225" y="6488"/>
                  <a:pt x="18364" y="4876"/>
                </a:cubicBezTo>
                <a:lnTo>
                  <a:pt x="19887" y="3788"/>
                </a:lnTo>
                <a:lnTo>
                  <a:pt x="20218" y="4414"/>
                </a:lnTo>
                <a:lnTo>
                  <a:pt x="21600" y="1175"/>
                </a:lnTo>
                <a:lnTo>
                  <a:pt x="18491" y="1144"/>
                </a:lnTo>
                <a:lnTo>
                  <a:pt x="18822" y="1772"/>
                </a:lnTo>
                <a:lnTo>
                  <a:pt x="17097" y="3005"/>
                </a:lnTo>
                <a:cubicBezTo>
                  <a:pt x="15370" y="1001"/>
                  <a:pt x="13108" y="0"/>
                  <a:pt x="10846" y="0"/>
                </a:cubicBezTo>
                <a:close/>
              </a:path>
            </a:pathLst>
          </a:cu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138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27" name="Tristique…"/>
          <p:cNvSpPr>
            <a:spLocks noGrp="1"/>
          </p:cNvSpPr>
          <p:nvPr>
            <p:ph type="body" sz="quarter" idx="14"/>
          </p:nvPr>
        </p:nvSpPr>
        <p:spPr>
          <a:xfrm>
            <a:off x="5070203" y="2450845"/>
            <a:ext cx="2051596" cy="2051596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Tristique 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Consectetur</a:t>
            </a:r>
          </a:p>
        </p:txBody>
      </p:sp>
      <p:sp>
        <p:nvSpPr>
          <p:cNvPr id="328" name="Vivamus vel, dapibus ac, egestas eget quam. Nullam quis risus eget urna."/>
          <p:cNvSpPr txBox="1">
            <a:spLocks noGrp="1"/>
          </p:cNvSpPr>
          <p:nvPr>
            <p:ph type="body" sz="quarter" idx="15"/>
          </p:nvPr>
        </p:nvSpPr>
        <p:spPr>
          <a:xfrm>
            <a:off x="1270000" y="2606566"/>
            <a:ext cx="2921000" cy="952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410766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Vivamus vel, dapibus ac, egestas eget quam. Nullam quis risus eget urna.</a:t>
            </a:r>
          </a:p>
        </p:txBody>
      </p:sp>
      <p:sp>
        <p:nvSpPr>
          <p:cNvPr id="329" name="Vehicula Inceptos"/>
          <p:cNvSpPr txBox="1">
            <a:spLocks noGrp="1"/>
          </p:cNvSpPr>
          <p:nvPr>
            <p:ph type="body" sz="quarter" idx="16"/>
          </p:nvPr>
        </p:nvSpPr>
        <p:spPr>
          <a:xfrm>
            <a:off x="1270000" y="2225025"/>
            <a:ext cx="2921000" cy="31889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Vehicula Inceptos</a:t>
            </a:r>
          </a:p>
        </p:txBody>
      </p:sp>
      <p:sp>
        <p:nvSpPr>
          <p:cNvPr id="330" name="Lorem ipsum, consectetur adipiscing elit. Duis mollis, est non commodo luctus."/>
          <p:cNvSpPr txBox="1">
            <a:spLocks noGrp="1"/>
          </p:cNvSpPr>
          <p:nvPr>
            <p:ph type="body" sz="quarter" idx="17"/>
          </p:nvPr>
        </p:nvSpPr>
        <p:spPr>
          <a:xfrm>
            <a:off x="8001000" y="2606566"/>
            <a:ext cx="2921000" cy="952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Lorem ipsum, consectetur adipiscing elit. Duis mollis, est non commodo luctus.</a:t>
            </a:r>
          </a:p>
        </p:txBody>
      </p:sp>
      <p:sp>
        <p:nvSpPr>
          <p:cNvPr id="331" name="Vestibulum Dolor"/>
          <p:cNvSpPr txBox="1">
            <a:spLocks noGrp="1"/>
          </p:cNvSpPr>
          <p:nvPr>
            <p:ph type="body" sz="quarter" idx="18"/>
          </p:nvPr>
        </p:nvSpPr>
        <p:spPr>
          <a:xfrm>
            <a:off x="8001000" y="2225025"/>
            <a:ext cx="2921000" cy="31889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Vestibulum Dolor</a:t>
            </a:r>
          </a:p>
        </p:txBody>
      </p:sp>
      <p:sp>
        <p:nvSpPr>
          <p:cNvPr id="332" name="Sed posuere est at lobortis. Cras justo odio, dapibus ac facilisis in egestas eget."/>
          <p:cNvSpPr txBox="1">
            <a:spLocks noGrp="1"/>
          </p:cNvSpPr>
          <p:nvPr>
            <p:ph type="body" sz="quarter" idx="19"/>
          </p:nvPr>
        </p:nvSpPr>
        <p:spPr>
          <a:xfrm>
            <a:off x="1270000" y="4822863"/>
            <a:ext cx="2921000" cy="952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410766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Sed posuere est at lobortis. Cras justo odio, dapibus ac facilisis in egestas eget.</a:t>
            </a:r>
          </a:p>
        </p:txBody>
      </p:sp>
      <p:sp>
        <p:nvSpPr>
          <p:cNvPr id="333" name="Consectetur"/>
          <p:cNvSpPr txBox="1">
            <a:spLocks noGrp="1"/>
          </p:cNvSpPr>
          <p:nvPr>
            <p:ph type="body" sz="quarter" idx="20"/>
          </p:nvPr>
        </p:nvSpPr>
        <p:spPr>
          <a:xfrm>
            <a:off x="1270000" y="4447672"/>
            <a:ext cx="2921000" cy="31889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Consectetur</a:t>
            </a:r>
          </a:p>
        </p:txBody>
      </p:sp>
      <p:sp>
        <p:nvSpPr>
          <p:cNvPr id="334" name="Nullam id dolor id ultricies vehicula ut id. Maecenas sed diam eget risus."/>
          <p:cNvSpPr txBox="1">
            <a:spLocks noGrp="1"/>
          </p:cNvSpPr>
          <p:nvPr>
            <p:ph type="body" sz="quarter" idx="21"/>
          </p:nvPr>
        </p:nvSpPr>
        <p:spPr>
          <a:xfrm>
            <a:off x="8001000" y="4822863"/>
            <a:ext cx="2921000" cy="952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Nullam id dolor id ultricies vehicula ut id. Maecenas sed diam eget risus.</a:t>
            </a:r>
          </a:p>
        </p:txBody>
      </p:sp>
      <p:sp>
        <p:nvSpPr>
          <p:cNvPr id="335" name="Condimentum"/>
          <p:cNvSpPr txBox="1">
            <a:spLocks noGrp="1"/>
          </p:cNvSpPr>
          <p:nvPr>
            <p:ph type="body" sz="quarter" idx="22"/>
          </p:nvPr>
        </p:nvSpPr>
        <p:spPr>
          <a:xfrm>
            <a:off x="8001000" y="4447672"/>
            <a:ext cx="2921000" cy="31889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Condimentum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446485"/>
            <a:ext cx="9652000" cy="698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10766">
              <a:lnSpc>
                <a:spcPct val="100000"/>
              </a:lnSpc>
              <a:defRPr sz="4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4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588750" y="6505972"/>
            <a:ext cx="266034" cy="400110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410766">
              <a:defRPr sz="13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44" name="Integer posuere erat ante venenatis dapibus."/>
          <p:cNvSpPr>
            <a:spLocks noGrp="1"/>
          </p:cNvSpPr>
          <p:nvPr>
            <p:ph type="body" sz="quarter" idx="13"/>
          </p:nvPr>
        </p:nvSpPr>
        <p:spPr>
          <a:xfrm>
            <a:off x="8064500" y="2221074"/>
            <a:ext cx="2857500" cy="62765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Integer posuere erat ante venenatis dapibus.</a:t>
            </a:r>
          </a:p>
        </p:txBody>
      </p:sp>
      <p:sp>
        <p:nvSpPr>
          <p:cNvPr id="345" name="Aenean lacinia est at. Cras justo, dapibus ac facilisis in, egestas eget quam eget. Nullam id dolor id ultricies vehicula ut id elit. Nulla vitae elit libero a augue. Lorem dolor sit, adipiscing elit. id elit non porta gravida at eget metus dui."/>
          <p:cNvSpPr>
            <a:spLocks noGrp="1"/>
          </p:cNvSpPr>
          <p:nvPr>
            <p:ph type="body" sz="quarter" idx="14"/>
          </p:nvPr>
        </p:nvSpPr>
        <p:spPr>
          <a:xfrm>
            <a:off x="8064500" y="3047442"/>
            <a:ext cx="2857500" cy="28669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Aenean lacinia est at. Cras justo, dapibus ac facilisis in, egestas eget quam eget. Nullam id dolor id ultricies vehicula ut id elit. Nulla vitae elit libero a augue. Lorem dolor sit, adipiscing elit. id elit non porta gravida at eget metus dui.</a:t>
            </a:r>
          </a:p>
        </p:txBody>
      </p:sp>
      <p:sp>
        <p:nvSpPr>
          <p:cNvPr id="346" name="Sed posuere consectetur est at lobortis."/>
          <p:cNvSpPr>
            <a:spLocks noGrp="1"/>
          </p:cNvSpPr>
          <p:nvPr>
            <p:ph type="body" sz="quarter" idx="15"/>
          </p:nvPr>
        </p:nvSpPr>
        <p:spPr>
          <a:xfrm>
            <a:off x="1270000" y="2221074"/>
            <a:ext cx="2857500" cy="62765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Sed posuere consectetur est at lobortis.</a:t>
            </a:r>
          </a:p>
        </p:txBody>
      </p:sp>
      <p:sp>
        <p:nvSpPr>
          <p:cNvPr id="347" name="Morbi leo id elit non mi porta gravida at metus. Nulla vitae elit libero, a pharetra augue. Morbi leo risus, porta ac consectetur ac, vestibulum at eros. Nullam quis risus eget urna mollis ornare vel eu leo. Donec sed odio dui posuere."/>
          <p:cNvSpPr>
            <a:spLocks noGrp="1"/>
          </p:cNvSpPr>
          <p:nvPr>
            <p:ph type="body" sz="quarter" idx="16"/>
          </p:nvPr>
        </p:nvSpPr>
        <p:spPr>
          <a:xfrm>
            <a:off x="1270000" y="3047442"/>
            <a:ext cx="2857500" cy="28669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Morbi leo id elit non mi porta gravida at metus. Nulla vitae elit libero, a pharetra augue. Morbi leo risus, porta ac consectetur ac, vestibulum at eros. Nullam quis risus eget urna mollis ornare vel eu leo. Donec sed odio dui posuere. </a:t>
            </a:r>
          </a:p>
        </p:txBody>
      </p:sp>
      <p:sp>
        <p:nvSpPr>
          <p:cNvPr id="348" name="Figura"/>
          <p:cNvSpPr>
            <a:spLocks noGrp="1"/>
          </p:cNvSpPr>
          <p:nvPr>
            <p:ph type="body" sz="quarter" idx="17"/>
          </p:nvPr>
        </p:nvSpPr>
        <p:spPr>
          <a:xfrm>
            <a:off x="5197792" y="2913042"/>
            <a:ext cx="2168208" cy="2168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96" y="0"/>
                </a:moveTo>
                <a:lnTo>
                  <a:pt x="14822" y="3074"/>
                </a:lnTo>
                <a:cubicBezTo>
                  <a:pt x="16325" y="4578"/>
                  <a:pt x="17257" y="6654"/>
                  <a:pt x="17257" y="8948"/>
                </a:cubicBezTo>
                <a:cubicBezTo>
                  <a:pt x="17257" y="9846"/>
                  <a:pt x="17107" y="10709"/>
                  <a:pt x="16843" y="11520"/>
                </a:cubicBezTo>
                <a:cubicBezTo>
                  <a:pt x="16818" y="11519"/>
                  <a:pt x="16795" y="11513"/>
                  <a:pt x="16770" y="11513"/>
                </a:cubicBezTo>
                <a:cubicBezTo>
                  <a:pt x="14258" y="11513"/>
                  <a:pt x="12222" y="13553"/>
                  <a:pt x="12222" y="16065"/>
                </a:cubicBezTo>
                <a:cubicBezTo>
                  <a:pt x="12222" y="16234"/>
                  <a:pt x="12254" y="16394"/>
                  <a:pt x="12272" y="16558"/>
                </a:cubicBezTo>
                <a:cubicBezTo>
                  <a:pt x="11254" y="17004"/>
                  <a:pt x="10131" y="17257"/>
                  <a:pt x="8948" y="17257"/>
                </a:cubicBezTo>
                <a:cubicBezTo>
                  <a:pt x="6654" y="17257"/>
                  <a:pt x="4578" y="16325"/>
                  <a:pt x="3074" y="14822"/>
                </a:cubicBezTo>
                <a:lnTo>
                  <a:pt x="0" y="17896"/>
                </a:lnTo>
                <a:cubicBezTo>
                  <a:pt x="2290" y="20186"/>
                  <a:pt x="5454" y="21600"/>
                  <a:pt x="8948" y="21600"/>
                </a:cubicBezTo>
                <a:cubicBezTo>
                  <a:pt x="11065" y="21600"/>
                  <a:pt x="13059" y="21074"/>
                  <a:pt x="14812" y="20155"/>
                </a:cubicBezTo>
                <a:cubicBezTo>
                  <a:pt x="15408" y="20441"/>
                  <a:pt x="16065" y="20613"/>
                  <a:pt x="16770" y="20613"/>
                </a:cubicBezTo>
                <a:cubicBezTo>
                  <a:pt x="19282" y="20613"/>
                  <a:pt x="21322" y="18577"/>
                  <a:pt x="21322" y="16065"/>
                </a:cubicBezTo>
                <a:cubicBezTo>
                  <a:pt x="21322" y="15208"/>
                  <a:pt x="21069" y="14415"/>
                  <a:pt x="20657" y="13731"/>
                </a:cubicBezTo>
                <a:cubicBezTo>
                  <a:pt x="21261" y="12254"/>
                  <a:pt x="21600" y="10642"/>
                  <a:pt x="21600" y="8948"/>
                </a:cubicBezTo>
                <a:cubicBezTo>
                  <a:pt x="21600" y="5454"/>
                  <a:pt x="20186" y="2290"/>
                  <a:pt x="17896" y="0"/>
                </a:cubicBezTo>
                <a:close/>
              </a:path>
            </a:pathLst>
          </a:custGeom>
          <a:solidFill>
            <a:srgbClr val="E6EBF1"/>
          </a:soli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49" name="Figura"/>
          <p:cNvSpPr>
            <a:spLocks noGrp="1"/>
          </p:cNvSpPr>
          <p:nvPr>
            <p:ph type="body" sz="quarter" idx="18"/>
          </p:nvPr>
        </p:nvSpPr>
        <p:spPr>
          <a:xfrm>
            <a:off x="4826000" y="2541249"/>
            <a:ext cx="2168208" cy="2168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52" y="0"/>
                </a:moveTo>
                <a:cubicBezTo>
                  <a:pt x="10513" y="0"/>
                  <a:pt x="8500" y="537"/>
                  <a:pt x="6734" y="1474"/>
                </a:cubicBezTo>
                <a:cubicBezTo>
                  <a:pt x="6126" y="1173"/>
                  <a:pt x="5453" y="987"/>
                  <a:pt x="4729" y="987"/>
                </a:cubicBezTo>
                <a:cubicBezTo>
                  <a:pt x="2216" y="987"/>
                  <a:pt x="177" y="3026"/>
                  <a:pt x="177" y="5538"/>
                </a:cubicBezTo>
                <a:cubicBezTo>
                  <a:pt x="177" y="6440"/>
                  <a:pt x="449" y="7273"/>
                  <a:pt x="901" y="7980"/>
                </a:cubicBezTo>
                <a:cubicBezTo>
                  <a:pt x="326" y="9427"/>
                  <a:pt x="0" y="11000"/>
                  <a:pt x="0" y="12652"/>
                </a:cubicBezTo>
                <a:cubicBezTo>
                  <a:pt x="0" y="16146"/>
                  <a:pt x="1414" y="19310"/>
                  <a:pt x="3704" y="21600"/>
                </a:cubicBezTo>
                <a:lnTo>
                  <a:pt x="6778" y="18526"/>
                </a:lnTo>
                <a:cubicBezTo>
                  <a:pt x="5275" y="17022"/>
                  <a:pt x="4343" y="14946"/>
                  <a:pt x="4343" y="12652"/>
                </a:cubicBezTo>
                <a:cubicBezTo>
                  <a:pt x="4343" y="11755"/>
                  <a:pt x="4491" y="10893"/>
                  <a:pt x="4754" y="10084"/>
                </a:cubicBezTo>
                <a:cubicBezTo>
                  <a:pt x="7254" y="10070"/>
                  <a:pt x="9277" y="8042"/>
                  <a:pt x="9277" y="5538"/>
                </a:cubicBezTo>
                <a:cubicBezTo>
                  <a:pt x="9277" y="5385"/>
                  <a:pt x="9244" y="5239"/>
                  <a:pt x="9230" y="5089"/>
                </a:cubicBezTo>
                <a:cubicBezTo>
                  <a:pt x="10274" y="4615"/>
                  <a:pt x="11430" y="4343"/>
                  <a:pt x="12652" y="4343"/>
                </a:cubicBezTo>
                <a:cubicBezTo>
                  <a:pt x="14946" y="4343"/>
                  <a:pt x="17022" y="5275"/>
                  <a:pt x="18526" y="6778"/>
                </a:cubicBezTo>
                <a:lnTo>
                  <a:pt x="21600" y="3704"/>
                </a:lnTo>
                <a:cubicBezTo>
                  <a:pt x="19310" y="1414"/>
                  <a:pt x="16146" y="0"/>
                  <a:pt x="12652" y="0"/>
                </a:cubicBezTo>
                <a:close/>
              </a:path>
            </a:pathLst>
          </a:cu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3600000"/>
          </a:gra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50" name="Figura"/>
          <p:cNvSpPr>
            <a:spLocks noGrp="1"/>
          </p:cNvSpPr>
          <p:nvPr>
            <p:ph type="body" sz="quarter" idx="19"/>
          </p:nvPr>
        </p:nvSpPr>
        <p:spPr>
          <a:xfrm>
            <a:off x="6711193" y="4355342"/>
            <a:ext cx="340270" cy="34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0" h="21260" extrusionOk="0">
                <a:moveTo>
                  <a:pt x="510" y="510"/>
                </a:moveTo>
                <a:cubicBezTo>
                  <a:pt x="-170" y="1190"/>
                  <a:pt x="-170" y="2297"/>
                  <a:pt x="510" y="2977"/>
                </a:cubicBezTo>
                <a:lnTo>
                  <a:pt x="8163" y="10630"/>
                </a:lnTo>
                <a:lnTo>
                  <a:pt x="510" y="18283"/>
                </a:lnTo>
                <a:cubicBezTo>
                  <a:pt x="-170" y="18963"/>
                  <a:pt x="-170" y="20070"/>
                  <a:pt x="510" y="20750"/>
                </a:cubicBezTo>
                <a:cubicBezTo>
                  <a:pt x="1190" y="21430"/>
                  <a:pt x="2297" y="21430"/>
                  <a:pt x="2977" y="20750"/>
                </a:cubicBezTo>
                <a:lnTo>
                  <a:pt x="10630" y="13097"/>
                </a:lnTo>
                <a:lnTo>
                  <a:pt x="18283" y="20750"/>
                </a:lnTo>
                <a:cubicBezTo>
                  <a:pt x="18963" y="21430"/>
                  <a:pt x="20070" y="21430"/>
                  <a:pt x="20750" y="20750"/>
                </a:cubicBezTo>
                <a:cubicBezTo>
                  <a:pt x="21430" y="20070"/>
                  <a:pt x="21430" y="18963"/>
                  <a:pt x="20750" y="18283"/>
                </a:cubicBezTo>
                <a:lnTo>
                  <a:pt x="13097" y="10630"/>
                </a:lnTo>
                <a:lnTo>
                  <a:pt x="20750" y="2977"/>
                </a:lnTo>
                <a:cubicBezTo>
                  <a:pt x="21430" y="2297"/>
                  <a:pt x="21430" y="1190"/>
                  <a:pt x="20750" y="510"/>
                </a:cubicBezTo>
                <a:cubicBezTo>
                  <a:pt x="20070" y="-170"/>
                  <a:pt x="18963" y="-170"/>
                  <a:pt x="18283" y="510"/>
                </a:cubicBezTo>
                <a:lnTo>
                  <a:pt x="10630" y="8163"/>
                </a:lnTo>
                <a:lnTo>
                  <a:pt x="2977" y="510"/>
                </a:lnTo>
                <a:cubicBezTo>
                  <a:pt x="2297" y="-170"/>
                  <a:pt x="1190" y="-170"/>
                  <a:pt x="510" y="51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51" name="Figura"/>
          <p:cNvSpPr>
            <a:spLocks noGrp="1"/>
          </p:cNvSpPr>
          <p:nvPr>
            <p:ph type="body" sz="quarter" idx="20"/>
          </p:nvPr>
        </p:nvSpPr>
        <p:spPr>
          <a:xfrm>
            <a:off x="5099805" y="2929502"/>
            <a:ext cx="401414" cy="335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316" extrusionOk="0">
                <a:moveTo>
                  <a:pt x="207" y="11886"/>
                </a:moveTo>
                <a:cubicBezTo>
                  <a:pt x="-219" y="12776"/>
                  <a:pt x="34" y="13914"/>
                  <a:pt x="772" y="14428"/>
                </a:cubicBezTo>
                <a:lnTo>
                  <a:pt x="9061" y="20203"/>
                </a:lnTo>
                <a:lnTo>
                  <a:pt x="9729" y="20668"/>
                </a:lnTo>
                <a:lnTo>
                  <a:pt x="10397" y="21133"/>
                </a:lnTo>
                <a:cubicBezTo>
                  <a:pt x="10610" y="21237"/>
                  <a:pt x="10837" y="21298"/>
                  <a:pt x="11066" y="21312"/>
                </a:cubicBezTo>
                <a:cubicBezTo>
                  <a:pt x="11440" y="21336"/>
                  <a:pt x="11816" y="21236"/>
                  <a:pt x="12120" y="20972"/>
                </a:cubicBezTo>
                <a:cubicBezTo>
                  <a:pt x="12278" y="20834"/>
                  <a:pt x="12409" y="20657"/>
                  <a:pt x="12505" y="20452"/>
                </a:cubicBezTo>
                <a:lnTo>
                  <a:pt x="12890" y="19646"/>
                </a:lnTo>
                <a:lnTo>
                  <a:pt x="13276" y="18840"/>
                </a:lnTo>
                <a:lnTo>
                  <a:pt x="20955" y="2792"/>
                </a:lnTo>
                <a:cubicBezTo>
                  <a:pt x="21381" y="1902"/>
                  <a:pt x="21128" y="764"/>
                  <a:pt x="20390" y="250"/>
                </a:cubicBezTo>
                <a:cubicBezTo>
                  <a:pt x="19653" y="-264"/>
                  <a:pt x="18709" y="41"/>
                  <a:pt x="18283" y="931"/>
                </a:cubicBezTo>
                <a:lnTo>
                  <a:pt x="10604" y="16979"/>
                </a:lnTo>
                <a:lnTo>
                  <a:pt x="2314" y="11204"/>
                </a:lnTo>
                <a:cubicBezTo>
                  <a:pt x="1576" y="10690"/>
                  <a:pt x="633" y="10995"/>
                  <a:pt x="207" y="11886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Línea"/>
          <p:cNvSpPr>
            <a:spLocks noGrp="1"/>
          </p:cNvSpPr>
          <p:nvPr>
            <p:ph type="body" sz="quarter" idx="13"/>
          </p:nvPr>
        </p:nvSpPr>
        <p:spPr>
          <a:xfrm>
            <a:off x="6096000" y="3661171"/>
            <a:ext cx="1" cy="325436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35719" tIns="35719" rIns="35719" bIns="35719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59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446485"/>
            <a:ext cx="9652000" cy="698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10766">
              <a:lnSpc>
                <a:spcPct val="100000"/>
              </a:lnSpc>
              <a:defRPr sz="4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60" name="Project"/>
          <p:cNvSpPr>
            <a:spLocks noGrp="1"/>
          </p:cNvSpPr>
          <p:nvPr>
            <p:ph type="body" sz="quarter" idx="14"/>
          </p:nvPr>
        </p:nvSpPr>
        <p:spPr>
          <a:xfrm>
            <a:off x="5143500" y="1775222"/>
            <a:ext cx="1905000" cy="1905001"/>
          </a:xfrm>
          <a:prstGeom prst="ellipse">
            <a:avLst/>
          </a:pr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138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Project</a:t>
            </a:r>
          </a:p>
        </p:txBody>
      </p:sp>
      <p:sp>
        <p:nvSpPr>
          <p:cNvPr id="361" name="Línea"/>
          <p:cNvSpPr>
            <a:spLocks noGrp="1"/>
          </p:cNvSpPr>
          <p:nvPr>
            <p:ph type="body" sz="quarter" idx="15"/>
          </p:nvPr>
        </p:nvSpPr>
        <p:spPr>
          <a:xfrm flipH="1" flipV="1">
            <a:off x="1908720" y="3991073"/>
            <a:ext cx="8380910" cy="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35719" tIns="35719" rIns="35719" bIns="35719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2" name="Línea"/>
          <p:cNvSpPr>
            <a:spLocks noGrp="1"/>
          </p:cNvSpPr>
          <p:nvPr>
            <p:ph type="body" sz="quarter" idx="16"/>
          </p:nvPr>
        </p:nvSpPr>
        <p:spPr>
          <a:xfrm>
            <a:off x="1908720" y="3986608"/>
            <a:ext cx="1" cy="30337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35719" tIns="35719" rIns="35719" bIns="35719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3" name="Línea"/>
          <p:cNvSpPr>
            <a:spLocks noGrp="1"/>
          </p:cNvSpPr>
          <p:nvPr>
            <p:ph type="body" sz="quarter" idx="17"/>
          </p:nvPr>
        </p:nvSpPr>
        <p:spPr>
          <a:xfrm>
            <a:off x="4702358" y="3986608"/>
            <a:ext cx="1" cy="30337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35719" tIns="35719" rIns="35719" bIns="35719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4" name="Línea"/>
          <p:cNvSpPr>
            <a:spLocks noGrp="1"/>
          </p:cNvSpPr>
          <p:nvPr>
            <p:ph type="body" sz="quarter" idx="18"/>
          </p:nvPr>
        </p:nvSpPr>
        <p:spPr>
          <a:xfrm>
            <a:off x="7495994" y="3986608"/>
            <a:ext cx="1" cy="30337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35719" tIns="35719" rIns="35719" bIns="35719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5" name="Idea…"/>
          <p:cNvSpPr>
            <a:spLocks noGrp="1"/>
          </p:cNvSpPr>
          <p:nvPr>
            <p:ph type="body" sz="quarter" idx="19"/>
          </p:nvPr>
        </p:nvSpPr>
        <p:spPr>
          <a:xfrm>
            <a:off x="1270000" y="4289979"/>
            <a:ext cx="1271092" cy="1271091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#1</a:t>
            </a:r>
          </a:p>
        </p:txBody>
      </p:sp>
      <p:sp>
        <p:nvSpPr>
          <p:cNvPr id="366" name="Idea…"/>
          <p:cNvSpPr>
            <a:spLocks noGrp="1"/>
          </p:cNvSpPr>
          <p:nvPr>
            <p:ph type="body" sz="quarter" idx="20"/>
          </p:nvPr>
        </p:nvSpPr>
        <p:spPr>
          <a:xfrm>
            <a:off x="9650909" y="4289978"/>
            <a:ext cx="1271092" cy="1271091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#4</a:t>
            </a:r>
          </a:p>
        </p:txBody>
      </p:sp>
      <p:sp>
        <p:nvSpPr>
          <p:cNvPr id="367" name="Idea…"/>
          <p:cNvSpPr>
            <a:spLocks noGrp="1"/>
          </p:cNvSpPr>
          <p:nvPr>
            <p:ph type="body" sz="quarter" idx="21"/>
          </p:nvPr>
        </p:nvSpPr>
        <p:spPr>
          <a:xfrm>
            <a:off x="4063636" y="4289978"/>
            <a:ext cx="1271092" cy="1271091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#2</a:t>
            </a:r>
          </a:p>
        </p:txBody>
      </p:sp>
      <p:sp>
        <p:nvSpPr>
          <p:cNvPr id="368" name="Idea…"/>
          <p:cNvSpPr>
            <a:spLocks noGrp="1"/>
          </p:cNvSpPr>
          <p:nvPr>
            <p:ph type="body" sz="quarter" idx="22"/>
          </p:nvPr>
        </p:nvSpPr>
        <p:spPr>
          <a:xfrm>
            <a:off x="6857272" y="4289978"/>
            <a:ext cx="1271092" cy="1271091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#3</a:t>
            </a:r>
          </a:p>
        </p:txBody>
      </p:sp>
      <p:sp>
        <p:nvSpPr>
          <p:cNvPr id="369" name="Línea"/>
          <p:cNvSpPr>
            <a:spLocks noGrp="1"/>
          </p:cNvSpPr>
          <p:nvPr>
            <p:ph type="body" sz="quarter" idx="23"/>
          </p:nvPr>
        </p:nvSpPr>
        <p:spPr>
          <a:xfrm>
            <a:off x="10289630" y="3986608"/>
            <a:ext cx="1" cy="30337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35719" tIns="35719" rIns="35719" bIns="35719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7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588750" y="6505972"/>
            <a:ext cx="266034" cy="400110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410766">
              <a:defRPr sz="13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1_En blanco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7;p13">
            <a:extLst>
              <a:ext uri="{FF2B5EF4-FFF2-40B4-BE49-F238E27FC236}">
                <a16:creationId xmlns:a16="http://schemas.microsoft.com/office/drawing/2014/main" id="{7F055333-B31E-4BC5-BE3F-BB5AF56BDFB6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 lIns="45720" tIns="22860" rIns="45720" bIns="2286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Google Shape;88;p13">
            <a:extLst>
              <a:ext uri="{FF2B5EF4-FFF2-40B4-BE49-F238E27FC236}">
                <a16:creationId xmlns:a16="http://schemas.microsoft.com/office/drawing/2014/main" id="{01315FB5-9634-4732-BAE1-3D3352B0EF79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 lIns="45720" tIns="22860" rIns="45720" bIns="2286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89;p13">
            <a:extLst>
              <a:ext uri="{FF2B5EF4-FFF2-40B4-BE49-F238E27FC236}">
                <a16:creationId xmlns:a16="http://schemas.microsoft.com/office/drawing/2014/main" id="{27CEF46E-B286-47EA-AA35-2AB72CC79B9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xfrm>
            <a:off x="11039133" y="6423499"/>
            <a:ext cx="314668" cy="2308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4F82F-48A7-4386-A6B9-2052031354C4}" type="slidenum">
              <a:rPr lang="es-GT"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9497520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67C1042-C4F8-4FDF-893E-8A96C22E95AF}" type="datetimeFigureOut">
              <a:rPr lang="es-GT" smtClean="0"/>
              <a:t>27/07/2021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990564" y="6400416"/>
            <a:ext cx="363237" cy="276995"/>
          </a:xfrm>
        </p:spPr>
        <p:txBody>
          <a:bodyPr/>
          <a:lstStyle/>
          <a:p>
            <a:fld id="{7836313D-635D-439B-9313-3BDFEA01C27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5878115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4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4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6172200" y="1681164"/>
            <a:ext cx="5183188" cy="823913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4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839788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6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9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 sz="4000"/>
            </a:lvl1pPr>
          </a:lstStyle>
          <a:p>
            <a:r>
              <a:t>Texto del título</a:t>
            </a:r>
          </a:p>
        </p:txBody>
      </p:sp>
      <p:sp>
        <p:nvSpPr>
          <p:cNvPr id="30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03762" y="6527025"/>
            <a:ext cx="270908" cy="184666"/>
          </a:xfrm>
          <a:prstGeom prst="rect">
            <a:avLst/>
          </a:prstGeom>
        </p:spPr>
        <p:txBody>
          <a:bodyPr lIns="0" tIns="0" rIns="0" bIns="0"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446485"/>
            <a:ext cx="9652000" cy="698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10766">
              <a:lnSpc>
                <a:spcPct val="100000"/>
              </a:lnSpc>
              <a:defRPr sz="4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1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588750" y="6505972"/>
            <a:ext cx="266034" cy="400110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410766">
              <a:defRPr sz="13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12" name="Figura"/>
          <p:cNvSpPr>
            <a:spLocks noGrp="1"/>
          </p:cNvSpPr>
          <p:nvPr>
            <p:ph type="body" sz="quarter" idx="13"/>
          </p:nvPr>
        </p:nvSpPr>
        <p:spPr>
          <a:xfrm>
            <a:off x="1270001" y="2891897"/>
            <a:ext cx="3173053" cy="3173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2" y="0"/>
                  <a:pt x="4803" y="1006"/>
                  <a:pt x="2881" y="3017"/>
                </a:cubicBezTo>
                <a:cubicBezTo>
                  <a:pt x="-961" y="7038"/>
                  <a:pt x="-961" y="13558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8"/>
                  <a:pt x="20639" y="7038"/>
                  <a:pt x="16797" y="3017"/>
                </a:cubicBezTo>
                <a:cubicBezTo>
                  <a:pt x="14875" y="1006"/>
                  <a:pt x="12358" y="0"/>
                  <a:pt x="9840" y="0"/>
                </a:cubicBezTo>
                <a:close/>
                <a:moveTo>
                  <a:pt x="9840" y="2059"/>
                </a:moveTo>
                <a:cubicBezTo>
                  <a:pt x="11855" y="2059"/>
                  <a:pt x="13867" y="2865"/>
                  <a:pt x="15404" y="4474"/>
                </a:cubicBezTo>
                <a:cubicBezTo>
                  <a:pt x="18478" y="7691"/>
                  <a:pt x="18478" y="12905"/>
                  <a:pt x="15404" y="16122"/>
                </a:cubicBezTo>
                <a:cubicBezTo>
                  <a:pt x="12330" y="19339"/>
                  <a:pt x="7348" y="19339"/>
                  <a:pt x="4274" y="16122"/>
                </a:cubicBezTo>
                <a:cubicBezTo>
                  <a:pt x="1200" y="12905"/>
                  <a:pt x="1200" y="7691"/>
                  <a:pt x="4274" y="4474"/>
                </a:cubicBezTo>
                <a:cubicBezTo>
                  <a:pt x="5811" y="2865"/>
                  <a:pt x="7826" y="2059"/>
                  <a:pt x="9840" y="2059"/>
                </a:cubicBezTo>
                <a:close/>
                <a:moveTo>
                  <a:pt x="9840" y="4119"/>
                </a:moveTo>
                <a:cubicBezTo>
                  <a:pt x="8329" y="4119"/>
                  <a:pt x="6819" y="4722"/>
                  <a:pt x="5666" y="5928"/>
                </a:cubicBezTo>
                <a:cubicBezTo>
                  <a:pt x="3360" y="8341"/>
                  <a:pt x="3360" y="12255"/>
                  <a:pt x="5666" y="14668"/>
                </a:cubicBezTo>
                <a:cubicBezTo>
                  <a:pt x="7971" y="17080"/>
                  <a:pt x="11709" y="17080"/>
                  <a:pt x="14015" y="14668"/>
                </a:cubicBezTo>
                <a:cubicBezTo>
                  <a:pt x="16320" y="12255"/>
                  <a:pt x="16320" y="8341"/>
                  <a:pt x="14015" y="5928"/>
                </a:cubicBezTo>
                <a:cubicBezTo>
                  <a:pt x="12862" y="4722"/>
                  <a:pt x="11351" y="4119"/>
                  <a:pt x="9840" y="4119"/>
                </a:cubicBezTo>
                <a:close/>
                <a:moveTo>
                  <a:pt x="9840" y="6178"/>
                </a:moveTo>
                <a:cubicBezTo>
                  <a:pt x="10847" y="6178"/>
                  <a:pt x="11854" y="6581"/>
                  <a:pt x="12622" y="7385"/>
                </a:cubicBezTo>
                <a:cubicBezTo>
                  <a:pt x="14159" y="8994"/>
                  <a:pt x="14159" y="11602"/>
                  <a:pt x="12622" y="13211"/>
                </a:cubicBezTo>
                <a:cubicBezTo>
                  <a:pt x="11085" y="14819"/>
                  <a:pt x="8593" y="14819"/>
                  <a:pt x="7056" y="13211"/>
                </a:cubicBezTo>
                <a:cubicBezTo>
                  <a:pt x="5519" y="11602"/>
                  <a:pt x="5519" y="8994"/>
                  <a:pt x="7056" y="7385"/>
                </a:cubicBezTo>
                <a:cubicBezTo>
                  <a:pt x="7824" y="6581"/>
                  <a:pt x="8833" y="6178"/>
                  <a:pt x="9840" y="6178"/>
                </a:cubicBezTo>
                <a:close/>
                <a:moveTo>
                  <a:pt x="9840" y="8237"/>
                </a:moveTo>
                <a:cubicBezTo>
                  <a:pt x="9337" y="8237"/>
                  <a:pt x="8832" y="8440"/>
                  <a:pt x="8448" y="8842"/>
                </a:cubicBezTo>
                <a:cubicBezTo>
                  <a:pt x="7679" y="9646"/>
                  <a:pt x="7679" y="10949"/>
                  <a:pt x="8448" y="11754"/>
                </a:cubicBezTo>
                <a:cubicBezTo>
                  <a:pt x="9216" y="12558"/>
                  <a:pt x="10462" y="12558"/>
                  <a:pt x="11230" y="11754"/>
                </a:cubicBezTo>
                <a:cubicBezTo>
                  <a:pt x="11999" y="10949"/>
                  <a:pt x="11999" y="9646"/>
                  <a:pt x="11230" y="8842"/>
                </a:cubicBezTo>
                <a:cubicBezTo>
                  <a:pt x="10846" y="8440"/>
                  <a:pt x="10344" y="8237"/>
                  <a:pt x="9840" y="8237"/>
                </a:cubicBezTo>
                <a:close/>
              </a:path>
            </a:pathLst>
          </a:custGeom>
          <a:solidFill>
            <a:srgbClr val="E6EBF1"/>
          </a:soli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1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477000" y="2664079"/>
            <a:ext cx="4445000" cy="33024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  <a:lvl2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2pPr>
            <a:lvl3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3pPr>
            <a:lvl4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4pPr>
            <a:lvl5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4" name="Integer posuere erat a venenatis dapibus posuere velit aliquet."/>
          <p:cNvSpPr>
            <a:spLocks noGrp="1"/>
          </p:cNvSpPr>
          <p:nvPr>
            <p:ph type="body" sz="quarter" idx="14"/>
          </p:nvPr>
        </p:nvSpPr>
        <p:spPr>
          <a:xfrm>
            <a:off x="6477000" y="1844060"/>
            <a:ext cx="4445000" cy="69750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Integer posuere erat a venenatis dapibus posuere velit aliquet.</a:t>
            </a:r>
          </a:p>
        </p:txBody>
      </p:sp>
      <p:sp>
        <p:nvSpPr>
          <p:cNvPr id="315" name="Figura"/>
          <p:cNvSpPr>
            <a:spLocks noGrp="1"/>
          </p:cNvSpPr>
          <p:nvPr>
            <p:ph type="body" sz="quarter" idx="15"/>
          </p:nvPr>
        </p:nvSpPr>
        <p:spPr>
          <a:xfrm>
            <a:off x="2874485" y="1917048"/>
            <a:ext cx="2729707" cy="2576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769" y="0"/>
                </a:moveTo>
                <a:lnTo>
                  <a:pt x="0" y="21587"/>
                </a:lnTo>
                <a:lnTo>
                  <a:pt x="10" y="21600"/>
                </a:lnTo>
                <a:lnTo>
                  <a:pt x="21600" y="16200"/>
                </a:lnTo>
                <a:lnTo>
                  <a:pt x="13175" y="9817"/>
                </a:lnTo>
                <a:lnTo>
                  <a:pt x="8769" y="0"/>
                </a:lnTo>
                <a:close/>
              </a:path>
            </a:pathLst>
          </a:cu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138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16" name="Triángulo"/>
          <p:cNvSpPr>
            <a:spLocks noGrp="1"/>
          </p:cNvSpPr>
          <p:nvPr>
            <p:ph type="body" sz="quarter" idx="16"/>
          </p:nvPr>
        </p:nvSpPr>
        <p:spPr>
          <a:xfrm>
            <a:off x="2881874" y="2483200"/>
            <a:ext cx="2388276" cy="2004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3866" y="3863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C4C3"/>
              </a:gs>
              <a:gs pos="100000">
                <a:srgbClr val="005FD3"/>
              </a:gs>
            </a:gsLst>
            <a:lin ang="36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17" name="Triángulo"/>
          <p:cNvSpPr>
            <a:spLocks noGrp="1"/>
          </p:cNvSpPr>
          <p:nvPr>
            <p:ph type="body" sz="quarter" idx="17"/>
          </p:nvPr>
        </p:nvSpPr>
        <p:spPr>
          <a:xfrm>
            <a:off x="2881874" y="2483200"/>
            <a:ext cx="2388276" cy="2004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7064" y="8407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E5C1"/>
              </a:gs>
              <a:gs pos="100000">
                <a:srgbClr val="007BDF"/>
              </a:gs>
            </a:gsLst>
            <a:lin ang="36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446485"/>
            <a:ext cx="9652000" cy="698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10766">
              <a:lnSpc>
                <a:spcPct val="100000"/>
              </a:lnSpc>
              <a:defRPr sz="4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2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588750" y="6505972"/>
            <a:ext cx="266034" cy="400110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410766">
              <a:defRPr sz="13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26" name="Figura"/>
          <p:cNvSpPr>
            <a:spLocks noGrp="1"/>
          </p:cNvSpPr>
          <p:nvPr>
            <p:ph type="body" sz="quarter" idx="13"/>
          </p:nvPr>
        </p:nvSpPr>
        <p:spPr>
          <a:xfrm>
            <a:off x="4533305" y="2186726"/>
            <a:ext cx="3125391" cy="2561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95" extrusionOk="0">
                <a:moveTo>
                  <a:pt x="10846" y="0"/>
                </a:moveTo>
                <a:cubicBezTo>
                  <a:pt x="8580" y="0"/>
                  <a:pt x="6315" y="1005"/>
                  <a:pt x="4586" y="3015"/>
                </a:cubicBezTo>
                <a:cubicBezTo>
                  <a:pt x="4573" y="3031"/>
                  <a:pt x="4562" y="3048"/>
                  <a:pt x="4549" y="3064"/>
                </a:cubicBezTo>
                <a:lnTo>
                  <a:pt x="2776" y="1769"/>
                </a:lnTo>
                <a:lnTo>
                  <a:pt x="3113" y="1146"/>
                </a:lnTo>
                <a:lnTo>
                  <a:pt x="6" y="1139"/>
                </a:lnTo>
                <a:lnTo>
                  <a:pt x="1357" y="4394"/>
                </a:lnTo>
                <a:lnTo>
                  <a:pt x="1694" y="3771"/>
                </a:lnTo>
                <a:lnTo>
                  <a:pt x="3294" y="4939"/>
                </a:lnTo>
                <a:cubicBezTo>
                  <a:pt x="2442" y="6561"/>
                  <a:pt x="2012" y="8396"/>
                  <a:pt x="2002" y="10233"/>
                </a:cubicBezTo>
                <a:cubicBezTo>
                  <a:pt x="1992" y="12069"/>
                  <a:pt x="2404" y="13909"/>
                  <a:pt x="3236" y="15541"/>
                </a:cubicBezTo>
                <a:lnTo>
                  <a:pt x="1704" y="16641"/>
                </a:lnTo>
                <a:lnTo>
                  <a:pt x="1371" y="16016"/>
                </a:lnTo>
                <a:lnTo>
                  <a:pt x="0" y="19259"/>
                </a:lnTo>
                <a:lnTo>
                  <a:pt x="3107" y="19280"/>
                </a:lnTo>
                <a:lnTo>
                  <a:pt x="2773" y="18653"/>
                </a:lnTo>
                <a:lnTo>
                  <a:pt x="4472" y="17431"/>
                </a:lnTo>
                <a:cubicBezTo>
                  <a:pt x="4511" y="17479"/>
                  <a:pt x="4546" y="17532"/>
                  <a:pt x="4586" y="17579"/>
                </a:cubicBezTo>
                <a:cubicBezTo>
                  <a:pt x="8043" y="21600"/>
                  <a:pt x="13648" y="21600"/>
                  <a:pt x="17105" y="17579"/>
                </a:cubicBezTo>
                <a:cubicBezTo>
                  <a:pt x="17169" y="17505"/>
                  <a:pt x="17223" y="17424"/>
                  <a:pt x="17285" y="17349"/>
                </a:cubicBezTo>
                <a:lnTo>
                  <a:pt x="18806" y="18592"/>
                </a:lnTo>
                <a:lnTo>
                  <a:pt x="18441" y="19196"/>
                </a:lnTo>
                <a:lnTo>
                  <a:pt x="21546" y="19385"/>
                </a:lnTo>
                <a:lnTo>
                  <a:pt x="20337" y="16054"/>
                </a:lnTo>
                <a:lnTo>
                  <a:pt x="19975" y="16656"/>
                </a:lnTo>
                <a:lnTo>
                  <a:pt x="18501" y="15451"/>
                </a:lnTo>
                <a:cubicBezTo>
                  <a:pt x="19316" y="13816"/>
                  <a:pt x="19712" y="11978"/>
                  <a:pt x="19689" y="10146"/>
                </a:cubicBezTo>
                <a:cubicBezTo>
                  <a:pt x="19666" y="8314"/>
                  <a:pt x="19225" y="6488"/>
                  <a:pt x="18364" y="4876"/>
                </a:cubicBezTo>
                <a:lnTo>
                  <a:pt x="19887" y="3788"/>
                </a:lnTo>
                <a:lnTo>
                  <a:pt x="20218" y="4414"/>
                </a:lnTo>
                <a:lnTo>
                  <a:pt x="21600" y="1175"/>
                </a:lnTo>
                <a:lnTo>
                  <a:pt x="18491" y="1144"/>
                </a:lnTo>
                <a:lnTo>
                  <a:pt x="18822" y="1772"/>
                </a:lnTo>
                <a:lnTo>
                  <a:pt x="17097" y="3005"/>
                </a:lnTo>
                <a:cubicBezTo>
                  <a:pt x="15370" y="1001"/>
                  <a:pt x="13108" y="0"/>
                  <a:pt x="10846" y="0"/>
                </a:cubicBezTo>
                <a:close/>
              </a:path>
            </a:pathLst>
          </a:cu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138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27" name="Tristique…"/>
          <p:cNvSpPr>
            <a:spLocks noGrp="1"/>
          </p:cNvSpPr>
          <p:nvPr>
            <p:ph type="body" sz="quarter" idx="14"/>
          </p:nvPr>
        </p:nvSpPr>
        <p:spPr>
          <a:xfrm>
            <a:off x="5070203" y="2450845"/>
            <a:ext cx="2051596" cy="2051596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Tristique 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Consectetur</a:t>
            </a:r>
          </a:p>
        </p:txBody>
      </p:sp>
      <p:sp>
        <p:nvSpPr>
          <p:cNvPr id="328" name="Vivamus vel, dapibus ac, egestas eget quam. Nullam quis risus eget urna."/>
          <p:cNvSpPr txBox="1">
            <a:spLocks noGrp="1"/>
          </p:cNvSpPr>
          <p:nvPr>
            <p:ph type="body" sz="quarter" idx="15"/>
          </p:nvPr>
        </p:nvSpPr>
        <p:spPr>
          <a:xfrm>
            <a:off x="1270000" y="2606566"/>
            <a:ext cx="2921000" cy="952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410766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Vivamus vel, dapibus ac, egestas eget quam. Nullam quis risus eget urna.</a:t>
            </a:r>
          </a:p>
        </p:txBody>
      </p:sp>
      <p:sp>
        <p:nvSpPr>
          <p:cNvPr id="329" name="Vehicula Inceptos"/>
          <p:cNvSpPr txBox="1">
            <a:spLocks noGrp="1"/>
          </p:cNvSpPr>
          <p:nvPr>
            <p:ph type="body" sz="quarter" idx="16"/>
          </p:nvPr>
        </p:nvSpPr>
        <p:spPr>
          <a:xfrm>
            <a:off x="1270000" y="2225025"/>
            <a:ext cx="2921000" cy="31889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Vehicula Inceptos</a:t>
            </a:r>
          </a:p>
        </p:txBody>
      </p:sp>
      <p:sp>
        <p:nvSpPr>
          <p:cNvPr id="330" name="Lorem ipsum, consectetur adipiscing elit. Duis mollis, est non commodo luctus."/>
          <p:cNvSpPr txBox="1">
            <a:spLocks noGrp="1"/>
          </p:cNvSpPr>
          <p:nvPr>
            <p:ph type="body" sz="quarter" idx="17"/>
          </p:nvPr>
        </p:nvSpPr>
        <p:spPr>
          <a:xfrm>
            <a:off x="8001000" y="2606566"/>
            <a:ext cx="2921000" cy="952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Lorem ipsum, consectetur adipiscing elit. Duis mollis, est non commodo luctus.</a:t>
            </a:r>
          </a:p>
        </p:txBody>
      </p:sp>
      <p:sp>
        <p:nvSpPr>
          <p:cNvPr id="331" name="Vestibulum Dolor"/>
          <p:cNvSpPr txBox="1">
            <a:spLocks noGrp="1"/>
          </p:cNvSpPr>
          <p:nvPr>
            <p:ph type="body" sz="quarter" idx="18"/>
          </p:nvPr>
        </p:nvSpPr>
        <p:spPr>
          <a:xfrm>
            <a:off x="8001000" y="2225025"/>
            <a:ext cx="2921000" cy="31889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Vestibulum Dolor</a:t>
            </a:r>
          </a:p>
        </p:txBody>
      </p:sp>
      <p:sp>
        <p:nvSpPr>
          <p:cNvPr id="332" name="Sed posuere est at lobortis. Cras justo odio, dapibus ac facilisis in egestas eget."/>
          <p:cNvSpPr txBox="1">
            <a:spLocks noGrp="1"/>
          </p:cNvSpPr>
          <p:nvPr>
            <p:ph type="body" sz="quarter" idx="19"/>
          </p:nvPr>
        </p:nvSpPr>
        <p:spPr>
          <a:xfrm>
            <a:off x="1270000" y="4822863"/>
            <a:ext cx="2921000" cy="952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410766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Sed posuere est at lobortis. Cras justo odio, dapibus ac facilisis in egestas eget.</a:t>
            </a:r>
          </a:p>
        </p:txBody>
      </p:sp>
      <p:sp>
        <p:nvSpPr>
          <p:cNvPr id="333" name="Consectetur"/>
          <p:cNvSpPr txBox="1">
            <a:spLocks noGrp="1"/>
          </p:cNvSpPr>
          <p:nvPr>
            <p:ph type="body" sz="quarter" idx="20"/>
          </p:nvPr>
        </p:nvSpPr>
        <p:spPr>
          <a:xfrm>
            <a:off x="1270000" y="4447672"/>
            <a:ext cx="2921000" cy="31889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Consectetur</a:t>
            </a:r>
          </a:p>
        </p:txBody>
      </p:sp>
      <p:sp>
        <p:nvSpPr>
          <p:cNvPr id="334" name="Nullam id dolor id ultricies vehicula ut id. Maecenas sed diam eget risus."/>
          <p:cNvSpPr txBox="1">
            <a:spLocks noGrp="1"/>
          </p:cNvSpPr>
          <p:nvPr>
            <p:ph type="body" sz="quarter" idx="21"/>
          </p:nvPr>
        </p:nvSpPr>
        <p:spPr>
          <a:xfrm>
            <a:off x="8001000" y="4822863"/>
            <a:ext cx="2921000" cy="952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Nullam id dolor id ultricies vehicula ut id. Maecenas sed diam eget risus.</a:t>
            </a:r>
          </a:p>
        </p:txBody>
      </p:sp>
      <p:sp>
        <p:nvSpPr>
          <p:cNvPr id="335" name="Condimentum"/>
          <p:cNvSpPr txBox="1">
            <a:spLocks noGrp="1"/>
          </p:cNvSpPr>
          <p:nvPr>
            <p:ph type="body" sz="quarter" idx="22"/>
          </p:nvPr>
        </p:nvSpPr>
        <p:spPr>
          <a:xfrm>
            <a:off x="8001000" y="4447672"/>
            <a:ext cx="2921000" cy="31889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Condimentum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446485"/>
            <a:ext cx="9652000" cy="698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10766">
              <a:lnSpc>
                <a:spcPct val="100000"/>
              </a:lnSpc>
              <a:defRPr sz="4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4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588750" y="6505972"/>
            <a:ext cx="266034" cy="400110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410766">
              <a:defRPr sz="13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44" name="Integer posuere erat ante venenatis dapibus."/>
          <p:cNvSpPr>
            <a:spLocks noGrp="1"/>
          </p:cNvSpPr>
          <p:nvPr>
            <p:ph type="body" sz="quarter" idx="13"/>
          </p:nvPr>
        </p:nvSpPr>
        <p:spPr>
          <a:xfrm>
            <a:off x="8064500" y="2221074"/>
            <a:ext cx="2857500" cy="62765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Integer posuere erat ante venenatis dapibus.</a:t>
            </a:r>
          </a:p>
        </p:txBody>
      </p:sp>
      <p:sp>
        <p:nvSpPr>
          <p:cNvPr id="345" name="Aenean lacinia est at. Cras justo, dapibus ac facilisis in, egestas eget quam eget. Nullam id dolor id ultricies vehicula ut id elit. Nulla vitae elit libero a augue. Lorem dolor sit, adipiscing elit. id elit non porta gravida at eget metus dui."/>
          <p:cNvSpPr>
            <a:spLocks noGrp="1"/>
          </p:cNvSpPr>
          <p:nvPr>
            <p:ph type="body" sz="quarter" idx="14"/>
          </p:nvPr>
        </p:nvSpPr>
        <p:spPr>
          <a:xfrm>
            <a:off x="8064500" y="3047442"/>
            <a:ext cx="2857500" cy="28669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Aenean lacinia est at. Cras justo, dapibus ac facilisis in, egestas eget quam eget. Nullam id dolor id ultricies vehicula ut id elit. Nulla vitae elit libero a augue. Lorem dolor sit, adipiscing elit. id elit non porta gravida at eget metus dui.</a:t>
            </a:r>
          </a:p>
        </p:txBody>
      </p:sp>
      <p:sp>
        <p:nvSpPr>
          <p:cNvPr id="346" name="Sed posuere consectetur est at lobortis."/>
          <p:cNvSpPr>
            <a:spLocks noGrp="1"/>
          </p:cNvSpPr>
          <p:nvPr>
            <p:ph type="body" sz="quarter" idx="15"/>
          </p:nvPr>
        </p:nvSpPr>
        <p:spPr>
          <a:xfrm>
            <a:off x="1270000" y="2221074"/>
            <a:ext cx="2857500" cy="62765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Sed posuere consectetur est at lobortis.</a:t>
            </a:r>
          </a:p>
        </p:txBody>
      </p:sp>
      <p:sp>
        <p:nvSpPr>
          <p:cNvPr id="347" name="Morbi leo id elit non mi porta gravida at metus. Nulla vitae elit libero, a pharetra augue. Morbi leo risus, porta ac consectetur ac, vestibulum at eros. Nullam quis risus eget urna mollis ornare vel eu leo. Donec sed odio dui posuere."/>
          <p:cNvSpPr>
            <a:spLocks noGrp="1"/>
          </p:cNvSpPr>
          <p:nvPr>
            <p:ph type="body" sz="quarter" idx="16"/>
          </p:nvPr>
        </p:nvSpPr>
        <p:spPr>
          <a:xfrm>
            <a:off x="1270000" y="3047442"/>
            <a:ext cx="2857500" cy="28669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Morbi leo id elit non mi porta gravida at metus. Nulla vitae elit libero, a pharetra augue. Morbi leo risus, porta ac consectetur ac, vestibulum at eros. Nullam quis risus eget urna mollis ornare vel eu leo. Donec sed odio dui posuere. </a:t>
            </a:r>
          </a:p>
        </p:txBody>
      </p:sp>
      <p:sp>
        <p:nvSpPr>
          <p:cNvPr id="348" name="Figura"/>
          <p:cNvSpPr>
            <a:spLocks noGrp="1"/>
          </p:cNvSpPr>
          <p:nvPr>
            <p:ph type="body" sz="quarter" idx="17"/>
          </p:nvPr>
        </p:nvSpPr>
        <p:spPr>
          <a:xfrm>
            <a:off x="5197792" y="2913042"/>
            <a:ext cx="2168208" cy="2168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96" y="0"/>
                </a:moveTo>
                <a:lnTo>
                  <a:pt x="14822" y="3074"/>
                </a:lnTo>
                <a:cubicBezTo>
                  <a:pt x="16325" y="4578"/>
                  <a:pt x="17257" y="6654"/>
                  <a:pt x="17257" y="8948"/>
                </a:cubicBezTo>
                <a:cubicBezTo>
                  <a:pt x="17257" y="9846"/>
                  <a:pt x="17107" y="10709"/>
                  <a:pt x="16843" y="11520"/>
                </a:cubicBezTo>
                <a:cubicBezTo>
                  <a:pt x="16818" y="11519"/>
                  <a:pt x="16795" y="11513"/>
                  <a:pt x="16770" y="11513"/>
                </a:cubicBezTo>
                <a:cubicBezTo>
                  <a:pt x="14258" y="11513"/>
                  <a:pt x="12222" y="13553"/>
                  <a:pt x="12222" y="16065"/>
                </a:cubicBezTo>
                <a:cubicBezTo>
                  <a:pt x="12222" y="16234"/>
                  <a:pt x="12254" y="16394"/>
                  <a:pt x="12272" y="16558"/>
                </a:cubicBezTo>
                <a:cubicBezTo>
                  <a:pt x="11254" y="17004"/>
                  <a:pt x="10131" y="17257"/>
                  <a:pt x="8948" y="17257"/>
                </a:cubicBezTo>
                <a:cubicBezTo>
                  <a:pt x="6654" y="17257"/>
                  <a:pt x="4578" y="16325"/>
                  <a:pt x="3074" y="14822"/>
                </a:cubicBezTo>
                <a:lnTo>
                  <a:pt x="0" y="17896"/>
                </a:lnTo>
                <a:cubicBezTo>
                  <a:pt x="2290" y="20186"/>
                  <a:pt x="5454" y="21600"/>
                  <a:pt x="8948" y="21600"/>
                </a:cubicBezTo>
                <a:cubicBezTo>
                  <a:pt x="11065" y="21600"/>
                  <a:pt x="13059" y="21074"/>
                  <a:pt x="14812" y="20155"/>
                </a:cubicBezTo>
                <a:cubicBezTo>
                  <a:pt x="15408" y="20441"/>
                  <a:pt x="16065" y="20613"/>
                  <a:pt x="16770" y="20613"/>
                </a:cubicBezTo>
                <a:cubicBezTo>
                  <a:pt x="19282" y="20613"/>
                  <a:pt x="21322" y="18577"/>
                  <a:pt x="21322" y="16065"/>
                </a:cubicBezTo>
                <a:cubicBezTo>
                  <a:pt x="21322" y="15208"/>
                  <a:pt x="21069" y="14415"/>
                  <a:pt x="20657" y="13731"/>
                </a:cubicBezTo>
                <a:cubicBezTo>
                  <a:pt x="21261" y="12254"/>
                  <a:pt x="21600" y="10642"/>
                  <a:pt x="21600" y="8948"/>
                </a:cubicBezTo>
                <a:cubicBezTo>
                  <a:pt x="21600" y="5454"/>
                  <a:pt x="20186" y="2290"/>
                  <a:pt x="17896" y="0"/>
                </a:cubicBezTo>
                <a:close/>
              </a:path>
            </a:pathLst>
          </a:custGeom>
          <a:solidFill>
            <a:srgbClr val="E6EBF1"/>
          </a:soli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49" name="Figura"/>
          <p:cNvSpPr>
            <a:spLocks noGrp="1"/>
          </p:cNvSpPr>
          <p:nvPr>
            <p:ph type="body" sz="quarter" idx="18"/>
          </p:nvPr>
        </p:nvSpPr>
        <p:spPr>
          <a:xfrm>
            <a:off x="4826000" y="2541249"/>
            <a:ext cx="2168208" cy="2168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52" y="0"/>
                </a:moveTo>
                <a:cubicBezTo>
                  <a:pt x="10513" y="0"/>
                  <a:pt x="8500" y="537"/>
                  <a:pt x="6734" y="1474"/>
                </a:cubicBezTo>
                <a:cubicBezTo>
                  <a:pt x="6126" y="1173"/>
                  <a:pt x="5453" y="987"/>
                  <a:pt x="4729" y="987"/>
                </a:cubicBezTo>
                <a:cubicBezTo>
                  <a:pt x="2216" y="987"/>
                  <a:pt x="177" y="3026"/>
                  <a:pt x="177" y="5538"/>
                </a:cubicBezTo>
                <a:cubicBezTo>
                  <a:pt x="177" y="6440"/>
                  <a:pt x="449" y="7273"/>
                  <a:pt x="901" y="7980"/>
                </a:cubicBezTo>
                <a:cubicBezTo>
                  <a:pt x="326" y="9427"/>
                  <a:pt x="0" y="11000"/>
                  <a:pt x="0" y="12652"/>
                </a:cubicBezTo>
                <a:cubicBezTo>
                  <a:pt x="0" y="16146"/>
                  <a:pt x="1414" y="19310"/>
                  <a:pt x="3704" y="21600"/>
                </a:cubicBezTo>
                <a:lnTo>
                  <a:pt x="6778" y="18526"/>
                </a:lnTo>
                <a:cubicBezTo>
                  <a:pt x="5275" y="17022"/>
                  <a:pt x="4343" y="14946"/>
                  <a:pt x="4343" y="12652"/>
                </a:cubicBezTo>
                <a:cubicBezTo>
                  <a:pt x="4343" y="11755"/>
                  <a:pt x="4491" y="10893"/>
                  <a:pt x="4754" y="10084"/>
                </a:cubicBezTo>
                <a:cubicBezTo>
                  <a:pt x="7254" y="10070"/>
                  <a:pt x="9277" y="8042"/>
                  <a:pt x="9277" y="5538"/>
                </a:cubicBezTo>
                <a:cubicBezTo>
                  <a:pt x="9277" y="5385"/>
                  <a:pt x="9244" y="5239"/>
                  <a:pt x="9230" y="5089"/>
                </a:cubicBezTo>
                <a:cubicBezTo>
                  <a:pt x="10274" y="4615"/>
                  <a:pt x="11430" y="4343"/>
                  <a:pt x="12652" y="4343"/>
                </a:cubicBezTo>
                <a:cubicBezTo>
                  <a:pt x="14946" y="4343"/>
                  <a:pt x="17022" y="5275"/>
                  <a:pt x="18526" y="6778"/>
                </a:cubicBezTo>
                <a:lnTo>
                  <a:pt x="21600" y="3704"/>
                </a:lnTo>
                <a:cubicBezTo>
                  <a:pt x="19310" y="1414"/>
                  <a:pt x="16146" y="0"/>
                  <a:pt x="12652" y="0"/>
                </a:cubicBezTo>
                <a:close/>
              </a:path>
            </a:pathLst>
          </a:cu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3600000"/>
          </a:gra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50" name="Figura"/>
          <p:cNvSpPr>
            <a:spLocks noGrp="1"/>
          </p:cNvSpPr>
          <p:nvPr>
            <p:ph type="body" sz="quarter" idx="19"/>
          </p:nvPr>
        </p:nvSpPr>
        <p:spPr>
          <a:xfrm>
            <a:off x="6711193" y="4355342"/>
            <a:ext cx="340270" cy="34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0" h="21260" extrusionOk="0">
                <a:moveTo>
                  <a:pt x="510" y="510"/>
                </a:moveTo>
                <a:cubicBezTo>
                  <a:pt x="-170" y="1190"/>
                  <a:pt x="-170" y="2297"/>
                  <a:pt x="510" y="2977"/>
                </a:cubicBezTo>
                <a:lnTo>
                  <a:pt x="8163" y="10630"/>
                </a:lnTo>
                <a:lnTo>
                  <a:pt x="510" y="18283"/>
                </a:lnTo>
                <a:cubicBezTo>
                  <a:pt x="-170" y="18963"/>
                  <a:pt x="-170" y="20070"/>
                  <a:pt x="510" y="20750"/>
                </a:cubicBezTo>
                <a:cubicBezTo>
                  <a:pt x="1190" y="21430"/>
                  <a:pt x="2297" y="21430"/>
                  <a:pt x="2977" y="20750"/>
                </a:cubicBezTo>
                <a:lnTo>
                  <a:pt x="10630" y="13097"/>
                </a:lnTo>
                <a:lnTo>
                  <a:pt x="18283" y="20750"/>
                </a:lnTo>
                <a:cubicBezTo>
                  <a:pt x="18963" y="21430"/>
                  <a:pt x="20070" y="21430"/>
                  <a:pt x="20750" y="20750"/>
                </a:cubicBezTo>
                <a:cubicBezTo>
                  <a:pt x="21430" y="20070"/>
                  <a:pt x="21430" y="18963"/>
                  <a:pt x="20750" y="18283"/>
                </a:cubicBezTo>
                <a:lnTo>
                  <a:pt x="13097" y="10630"/>
                </a:lnTo>
                <a:lnTo>
                  <a:pt x="20750" y="2977"/>
                </a:lnTo>
                <a:cubicBezTo>
                  <a:pt x="21430" y="2297"/>
                  <a:pt x="21430" y="1190"/>
                  <a:pt x="20750" y="510"/>
                </a:cubicBezTo>
                <a:cubicBezTo>
                  <a:pt x="20070" y="-170"/>
                  <a:pt x="18963" y="-170"/>
                  <a:pt x="18283" y="510"/>
                </a:cubicBezTo>
                <a:lnTo>
                  <a:pt x="10630" y="8163"/>
                </a:lnTo>
                <a:lnTo>
                  <a:pt x="2977" y="510"/>
                </a:lnTo>
                <a:cubicBezTo>
                  <a:pt x="2297" y="-170"/>
                  <a:pt x="1190" y="-170"/>
                  <a:pt x="510" y="51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51" name="Figura"/>
          <p:cNvSpPr>
            <a:spLocks noGrp="1"/>
          </p:cNvSpPr>
          <p:nvPr>
            <p:ph type="body" sz="quarter" idx="20"/>
          </p:nvPr>
        </p:nvSpPr>
        <p:spPr>
          <a:xfrm>
            <a:off x="5099805" y="2929502"/>
            <a:ext cx="401414" cy="335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316" extrusionOk="0">
                <a:moveTo>
                  <a:pt x="207" y="11886"/>
                </a:moveTo>
                <a:cubicBezTo>
                  <a:pt x="-219" y="12776"/>
                  <a:pt x="34" y="13914"/>
                  <a:pt x="772" y="14428"/>
                </a:cubicBezTo>
                <a:lnTo>
                  <a:pt x="9061" y="20203"/>
                </a:lnTo>
                <a:lnTo>
                  <a:pt x="9729" y="20668"/>
                </a:lnTo>
                <a:lnTo>
                  <a:pt x="10397" y="21133"/>
                </a:lnTo>
                <a:cubicBezTo>
                  <a:pt x="10610" y="21237"/>
                  <a:pt x="10837" y="21298"/>
                  <a:pt x="11066" y="21312"/>
                </a:cubicBezTo>
                <a:cubicBezTo>
                  <a:pt x="11440" y="21336"/>
                  <a:pt x="11816" y="21236"/>
                  <a:pt x="12120" y="20972"/>
                </a:cubicBezTo>
                <a:cubicBezTo>
                  <a:pt x="12278" y="20834"/>
                  <a:pt x="12409" y="20657"/>
                  <a:pt x="12505" y="20452"/>
                </a:cubicBezTo>
                <a:lnTo>
                  <a:pt x="12890" y="19646"/>
                </a:lnTo>
                <a:lnTo>
                  <a:pt x="13276" y="18840"/>
                </a:lnTo>
                <a:lnTo>
                  <a:pt x="20955" y="2792"/>
                </a:lnTo>
                <a:cubicBezTo>
                  <a:pt x="21381" y="1902"/>
                  <a:pt x="21128" y="764"/>
                  <a:pt x="20390" y="250"/>
                </a:cubicBezTo>
                <a:cubicBezTo>
                  <a:pt x="19653" y="-264"/>
                  <a:pt x="18709" y="41"/>
                  <a:pt x="18283" y="931"/>
                </a:cubicBezTo>
                <a:lnTo>
                  <a:pt x="10604" y="16979"/>
                </a:lnTo>
                <a:lnTo>
                  <a:pt x="2314" y="11204"/>
                </a:lnTo>
                <a:cubicBezTo>
                  <a:pt x="1576" y="10690"/>
                  <a:pt x="633" y="10995"/>
                  <a:pt x="207" y="11886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Línea"/>
          <p:cNvSpPr>
            <a:spLocks noGrp="1"/>
          </p:cNvSpPr>
          <p:nvPr>
            <p:ph type="body" sz="quarter" idx="13"/>
          </p:nvPr>
        </p:nvSpPr>
        <p:spPr>
          <a:xfrm>
            <a:off x="6096000" y="3661171"/>
            <a:ext cx="1" cy="325436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35719" tIns="35719" rIns="35719" bIns="35719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59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446485"/>
            <a:ext cx="9652000" cy="698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10766">
              <a:lnSpc>
                <a:spcPct val="100000"/>
              </a:lnSpc>
              <a:defRPr sz="4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60" name="Project"/>
          <p:cNvSpPr>
            <a:spLocks noGrp="1"/>
          </p:cNvSpPr>
          <p:nvPr>
            <p:ph type="body" sz="quarter" idx="14"/>
          </p:nvPr>
        </p:nvSpPr>
        <p:spPr>
          <a:xfrm>
            <a:off x="5143500" y="1775222"/>
            <a:ext cx="1905000" cy="1905001"/>
          </a:xfrm>
          <a:prstGeom prst="ellipse">
            <a:avLst/>
          </a:pr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138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Project</a:t>
            </a:r>
          </a:p>
        </p:txBody>
      </p:sp>
      <p:sp>
        <p:nvSpPr>
          <p:cNvPr id="361" name="Línea"/>
          <p:cNvSpPr>
            <a:spLocks noGrp="1"/>
          </p:cNvSpPr>
          <p:nvPr>
            <p:ph type="body" sz="quarter" idx="15"/>
          </p:nvPr>
        </p:nvSpPr>
        <p:spPr>
          <a:xfrm flipH="1" flipV="1">
            <a:off x="1908720" y="3991073"/>
            <a:ext cx="8380910" cy="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35719" tIns="35719" rIns="35719" bIns="35719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2" name="Línea"/>
          <p:cNvSpPr>
            <a:spLocks noGrp="1"/>
          </p:cNvSpPr>
          <p:nvPr>
            <p:ph type="body" sz="quarter" idx="16"/>
          </p:nvPr>
        </p:nvSpPr>
        <p:spPr>
          <a:xfrm>
            <a:off x="1908720" y="3986608"/>
            <a:ext cx="1" cy="30337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35719" tIns="35719" rIns="35719" bIns="35719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3" name="Línea"/>
          <p:cNvSpPr>
            <a:spLocks noGrp="1"/>
          </p:cNvSpPr>
          <p:nvPr>
            <p:ph type="body" sz="quarter" idx="17"/>
          </p:nvPr>
        </p:nvSpPr>
        <p:spPr>
          <a:xfrm>
            <a:off x="4702358" y="3986608"/>
            <a:ext cx="1" cy="30337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35719" tIns="35719" rIns="35719" bIns="35719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4" name="Línea"/>
          <p:cNvSpPr>
            <a:spLocks noGrp="1"/>
          </p:cNvSpPr>
          <p:nvPr>
            <p:ph type="body" sz="quarter" idx="18"/>
          </p:nvPr>
        </p:nvSpPr>
        <p:spPr>
          <a:xfrm>
            <a:off x="7495994" y="3986608"/>
            <a:ext cx="1" cy="30337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35719" tIns="35719" rIns="35719" bIns="35719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5" name="Idea…"/>
          <p:cNvSpPr>
            <a:spLocks noGrp="1"/>
          </p:cNvSpPr>
          <p:nvPr>
            <p:ph type="body" sz="quarter" idx="19"/>
          </p:nvPr>
        </p:nvSpPr>
        <p:spPr>
          <a:xfrm>
            <a:off x="1270000" y="4289979"/>
            <a:ext cx="1271092" cy="1271091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#1</a:t>
            </a:r>
          </a:p>
        </p:txBody>
      </p:sp>
      <p:sp>
        <p:nvSpPr>
          <p:cNvPr id="366" name="Idea…"/>
          <p:cNvSpPr>
            <a:spLocks noGrp="1"/>
          </p:cNvSpPr>
          <p:nvPr>
            <p:ph type="body" sz="quarter" idx="20"/>
          </p:nvPr>
        </p:nvSpPr>
        <p:spPr>
          <a:xfrm>
            <a:off x="9650909" y="4289978"/>
            <a:ext cx="1271092" cy="1271091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#4</a:t>
            </a:r>
          </a:p>
        </p:txBody>
      </p:sp>
      <p:sp>
        <p:nvSpPr>
          <p:cNvPr id="367" name="Idea…"/>
          <p:cNvSpPr>
            <a:spLocks noGrp="1"/>
          </p:cNvSpPr>
          <p:nvPr>
            <p:ph type="body" sz="quarter" idx="21"/>
          </p:nvPr>
        </p:nvSpPr>
        <p:spPr>
          <a:xfrm>
            <a:off x="4063636" y="4289978"/>
            <a:ext cx="1271092" cy="1271091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#2</a:t>
            </a:r>
          </a:p>
        </p:txBody>
      </p:sp>
      <p:sp>
        <p:nvSpPr>
          <p:cNvPr id="368" name="Idea…"/>
          <p:cNvSpPr>
            <a:spLocks noGrp="1"/>
          </p:cNvSpPr>
          <p:nvPr>
            <p:ph type="body" sz="quarter" idx="22"/>
          </p:nvPr>
        </p:nvSpPr>
        <p:spPr>
          <a:xfrm>
            <a:off x="6857272" y="4289978"/>
            <a:ext cx="1271092" cy="1271091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#3</a:t>
            </a:r>
          </a:p>
        </p:txBody>
      </p:sp>
      <p:sp>
        <p:nvSpPr>
          <p:cNvPr id="369" name="Línea"/>
          <p:cNvSpPr>
            <a:spLocks noGrp="1"/>
          </p:cNvSpPr>
          <p:nvPr>
            <p:ph type="body" sz="quarter" idx="23"/>
          </p:nvPr>
        </p:nvSpPr>
        <p:spPr>
          <a:xfrm>
            <a:off x="10289630" y="3986608"/>
            <a:ext cx="1" cy="30337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35719" tIns="35719" rIns="35719" bIns="35719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7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588750" y="6505972"/>
            <a:ext cx="266034" cy="400110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410766">
              <a:defRPr sz="13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883CD04-3B6C-FF45-9BAB-948A5E3D06CF}" type="datetimeFigureOut">
              <a:rPr lang="es-ES_tradnl" smtClean="0"/>
              <a:pPr/>
              <a:t>27/07/2021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7985997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524000" y="1122363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8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135339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4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956874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8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896465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150812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839788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1891126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8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7333236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 sz="4000"/>
            </a:lvl1pPr>
          </a:lstStyle>
          <a:p>
            <a:r>
              <a:t>Texto del título</a:t>
            </a:r>
          </a:p>
        </p:txBody>
      </p:sp>
      <p:sp>
        <p:nvSpPr>
          <p:cNvPr id="30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03762" y="6523593"/>
            <a:ext cx="270908" cy="184666"/>
          </a:xfrm>
          <a:prstGeom prst="rect">
            <a:avLst/>
          </a:prstGeom>
        </p:spPr>
        <p:txBody>
          <a:bodyPr lIns="0" tIns="0" rIns="0" bIns="0"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8385741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446484"/>
            <a:ext cx="9652000" cy="698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10766">
              <a:lnSpc>
                <a:spcPct val="100000"/>
              </a:lnSpc>
              <a:defRPr sz="4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1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588750" y="6505972"/>
            <a:ext cx="266034" cy="400110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410766">
              <a:defRPr sz="13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12" name="Figura"/>
          <p:cNvSpPr>
            <a:spLocks noGrp="1"/>
          </p:cNvSpPr>
          <p:nvPr>
            <p:ph type="body" sz="quarter" idx="13"/>
          </p:nvPr>
        </p:nvSpPr>
        <p:spPr>
          <a:xfrm>
            <a:off x="1270000" y="2891897"/>
            <a:ext cx="3173053" cy="3173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2" y="0"/>
                  <a:pt x="4803" y="1006"/>
                  <a:pt x="2881" y="3017"/>
                </a:cubicBezTo>
                <a:cubicBezTo>
                  <a:pt x="-961" y="7038"/>
                  <a:pt x="-961" y="13558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8"/>
                  <a:pt x="20639" y="7038"/>
                  <a:pt x="16797" y="3017"/>
                </a:cubicBezTo>
                <a:cubicBezTo>
                  <a:pt x="14875" y="1006"/>
                  <a:pt x="12358" y="0"/>
                  <a:pt x="9840" y="0"/>
                </a:cubicBezTo>
                <a:close/>
                <a:moveTo>
                  <a:pt x="9840" y="2059"/>
                </a:moveTo>
                <a:cubicBezTo>
                  <a:pt x="11855" y="2059"/>
                  <a:pt x="13867" y="2865"/>
                  <a:pt x="15404" y="4474"/>
                </a:cubicBezTo>
                <a:cubicBezTo>
                  <a:pt x="18478" y="7691"/>
                  <a:pt x="18478" y="12905"/>
                  <a:pt x="15404" y="16122"/>
                </a:cubicBezTo>
                <a:cubicBezTo>
                  <a:pt x="12330" y="19339"/>
                  <a:pt x="7348" y="19339"/>
                  <a:pt x="4274" y="16122"/>
                </a:cubicBezTo>
                <a:cubicBezTo>
                  <a:pt x="1200" y="12905"/>
                  <a:pt x="1200" y="7691"/>
                  <a:pt x="4274" y="4474"/>
                </a:cubicBezTo>
                <a:cubicBezTo>
                  <a:pt x="5811" y="2865"/>
                  <a:pt x="7826" y="2059"/>
                  <a:pt x="9840" y="2059"/>
                </a:cubicBezTo>
                <a:close/>
                <a:moveTo>
                  <a:pt x="9840" y="4119"/>
                </a:moveTo>
                <a:cubicBezTo>
                  <a:pt x="8329" y="4119"/>
                  <a:pt x="6819" y="4722"/>
                  <a:pt x="5666" y="5928"/>
                </a:cubicBezTo>
                <a:cubicBezTo>
                  <a:pt x="3360" y="8341"/>
                  <a:pt x="3360" y="12255"/>
                  <a:pt x="5666" y="14668"/>
                </a:cubicBezTo>
                <a:cubicBezTo>
                  <a:pt x="7971" y="17080"/>
                  <a:pt x="11709" y="17080"/>
                  <a:pt x="14015" y="14668"/>
                </a:cubicBezTo>
                <a:cubicBezTo>
                  <a:pt x="16320" y="12255"/>
                  <a:pt x="16320" y="8341"/>
                  <a:pt x="14015" y="5928"/>
                </a:cubicBezTo>
                <a:cubicBezTo>
                  <a:pt x="12862" y="4722"/>
                  <a:pt x="11351" y="4119"/>
                  <a:pt x="9840" y="4119"/>
                </a:cubicBezTo>
                <a:close/>
                <a:moveTo>
                  <a:pt x="9840" y="6178"/>
                </a:moveTo>
                <a:cubicBezTo>
                  <a:pt x="10847" y="6178"/>
                  <a:pt x="11854" y="6581"/>
                  <a:pt x="12622" y="7385"/>
                </a:cubicBezTo>
                <a:cubicBezTo>
                  <a:pt x="14159" y="8994"/>
                  <a:pt x="14159" y="11602"/>
                  <a:pt x="12622" y="13211"/>
                </a:cubicBezTo>
                <a:cubicBezTo>
                  <a:pt x="11085" y="14819"/>
                  <a:pt x="8593" y="14819"/>
                  <a:pt x="7056" y="13211"/>
                </a:cubicBezTo>
                <a:cubicBezTo>
                  <a:pt x="5519" y="11602"/>
                  <a:pt x="5519" y="8994"/>
                  <a:pt x="7056" y="7385"/>
                </a:cubicBezTo>
                <a:cubicBezTo>
                  <a:pt x="7824" y="6581"/>
                  <a:pt x="8833" y="6178"/>
                  <a:pt x="9840" y="6178"/>
                </a:cubicBezTo>
                <a:close/>
                <a:moveTo>
                  <a:pt x="9840" y="8237"/>
                </a:moveTo>
                <a:cubicBezTo>
                  <a:pt x="9337" y="8237"/>
                  <a:pt x="8832" y="8440"/>
                  <a:pt x="8448" y="8842"/>
                </a:cubicBezTo>
                <a:cubicBezTo>
                  <a:pt x="7679" y="9646"/>
                  <a:pt x="7679" y="10949"/>
                  <a:pt x="8448" y="11754"/>
                </a:cubicBezTo>
                <a:cubicBezTo>
                  <a:pt x="9216" y="12558"/>
                  <a:pt x="10462" y="12558"/>
                  <a:pt x="11230" y="11754"/>
                </a:cubicBezTo>
                <a:cubicBezTo>
                  <a:pt x="11999" y="10949"/>
                  <a:pt x="11999" y="9646"/>
                  <a:pt x="11230" y="8842"/>
                </a:cubicBezTo>
                <a:cubicBezTo>
                  <a:pt x="10846" y="8440"/>
                  <a:pt x="10344" y="8237"/>
                  <a:pt x="9840" y="8237"/>
                </a:cubicBezTo>
                <a:close/>
              </a:path>
            </a:pathLst>
          </a:custGeom>
          <a:solidFill>
            <a:srgbClr val="E6EBF1"/>
          </a:soli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1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477000" y="2664078"/>
            <a:ext cx="4445000" cy="33024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  <a:lvl2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2pPr>
            <a:lvl3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3pPr>
            <a:lvl4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4pPr>
            <a:lvl5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4" name="Integer posuere erat a venenatis dapibus posuere velit aliquet."/>
          <p:cNvSpPr>
            <a:spLocks noGrp="1"/>
          </p:cNvSpPr>
          <p:nvPr>
            <p:ph type="body" sz="quarter" idx="14"/>
          </p:nvPr>
        </p:nvSpPr>
        <p:spPr>
          <a:xfrm>
            <a:off x="6477000" y="1844060"/>
            <a:ext cx="4445000" cy="69750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Integer posuere erat a venenatis dapibus posuere velit aliquet.</a:t>
            </a:r>
          </a:p>
        </p:txBody>
      </p:sp>
      <p:sp>
        <p:nvSpPr>
          <p:cNvPr id="315" name="Figura"/>
          <p:cNvSpPr>
            <a:spLocks noGrp="1"/>
          </p:cNvSpPr>
          <p:nvPr>
            <p:ph type="body" sz="quarter" idx="15"/>
          </p:nvPr>
        </p:nvSpPr>
        <p:spPr>
          <a:xfrm>
            <a:off x="2874484" y="1917047"/>
            <a:ext cx="2729707" cy="2576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769" y="0"/>
                </a:moveTo>
                <a:lnTo>
                  <a:pt x="0" y="21587"/>
                </a:lnTo>
                <a:lnTo>
                  <a:pt x="10" y="21600"/>
                </a:lnTo>
                <a:lnTo>
                  <a:pt x="21600" y="16200"/>
                </a:lnTo>
                <a:lnTo>
                  <a:pt x="13175" y="9817"/>
                </a:lnTo>
                <a:lnTo>
                  <a:pt x="8769" y="0"/>
                </a:lnTo>
                <a:close/>
              </a:path>
            </a:pathLst>
          </a:cu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138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16" name="Triángulo"/>
          <p:cNvSpPr>
            <a:spLocks noGrp="1"/>
          </p:cNvSpPr>
          <p:nvPr>
            <p:ph type="body" sz="quarter" idx="16"/>
          </p:nvPr>
        </p:nvSpPr>
        <p:spPr>
          <a:xfrm>
            <a:off x="2881874" y="2483200"/>
            <a:ext cx="2388276" cy="2004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3866" y="3863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C4C3"/>
              </a:gs>
              <a:gs pos="100000">
                <a:srgbClr val="005FD3"/>
              </a:gs>
            </a:gsLst>
            <a:lin ang="36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17" name="Triángulo"/>
          <p:cNvSpPr>
            <a:spLocks noGrp="1"/>
          </p:cNvSpPr>
          <p:nvPr>
            <p:ph type="body" sz="quarter" idx="17"/>
          </p:nvPr>
        </p:nvSpPr>
        <p:spPr>
          <a:xfrm>
            <a:off x="2881874" y="2483200"/>
            <a:ext cx="2388276" cy="2004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7064" y="8407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E5C1"/>
              </a:gs>
              <a:gs pos="100000">
                <a:srgbClr val="007BDF"/>
              </a:gs>
            </a:gsLst>
            <a:lin ang="36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43117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446484"/>
            <a:ext cx="9652000" cy="698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10766">
              <a:lnSpc>
                <a:spcPct val="100000"/>
              </a:lnSpc>
              <a:defRPr sz="4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4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588750" y="6505972"/>
            <a:ext cx="266034" cy="400110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410766">
              <a:defRPr sz="13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44" name="Integer posuere erat ante venenatis dapibus."/>
          <p:cNvSpPr>
            <a:spLocks noGrp="1"/>
          </p:cNvSpPr>
          <p:nvPr>
            <p:ph type="body" sz="quarter" idx="13"/>
          </p:nvPr>
        </p:nvSpPr>
        <p:spPr>
          <a:xfrm>
            <a:off x="8064500" y="2221074"/>
            <a:ext cx="2857500" cy="62765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Integer posuere erat ante venenatis dapibus.</a:t>
            </a:r>
          </a:p>
        </p:txBody>
      </p:sp>
      <p:sp>
        <p:nvSpPr>
          <p:cNvPr id="345" name="Aenean lacinia est at. Cras justo, dapibus ac facilisis in, egestas eget quam eget. Nullam id dolor id ultricies vehicula ut id elit. Nulla vitae elit libero a augue. Lorem dolor sit, adipiscing elit. id elit non porta gravida at eget metus dui."/>
          <p:cNvSpPr>
            <a:spLocks noGrp="1"/>
          </p:cNvSpPr>
          <p:nvPr>
            <p:ph type="body" sz="quarter" idx="14"/>
          </p:nvPr>
        </p:nvSpPr>
        <p:spPr>
          <a:xfrm>
            <a:off x="8064500" y="3047442"/>
            <a:ext cx="2857500" cy="28669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Aenean lacinia est at. Cras justo, dapibus ac facilisis in, egestas eget quam eget. Nullam id dolor id ultricies vehicula ut id elit. Nulla vitae elit libero a augue. Lorem dolor sit, adipiscing elit. id elit non porta gravida at eget metus dui.</a:t>
            </a:r>
          </a:p>
        </p:txBody>
      </p:sp>
      <p:sp>
        <p:nvSpPr>
          <p:cNvPr id="346" name="Sed posuere consectetur est at lobortis."/>
          <p:cNvSpPr>
            <a:spLocks noGrp="1"/>
          </p:cNvSpPr>
          <p:nvPr>
            <p:ph type="body" sz="quarter" idx="15"/>
          </p:nvPr>
        </p:nvSpPr>
        <p:spPr>
          <a:xfrm>
            <a:off x="1270000" y="2221074"/>
            <a:ext cx="2857500" cy="62765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9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Sed posuere consectetur est at lobortis.</a:t>
            </a:r>
          </a:p>
        </p:txBody>
      </p:sp>
      <p:sp>
        <p:nvSpPr>
          <p:cNvPr id="347" name="Morbi leo id elit non mi porta gravida at metus. Nulla vitae elit libero, a pharetra augue. Morbi leo risus, porta ac consectetur ac, vestibulum at eros. Nullam quis risus eget urna mollis ornare vel eu leo. Donec sed odio dui posuere."/>
          <p:cNvSpPr>
            <a:spLocks noGrp="1"/>
          </p:cNvSpPr>
          <p:nvPr>
            <p:ph type="body" sz="quarter" idx="16"/>
          </p:nvPr>
        </p:nvSpPr>
        <p:spPr>
          <a:xfrm>
            <a:off x="1270000" y="3047442"/>
            <a:ext cx="2857500" cy="28669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410766">
              <a:lnSpc>
                <a:spcPct val="110000"/>
              </a:lnSpc>
              <a:spcBef>
                <a:spcPts val="1050"/>
              </a:spcBef>
              <a:buSzTx/>
              <a:buFontTx/>
              <a:buNone/>
              <a:defRPr sz="1700">
                <a:solidFill>
                  <a:srgbClr val="33333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Morbi leo id elit non mi porta gravida at metus. Nulla vitae elit libero, a pharetra augue. Morbi leo risus, porta ac consectetur ac, vestibulum at eros. Nullam quis risus eget urna mollis ornare vel eu leo. Donec sed odio dui posuere. </a:t>
            </a:r>
          </a:p>
        </p:txBody>
      </p:sp>
      <p:sp>
        <p:nvSpPr>
          <p:cNvPr id="348" name="Figura"/>
          <p:cNvSpPr>
            <a:spLocks noGrp="1"/>
          </p:cNvSpPr>
          <p:nvPr>
            <p:ph type="body" sz="quarter" idx="17"/>
          </p:nvPr>
        </p:nvSpPr>
        <p:spPr>
          <a:xfrm>
            <a:off x="5197792" y="2913042"/>
            <a:ext cx="2168208" cy="2168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96" y="0"/>
                </a:moveTo>
                <a:lnTo>
                  <a:pt x="14822" y="3074"/>
                </a:lnTo>
                <a:cubicBezTo>
                  <a:pt x="16325" y="4578"/>
                  <a:pt x="17257" y="6654"/>
                  <a:pt x="17257" y="8948"/>
                </a:cubicBezTo>
                <a:cubicBezTo>
                  <a:pt x="17257" y="9846"/>
                  <a:pt x="17107" y="10709"/>
                  <a:pt x="16843" y="11520"/>
                </a:cubicBezTo>
                <a:cubicBezTo>
                  <a:pt x="16818" y="11519"/>
                  <a:pt x="16795" y="11513"/>
                  <a:pt x="16770" y="11513"/>
                </a:cubicBezTo>
                <a:cubicBezTo>
                  <a:pt x="14258" y="11513"/>
                  <a:pt x="12222" y="13553"/>
                  <a:pt x="12222" y="16065"/>
                </a:cubicBezTo>
                <a:cubicBezTo>
                  <a:pt x="12222" y="16234"/>
                  <a:pt x="12254" y="16394"/>
                  <a:pt x="12272" y="16558"/>
                </a:cubicBezTo>
                <a:cubicBezTo>
                  <a:pt x="11254" y="17004"/>
                  <a:pt x="10131" y="17257"/>
                  <a:pt x="8948" y="17257"/>
                </a:cubicBezTo>
                <a:cubicBezTo>
                  <a:pt x="6654" y="17257"/>
                  <a:pt x="4578" y="16325"/>
                  <a:pt x="3074" y="14822"/>
                </a:cubicBezTo>
                <a:lnTo>
                  <a:pt x="0" y="17896"/>
                </a:lnTo>
                <a:cubicBezTo>
                  <a:pt x="2290" y="20186"/>
                  <a:pt x="5454" y="21600"/>
                  <a:pt x="8948" y="21600"/>
                </a:cubicBezTo>
                <a:cubicBezTo>
                  <a:pt x="11065" y="21600"/>
                  <a:pt x="13059" y="21074"/>
                  <a:pt x="14812" y="20155"/>
                </a:cubicBezTo>
                <a:cubicBezTo>
                  <a:pt x="15408" y="20441"/>
                  <a:pt x="16065" y="20613"/>
                  <a:pt x="16770" y="20613"/>
                </a:cubicBezTo>
                <a:cubicBezTo>
                  <a:pt x="19282" y="20613"/>
                  <a:pt x="21322" y="18577"/>
                  <a:pt x="21322" y="16065"/>
                </a:cubicBezTo>
                <a:cubicBezTo>
                  <a:pt x="21322" y="15208"/>
                  <a:pt x="21069" y="14415"/>
                  <a:pt x="20657" y="13731"/>
                </a:cubicBezTo>
                <a:cubicBezTo>
                  <a:pt x="21261" y="12254"/>
                  <a:pt x="21600" y="10642"/>
                  <a:pt x="21600" y="8948"/>
                </a:cubicBezTo>
                <a:cubicBezTo>
                  <a:pt x="21600" y="5454"/>
                  <a:pt x="20186" y="2290"/>
                  <a:pt x="17896" y="0"/>
                </a:cubicBezTo>
                <a:close/>
              </a:path>
            </a:pathLst>
          </a:custGeom>
          <a:solidFill>
            <a:srgbClr val="E6EBF1"/>
          </a:soli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49" name="Figura"/>
          <p:cNvSpPr>
            <a:spLocks noGrp="1"/>
          </p:cNvSpPr>
          <p:nvPr>
            <p:ph type="body" sz="quarter" idx="18"/>
          </p:nvPr>
        </p:nvSpPr>
        <p:spPr>
          <a:xfrm>
            <a:off x="4826000" y="2541249"/>
            <a:ext cx="2168208" cy="2168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52" y="0"/>
                </a:moveTo>
                <a:cubicBezTo>
                  <a:pt x="10513" y="0"/>
                  <a:pt x="8500" y="537"/>
                  <a:pt x="6734" y="1474"/>
                </a:cubicBezTo>
                <a:cubicBezTo>
                  <a:pt x="6126" y="1173"/>
                  <a:pt x="5453" y="987"/>
                  <a:pt x="4729" y="987"/>
                </a:cubicBezTo>
                <a:cubicBezTo>
                  <a:pt x="2216" y="987"/>
                  <a:pt x="177" y="3026"/>
                  <a:pt x="177" y="5538"/>
                </a:cubicBezTo>
                <a:cubicBezTo>
                  <a:pt x="177" y="6440"/>
                  <a:pt x="449" y="7273"/>
                  <a:pt x="901" y="7980"/>
                </a:cubicBezTo>
                <a:cubicBezTo>
                  <a:pt x="326" y="9427"/>
                  <a:pt x="0" y="11000"/>
                  <a:pt x="0" y="12652"/>
                </a:cubicBezTo>
                <a:cubicBezTo>
                  <a:pt x="0" y="16146"/>
                  <a:pt x="1414" y="19310"/>
                  <a:pt x="3704" y="21600"/>
                </a:cubicBezTo>
                <a:lnTo>
                  <a:pt x="6778" y="18526"/>
                </a:lnTo>
                <a:cubicBezTo>
                  <a:pt x="5275" y="17022"/>
                  <a:pt x="4343" y="14946"/>
                  <a:pt x="4343" y="12652"/>
                </a:cubicBezTo>
                <a:cubicBezTo>
                  <a:pt x="4343" y="11755"/>
                  <a:pt x="4491" y="10893"/>
                  <a:pt x="4754" y="10084"/>
                </a:cubicBezTo>
                <a:cubicBezTo>
                  <a:pt x="7254" y="10070"/>
                  <a:pt x="9277" y="8042"/>
                  <a:pt x="9277" y="5538"/>
                </a:cubicBezTo>
                <a:cubicBezTo>
                  <a:pt x="9277" y="5385"/>
                  <a:pt x="9244" y="5239"/>
                  <a:pt x="9230" y="5089"/>
                </a:cubicBezTo>
                <a:cubicBezTo>
                  <a:pt x="10274" y="4615"/>
                  <a:pt x="11430" y="4343"/>
                  <a:pt x="12652" y="4343"/>
                </a:cubicBezTo>
                <a:cubicBezTo>
                  <a:pt x="14946" y="4343"/>
                  <a:pt x="17022" y="5275"/>
                  <a:pt x="18526" y="6778"/>
                </a:cubicBezTo>
                <a:lnTo>
                  <a:pt x="21600" y="3704"/>
                </a:lnTo>
                <a:cubicBezTo>
                  <a:pt x="19310" y="1414"/>
                  <a:pt x="16146" y="0"/>
                  <a:pt x="12652" y="0"/>
                </a:cubicBezTo>
                <a:close/>
              </a:path>
            </a:pathLst>
          </a:cu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3600000"/>
          </a:gra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50" name="Figura"/>
          <p:cNvSpPr>
            <a:spLocks noGrp="1"/>
          </p:cNvSpPr>
          <p:nvPr>
            <p:ph type="body" sz="quarter" idx="19"/>
          </p:nvPr>
        </p:nvSpPr>
        <p:spPr>
          <a:xfrm>
            <a:off x="6711193" y="4355342"/>
            <a:ext cx="340270" cy="34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0" h="21260" extrusionOk="0">
                <a:moveTo>
                  <a:pt x="510" y="510"/>
                </a:moveTo>
                <a:cubicBezTo>
                  <a:pt x="-170" y="1190"/>
                  <a:pt x="-170" y="2297"/>
                  <a:pt x="510" y="2977"/>
                </a:cubicBezTo>
                <a:lnTo>
                  <a:pt x="8163" y="10630"/>
                </a:lnTo>
                <a:lnTo>
                  <a:pt x="510" y="18283"/>
                </a:lnTo>
                <a:cubicBezTo>
                  <a:pt x="-170" y="18963"/>
                  <a:pt x="-170" y="20070"/>
                  <a:pt x="510" y="20750"/>
                </a:cubicBezTo>
                <a:cubicBezTo>
                  <a:pt x="1190" y="21430"/>
                  <a:pt x="2297" y="21430"/>
                  <a:pt x="2977" y="20750"/>
                </a:cubicBezTo>
                <a:lnTo>
                  <a:pt x="10630" y="13097"/>
                </a:lnTo>
                <a:lnTo>
                  <a:pt x="18283" y="20750"/>
                </a:lnTo>
                <a:cubicBezTo>
                  <a:pt x="18963" y="21430"/>
                  <a:pt x="20070" y="21430"/>
                  <a:pt x="20750" y="20750"/>
                </a:cubicBezTo>
                <a:cubicBezTo>
                  <a:pt x="21430" y="20070"/>
                  <a:pt x="21430" y="18963"/>
                  <a:pt x="20750" y="18283"/>
                </a:cubicBezTo>
                <a:lnTo>
                  <a:pt x="13097" y="10630"/>
                </a:lnTo>
                <a:lnTo>
                  <a:pt x="20750" y="2977"/>
                </a:lnTo>
                <a:cubicBezTo>
                  <a:pt x="21430" y="2297"/>
                  <a:pt x="21430" y="1190"/>
                  <a:pt x="20750" y="510"/>
                </a:cubicBezTo>
                <a:cubicBezTo>
                  <a:pt x="20070" y="-170"/>
                  <a:pt x="18963" y="-170"/>
                  <a:pt x="18283" y="510"/>
                </a:cubicBezTo>
                <a:lnTo>
                  <a:pt x="10630" y="8163"/>
                </a:lnTo>
                <a:lnTo>
                  <a:pt x="2977" y="510"/>
                </a:lnTo>
                <a:cubicBezTo>
                  <a:pt x="2297" y="-170"/>
                  <a:pt x="1190" y="-170"/>
                  <a:pt x="510" y="51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  <p:sp>
        <p:nvSpPr>
          <p:cNvPr id="351" name="Figura"/>
          <p:cNvSpPr>
            <a:spLocks noGrp="1"/>
          </p:cNvSpPr>
          <p:nvPr>
            <p:ph type="body" sz="quarter" idx="20"/>
          </p:nvPr>
        </p:nvSpPr>
        <p:spPr>
          <a:xfrm>
            <a:off x="5099805" y="2929502"/>
            <a:ext cx="401414" cy="335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316" extrusionOk="0">
                <a:moveTo>
                  <a:pt x="207" y="11886"/>
                </a:moveTo>
                <a:cubicBezTo>
                  <a:pt x="-219" y="12776"/>
                  <a:pt x="34" y="13914"/>
                  <a:pt x="772" y="14428"/>
                </a:cubicBezTo>
                <a:lnTo>
                  <a:pt x="9061" y="20203"/>
                </a:lnTo>
                <a:lnTo>
                  <a:pt x="9729" y="20668"/>
                </a:lnTo>
                <a:lnTo>
                  <a:pt x="10397" y="21133"/>
                </a:lnTo>
                <a:cubicBezTo>
                  <a:pt x="10610" y="21237"/>
                  <a:pt x="10837" y="21298"/>
                  <a:pt x="11066" y="21312"/>
                </a:cubicBezTo>
                <a:cubicBezTo>
                  <a:pt x="11440" y="21336"/>
                  <a:pt x="11816" y="21236"/>
                  <a:pt x="12120" y="20972"/>
                </a:cubicBezTo>
                <a:cubicBezTo>
                  <a:pt x="12278" y="20834"/>
                  <a:pt x="12409" y="20657"/>
                  <a:pt x="12505" y="20452"/>
                </a:cubicBezTo>
                <a:lnTo>
                  <a:pt x="12890" y="19646"/>
                </a:lnTo>
                <a:lnTo>
                  <a:pt x="13276" y="18840"/>
                </a:lnTo>
                <a:lnTo>
                  <a:pt x="20955" y="2792"/>
                </a:lnTo>
                <a:cubicBezTo>
                  <a:pt x="21381" y="1902"/>
                  <a:pt x="21128" y="764"/>
                  <a:pt x="20390" y="250"/>
                </a:cubicBezTo>
                <a:cubicBezTo>
                  <a:pt x="19653" y="-264"/>
                  <a:pt x="18709" y="41"/>
                  <a:pt x="18283" y="931"/>
                </a:cubicBezTo>
                <a:lnTo>
                  <a:pt x="10604" y="16979"/>
                </a:lnTo>
                <a:lnTo>
                  <a:pt x="2314" y="11204"/>
                </a:lnTo>
                <a:cubicBezTo>
                  <a:pt x="1576" y="10690"/>
                  <a:pt x="633" y="10995"/>
                  <a:pt x="207" y="11886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955725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Línea"/>
          <p:cNvSpPr>
            <a:spLocks noGrp="1"/>
          </p:cNvSpPr>
          <p:nvPr>
            <p:ph type="body" sz="quarter" idx="13"/>
          </p:nvPr>
        </p:nvSpPr>
        <p:spPr>
          <a:xfrm>
            <a:off x="6096000" y="3661171"/>
            <a:ext cx="1" cy="325436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71437" tIns="71437" rIns="71437" bIns="71437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59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446484"/>
            <a:ext cx="9652000" cy="698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10766">
              <a:lnSpc>
                <a:spcPct val="100000"/>
              </a:lnSpc>
              <a:defRPr sz="40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60" name="Project"/>
          <p:cNvSpPr>
            <a:spLocks noGrp="1"/>
          </p:cNvSpPr>
          <p:nvPr>
            <p:ph type="body" sz="quarter" idx="14"/>
          </p:nvPr>
        </p:nvSpPr>
        <p:spPr>
          <a:xfrm>
            <a:off x="5143500" y="1775222"/>
            <a:ext cx="1905000" cy="1905001"/>
          </a:xfrm>
          <a:prstGeom prst="ellipse">
            <a:avLst/>
          </a:prstGeom>
          <a:gradFill>
            <a:gsLst>
              <a:gs pos="0">
                <a:srgbClr val="00F4BF"/>
              </a:gs>
              <a:gs pos="100000">
                <a:srgbClr val="00A3F5"/>
              </a:gs>
            </a:gsLst>
            <a:lin ang="13800000"/>
          </a:gra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Project</a:t>
            </a:r>
          </a:p>
        </p:txBody>
      </p:sp>
      <p:sp>
        <p:nvSpPr>
          <p:cNvPr id="361" name="Línea"/>
          <p:cNvSpPr>
            <a:spLocks noGrp="1"/>
          </p:cNvSpPr>
          <p:nvPr>
            <p:ph type="body" sz="quarter" idx="15"/>
          </p:nvPr>
        </p:nvSpPr>
        <p:spPr>
          <a:xfrm flipH="1" flipV="1">
            <a:off x="1908720" y="3991072"/>
            <a:ext cx="8380910" cy="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71437" tIns="71437" rIns="71437" bIns="71437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2" name="Línea"/>
          <p:cNvSpPr>
            <a:spLocks noGrp="1"/>
          </p:cNvSpPr>
          <p:nvPr>
            <p:ph type="body" sz="quarter" idx="16"/>
          </p:nvPr>
        </p:nvSpPr>
        <p:spPr>
          <a:xfrm>
            <a:off x="1908720" y="3986607"/>
            <a:ext cx="1" cy="30337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71437" tIns="71437" rIns="71437" bIns="71437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3" name="Línea"/>
          <p:cNvSpPr>
            <a:spLocks noGrp="1"/>
          </p:cNvSpPr>
          <p:nvPr>
            <p:ph type="body" sz="quarter" idx="17"/>
          </p:nvPr>
        </p:nvSpPr>
        <p:spPr>
          <a:xfrm>
            <a:off x="4702357" y="3986607"/>
            <a:ext cx="1" cy="30337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71437" tIns="71437" rIns="71437" bIns="71437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4" name="Línea"/>
          <p:cNvSpPr>
            <a:spLocks noGrp="1"/>
          </p:cNvSpPr>
          <p:nvPr>
            <p:ph type="body" sz="quarter" idx="18"/>
          </p:nvPr>
        </p:nvSpPr>
        <p:spPr>
          <a:xfrm>
            <a:off x="7495993" y="3986607"/>
            <a:ext cx="1" cy="30337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71437" tIns="71437" rIns="71437" bIns="71437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65" name="Idea…"/>
          <p:cNvSpPr>
            <a:spLocks noGrp="1"/>
          </p:cNvSpPr>
          <p:nvPr>
            <p:ph type="body" sz="quarter" idx="19"/>
          </p:nvPr>
        </p:nvSpPr>
        <p:spPr>
          <a:xfrm>
            <a:off x="1270000" y="4289978"/>
            <a:ext cx="1271092" cy="1271091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#1</a:t>
            </a:r>
          </a:p>
        </p:txBody>
      </p:sp>
      <p:sp>
        <p:nvSpPr>
          <p:cNvPr id="366" name="Idea…"/>
          <p:cNvSpPr>
            <a:spLocks noGrp="1"/>
          </p:cNvSpPr>
          <p:nvPr>
            <p:ph type="body" sz="quarter" idx="20"/>
          </p:nvPr>
        </p:nvSpPr>
        <p:spPr>
          <a:xfrm>
            <a:off x="9650909" y="4289977"/>
            <a:ext cx="1271092" cy="1271091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#4</a:t>
            </a:r>
          </a:p>
        </p:txBody>
      </p:sp>
      <p:sp>
        <p:nvSpPr>
          <p:cNvPr id="367" name="Idea…"/>
          <p:cNvSpPr>
            <a:spLocks noGrp="1"/>
          </p:cNvSpPr>
          <p:nvPr>
            <p:ph type="body" sz="quarter" idx="21"/>
          </p:nvPr>
        </p:nvSpPr>
        <p:spPr>
          <a:xfrm>
            <a:off x="4063636" y="4289977"/>
            <a:ext cx="1271092" cy="1271091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#2</a:t>
            </a:r>
          </a:p>
        </p:txBody>
      </p:sp>
      <p:sp>
        <p:nvSpPr>
          <p:cNvPr id="368" name="Idea…"/>
          <p:cNvSpPr>
            <a:spLocks noGrp="1"/>
          </p:cNvSpPr>
          <p:nvPr>
            <p:ph type="body" sz="quarter" idx="22"/>
          </p:nvPr>
        </p:nvSpPr>
        <p:spPr>
          <a:xfrm>
            <a:off x="6857272" y="4289977"/>
            <a:ext cx="1271092" cy="1271091"/>
          </a:xfrm>
          <a:prstGeom prst="ellipse">
            <a:avLst/>
          </a:prstGeom>
          <a:solidFill>
            <a:srgbClr val="E6EBF1"/>
          </a:solidFill>
        </p:spPr>
        <p:txBody>
          <a:bodyPr lIns="0" tIns="0" rIns="0" bIns="0" anchor="ctr">
            <a:noAutofit/>
          </a:bodyPr>
          <a:lstStyle>
            <a:lvl1pPr marL="0" indent="0" algn="ctr" defTabSz="41076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sym typeface="Avenir Next Demi Bold"/>
              </a:defRPr>
            </a:lvl1pPr>
          </a:lstStyle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Idea </a:t>
            </a:r>
          </a:p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#3</a:t>
            </a:r>
          </a:p>
        </p:txBody>
      </p:sp>
      <p:sp>
        <p:nvSpPr>
          <p:cNvPr id="369" name="Línea"/>
          <p:cNvSpPr>
            <a:spLocks noGrp="1"/>
          </p:cNvSpPr>
          <p:nvPr>
            <p:ph type="body" sz="quarter" idx="23"/>
          </p:nvPr>
        </p:nvSpPr>
        <p:spPr>
          <a:xfrm>
            <a:off x="10289629" y="3986607"/>
            <a:ext cx="1" cy="303371"/>
          </a:xfrm>
          <a:prstGeom prst="line">
            <a:avLst/>
          </a:prstGeom>
          <a:ln>
            <a:solidFill>
              <a:srgbClr val="333333"/>
            </a:solidFill>
          </a:ln>
        </p:spPr>
        <p:txBody>
          <a:bodyPr lIns="71437" tIns="71437" rIns="71437" bIns="71437" anchor="ctr">
            <a:noAutofit/>
          </a:bodyPr>
          <a:lstStyle>
            <a:lvl1pPr marL="0" indent="0" defTabSz="32146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7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588750" y="6505972"/>
            <a:ext cx="266034" cy="400110"/>
          </a:xfrm>
          <a:prstGeom prst="rect">
            <a:avLst/>
          </a:prstGeom>
        </p:spPr>
        <p:txBody>
          <a:bodyPr wrap="square" lIns="0" tIns="0" rIns="0" bIns="0" anchor="t"/>
          <a:lstStyle>
            <a:lvl1pPr algn="ctr" defTabSz="410766">
              <a:defRPr sz="1300">
                <a:solidFill>
                  <a:srgbClr val="3333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5055045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1_En blanco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7;p13">
            <a:extLst>
              <a:ext uri="{FF2B5EF4-FFF2-40B4-BE49-F238E27FC236}">
                <a16:creationId xmlns:a16="http://schemas.microsoft.com/office/drawing/2014/main" id="{7F055333-B31E-4BC5-BE3F-BB5AF56BDFB6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Google Shape;88;p13">
            <a:extLst>
              <a:ext uri="{FF2B5EF4-FFF2-40B4-BE49-F238E27FC236}">
                <a16:creationId xmlns:a16="http://schemas.microsoft.com/office/drawing/2014/main" id="{01315FB5-9634-4732-BAE1-3D3352B0EF79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89;p13">
            <a:extLst>
              <a:ext uri="{FF2B5EF4-FFF2-40B4-BE49-F238E27FC236}">
                <a16:creationId xmlns:a16="http://schemas.microsoft.com/office/drawing/2014/main" id="{27CEF46E-B286-47EA-AA35-2AB72CC79B9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xfrm>
            <a:off x="10990564" y="6400416"/>
            <a:ext cx="363237" cy="27699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4F82F-48A7-4386-A6B9-2052031354C4}" type="slidenum">
              <a:rPr lang="es-GT"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4752282"/>
      </p:ext>
    </p:extLst>
  </p:cSld>
  <p:clrMapOvr>
    <a:masterClrMapping/>
  </p:clrMapOvr>
  <p:transition spd="slow">
    <p:pu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1042-C4F8-4FDF-893E-8A96C22E95AF}" type="datetimeFigureOut">
              <a:rPr lang="es-GT" smtClean="0"/>
              <a:t>27/07/2021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313D-635D-439B-9313-3BDFEA01C27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4185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4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6172200" y="1681164"/>
            <a:ext cx="5183188" cy="823913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76442" y="6509743"/>
            <a:ext cx="341438" cy="256800"/>
          </a:xfrm>
          <a:prstGeom prst="rect">
            <a:avLst/>
          </a:prstGeom>
        </p:spPr>
        <p:txBody>
          <a:bodyPr lIns="35718" tIns="35718" rIns="35718" bIns="35718"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133309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839788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6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9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76442" y="6509743"/>
            <a:ext cx="341438" cy="256800"/>
          </a:xfrm>
          <a:prstGeom prst="rect">
            <a:avLst/>
          </a:prstGeom>
        </p:spPr>
        <p:txBody>
          <a:bodyPr lIns="35718" tIns="35718" rIns="35718" bIns="35718"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59" tIns="22859" rIns="22859" bIns="2285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59" tIns="22859" rIns="22859" bIns="2285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36729" y="6427153"/>
            <a:ext cx="317072" cy="230830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719" r:id="rId16"/>
  </p:sldLayoutIdLst>
  <p:transition spd="slow">
    <p:push dir="u"/>
  </p:transition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59" tIns="22859" rIns="22859" bIns="2285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59" tIns="22859" rIns="22859" bIns="2285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36729" y="6427153"/>
            <a:ext cx="317072" cy="230830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AEE12FF1-1292-4144-A37D-A3C906CECB1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4" r:id="rId4"/>
    <p:sldLayoutId id="2147483685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ransition spd="slow">
    <p:push dir="u"/>
  </p:transition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0990564" y="6400416"/>
            <a:ext cx="363237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758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8" r:id="rId3"/>
    <p:sldLayoutId id="2147483709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20" r:id="rId12"/>
    <p:sldLayoutId id="2147483721" r:id="rId1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hyperlink" Target="http://www.pnd.gt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39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2A689FD-82B2-254E-9822-149BF29604A9}"/>
              </a:ext>
            </a:extLst>
          </p:cNvPr>
          <p:cNvSpPr txBox="1">
            <a:spLocks/>
          </p:cNvSpPr>
          <p:nvPr/>
        </p:nvSpPr>
        <p:spPr>
          <a:xfrm>
            <a:off x="1043109" y="1682496"/>
            <a:ext cx="4948567" cy="1637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20" rIns="45719" bIns="45720" anchor="t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s-GT" sz="2800" b="1" kern="0" dirty="0">
                <a:solidFill>
                  <a:srgbClr val="002060"/>
                </a:solidFill>
              </a:rPr>
              <a:t>Inversiones en Infraestructura Estratégica para el Desarrollo</a:t>
            </a:r>
            <a:endParaRPr lang="es-GT" sz="2800" b="1" kern="0" dirty="0">
              <a:solidFill>
                <a:srgbClr val="002060"/>
              </a:solidFill>
              <a:latin typeface="Helvetica"/>
              <a:cs typeface="Helvetica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A0A5826-7746-4396-AB35-6B56DB40C2FD}"/>
              </a:ext>
            </a:extLst>
          </p:cNvPr>
          <p:cNvSpPr txBox="1">
            <a:spLocks/>
          </p:cNvSpPr>
          <p:nvPr/>
        </p:nvSpPr>
        <p:spPr>
          <a:xfrm>
            <a:off x="1221024" y="5297384"/>
            <a:ext cx="4748475" cy="562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20" rIns="45719" bIns="45720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s-GT" sz="1800" b="1" kern="0" dirty="0">
                <a:solidFill>
                  <a:schemeClr val="accent1">
                    <a:lumMod val="75000"/>
                  </a:schemeClr>
                </a:solidFill>
                <a:latin typeface="Helvetica"/>
                <a:cs typeface="Helvetica"/>
              </a:rPr>
              <a:t>GUATEMALA, JULIO 2021</a:t>
            </a:r>
          </a:p>
        </p:txBody>
      </p:sp>
    </p:spTree>
    <p:extLst>
      <p:ext uri="{BB962C8B-B14F-4D97-AF65-F5344CB8AC3E}">
        <p14:creationId xmlns:p14="http://schemas.microsoft.com/office/powerpoint/2010/main" val="863817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9F1E31D-C10B-4D78-8E0F-394E7402B4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70"/>
          <a:stretch/>
        </p:blipFill>
        <p:spPr>
          <a:xfrm>
            <a:off x="415565" y="3904517"/>
            <a:ext cx="4104000" cy="272492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5E6CA75-40BB-4455-BE8C-B943191FE2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38"/>
          <a:stretch/>
        </p:blipFill>
        <p:spPr>
          <a:xfrm>
            <a:off x="3932231" y="361838"/>
            <a:ext cx="4104000" cy="291371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D09F762-6E97-48F0-AAB4-3B0AB2CFA9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035"/>
          <a:stretch/>
        </p:blipFill>
        <p:spPr>
          <a:xfrm>
            <a:off x="8049405" y="3275548"/>
            <a:ext cx="4104000" cy="352304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1C6DBFDC-4DF4-4F0B-879C-3C68417302B2}"/>
              </a:ext>
            </a:extLst>
          </p:cNvPr>
          <p:cNvSpPr/>
          <p:nvPr/>
        </p:nvSpPr>
        <p:spPr>
          <a:xfrm>
            <a:off x="2019869" y="683904"/>
            <a:ext cx="1882855" cy="707882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Autopista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litoral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 del Sur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E5630FF-9C61-42E0-9B0F-707055D7E4BE}"/>
              </a:ext>
            </a:extLst>
          </p:cNvPr>
          <p:cNvSpPr/>
          <p:nvPr/>
        </p:nvSpPr>
        <p:spPr>
          <a:xfrm>
            <a:off x="612756" y="3196635"/>
            <a:ext cx="3529840" cy="707882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Autopista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Calibri Light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Escuintla-Puerto Quetzal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0484331-5833-4E10-B0B7-48EF2E87293B}"/>
              </a:ext>
            </a:extLst>
          </p:cNvPr>
          <p:cNvSpPr/>
          <p:nvPr/>
        </p:nvSpPr>
        <p:spPr>
          <a:xfrm>
            <a:off x="8276247" y="2682938"/>
            <a:ext cx="3529840" cy="707882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Plan Maestro del Puerto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Champerico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1935338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8687974-7634-4EB1-92CE-7A9E1DC416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26"/>
          <a:stretch/>
        </p:blipFill>
        <p:spPr>
          <a:xfrm>
            <a:off x="246959" y="818866"/>
            <a:ext cx="4701351" cy="268064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29A336F-0AC1-44A2-AA3D-82349F64A1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80"/>
          <a:stretch/>
        </p:blipFill>
        <p:spPr>
          <a:xfrm>
            <a:off x="6541531" y="960583"/>
            <a:ext cx="4307647" cy="257146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1D0758D-8FDC-4CA1-9371-5218B3C703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27"/>
          <a:stretch/>
        </p:blipFill>
        <p:spPr>
          <a:xfrm>
            <a:off x="3748083" y="3739487"/>
            <a:ext cx="4461189" cy="304447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E653B50A-7111-426E-BA5B-69CEC8F06C8F}"/>
              </a:ext>
            </a:extLst>
          </p:cNvPr>
          <p:cNvSpPr/>
          <p:nvPr/>
        </p:nvSpPr>
        <p:spPr>
          <a:xfrm>
            <a:off x="760689" y="366674"/>
            <a:ext cx="3529840" cy="400105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Metro-Riel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13A6A43-6613-409E-A539-7F664165ED0F}"/>
              </a:ext>
            </a:extLst>
          </p:cNvPr>
          <p:cNvSpPr/>
          <p:nvPr/>
        </p:nvSpPr>
        <p:spPr>
          <a:xfrm>
            <a:off x="7085052" y="613249"/>
            <a:ext cx="3529840" cy="400105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Vía-Exprés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Calibri Light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29E6828-AC34-42D7-8A04-B998F1634707}"/>
              </a:ext>
            </a:extLst>
          </p:cNvPr>
          <p:cNvSpPr/>
          <p:nvPr/>
        </p:nvSpPr>
        <p:spPr>
          <a:xfrm>
            <a:off x="8110914" y="4474801"/>
            <a:ext cx="3529840" cy="1015659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Ampliación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 del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muelle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 del Puerto de Santo Tomás de Castilla</a:t>
            </a:r>
          </a:p>
        </p:txBody>
      </p:sp>
    </p:spTree>
    <p:extLst>
      <p:ext uri="{BB962C8B-B14F-4D97-AF65-F5344CB8AC3E}">
        <p14:creationId xmlns:p14="http://schemas.microsoft.com/office/powerpoint/2010/main" val="122595758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3A453F7-E55B-C445-B14E-849F2F299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433" y="5268842"/>
            <a:ext cx="9471133" cy="771579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F1562C13-5419-5F4A-8A4F-13EC274A2EBD}"/>
              </a:ext>
            </a:extLst>
          </p:cNvPr>
          <p:cNvGrpSpPr/>
          <p:nvPr/>
        </p:nvGrpSpPr>
        <p:grpSpPr>
          <a:xfrm>
            <a:off x="1684263" y="1298523"/>
            <a:ext cx="8512188" cy="3628523"/>
            <a:chOff x="1649067" y="1245515"/>
            <a:chExt cx="8512188" cy="3628523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F3BFE880-0A12-CB4B-A3CF-C2A730443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27564" y="2174780"/>
              <a:ext cx="5933691" cy="1769993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F1392E0-BCE8-E040-81E7-2958A51C4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9067" y="1245515"/>
              <a:ext cx="2141054" cy="36285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4017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CCFB798-C0B4-440C-8E6C-3C3A6C796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40" y="291901"/>
            <a:ext cx="12016520" cy="656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32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9DD81215-7B11-DC46-9941-7A8E0EF9ED7A}"/>
              </a:ext>
            </a:extLst>
          </p:cNvPr>
          <p:cNvSpPr/>
          <p:nvPr/>
        </p:nvSpPr>
        <p:spPr>
          <a:xfrm>
            <a:off x="409426" y="491633"/>
            <a:ext cx="88295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s-GT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PRIORIDADES NACIONALES DE DESARROLLO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AC20B6-EECB-EC4F-8486-85027BC607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47" y="1249426"/>
            <a:ext cx="1435100" cy="19431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FE11C24-5D35-3B42-BD4E-D04FAFEAE0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711" y="1135670"/>
            <a:ext cx="1435100" cy="19431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045AF3B-E784-C34F-8341-1FED40053D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325" y="3440708"/>
            <a:ext cx="1435100" cy="19431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34DDE9C-EC2F-114D-A501-40D872A15DF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060074"/>
            <a:ext cx="1435100" cy="19431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3C47763-EA19-A848-997D-EBED062BFA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136" y="3440708"/>
            <a:ext cx="1435100" cy="19431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46E72EA-766F-0E4E-A886-D0FD1377132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325" y="1249426"/>
            <a:ext cx="1435100" cy="19431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81A70DB-49F2-2744-AD31-5EC429FB7EB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47" y="3241156"/>
            <a:ext cx="1435100" cy="19431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FA3C237-1FE7-4145-9653-CB2B784A6D7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711" y="3335855"/>
            <a:ext cx="1435100" cy="1943100"/>
          </a:xfrm>
          <a:prstGeom prst="rect">
            <a:avLst/>
          </a:prstGeom>
        </p:spPr>
      </p:pic>
      <p:sp>
        <p:nvSpPr>
          <p:cNvPr id="51" name="CuadroTexto 50">
            <a:extLst>
              <a:ext uri="{FF2B5EF4-FFF2-40B4-BE49-F238E27FC236}">
                <a16:creationId xmlns:a16="http://schemas.microsoft.com/office/drawing/2014/main" id="{A128D2A0-6132-984F-8757-69B5F492C21A}"/>
              </a:ext>
            </a:extLst>
          </p:cNvPr>
          <p:cNvSpPr txBox="1"/>
          <p:nvPr/>
        </p:nvSpPr>
        <p:spPr>
          <a:xfrm>
            <a:off x="1811611" y="1825837"/>
            <a:ext cx="1350686" cy="634016"/>
          </a:xfrm>
          <a:prstGeom prst="rect">
            <a:avLst/>
          </a:prstGeom>
          <a:solidFill>
            <a:srgbClr val="298CBB">
              <a:alpha val="2392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MX" b="1" dirty="0">
                <a:solidFill>
                  <a:srgbClr val="298CBB"/>
                </a:solidFill>
                <a:latin typeface="Helvetica" pitchFamily="2" charset="0"/>
                <a:ea typeface="Batang" panose="02030600000101010101" pitchFamily="18" charset="-127"/>
                <a:cs typeface="Arial" panose="020B0604020202020204" pitchFamily="34" charset="0"/>
              </a:rPr>
              <a:t>5 </a:t>
            </a:r>
          </a:p>
          <a:p>
            <a:pPr algn="ctr">
              <a:lnSpc>
                <a:spcPct val="110000"/>
              </a:lnSpc>
            </a:pPr>
            <a:r>
              <a:rPr lang="es-MX" sz="1400" b="1" dirty="0">
                <a:solidFill>
                  <a:srgbClr val="298CBB"/>
                </a:solidFill>
                <a:latin typeface="Helvetica" pitchFamily="2" charset="0"/>
                <a:ea typeface="Batang" panose="02030600000101010101" pitchFamily="18" charset="-127"/>
                <a:cs typeface="Arial" panose="020B0604020202020204" pitchFamily="34" charset="0"/>
              </a:rPr>
              <a:t>INDICADORES</a:t>
            </a:r>
            <a:endParaRPr lang="es-GT" sz="1400" b="1" dirty="0">
              <a:solidFill>
                <a:srgbClr val="298CBB"/>
              </a:solidFill>
              <a:latin typeface="Helvetica" pitchFamily="2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C1617DB9-DE05-7043-812E-75247319B85A}"/>
              </a:ext>
            </a:extLst>
          </p:cNvPr>
          <p:cNvSpPr txBox="1"/>
          <p:nvPr/>
        </p:nvSpPr>
        <p:spPr>
          <a:xfrm>
            <a:off x="4658061" y="1825837"/>
            <a:ext cx="1350686" cy="634016"/>
          </a:xfrm>
          <a:prstGeom prst="rect">
            <a:avLst/>
          </a:prstGeom>
          <a:solidFill>
            <a:srgbClr val="1763A1">
              <a:alpha val="2392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MX" b="1" dirty="0">
                <a:solidFill>
                  <a:srgbClr val="1763A1"/>
                </a:solidFill>
                <a:latin typeface="Helvetica" pitchFamily="2" charset="0"/>
                <a:ea typeface="Batang" panose="02030600000101010101" pitchFamily="18" charset="-127"/>
                <a:cs typeface="Arial" panose="020B0604020202020204" pitchFamily="34" charset="0"/>
              </a:rPr>
              <a:t>4 </a:t>
            </a:r>
          </a:p>
          <a:p>
            <a:pPr algn="ctr">
              <a:lnSpc>
                <a:spcPct val="110000"/>
              </a:lnSpc>
            </a:pPr>
            <a:r>
              <a:rPr lang="es-MX" sz="1400" b="1" dirty="0">
                <a:solidFill>
                  <a:srgbClr val="1763A1"/>
                </a:solidFill>
                <a:latin typeface="Helvetica" pitchFamily="2" charset="0"/>
                <a:ea typeface="Batang" panose="02030600000101010101" pitchFamily="18" charset="-127"/>
                <a:cs typeface="Arial" panose="020B0604020202020204" pitchFamily="34" charset="0"/>
              </a:rPr>
              <a:t>INDICADORES</a:t>
            </a:r>
            <a:endParaRPr lang="es-GT" sz="1400" b="1" dirty="0">
              <a:solidFill>
                <a:srgbClr val="1763A1"/>
              </a:solidFill>
              <a:latin typeface="Helvetica" pitchFamily="2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7B00A352-21E9-504C-B099-1554116DAB42}"/>
              </a:ext>
            </a:extLst>
          </p:cNvPr>
          <p:cNvSpPr txBox="1"/>
          <p:nvPr/>
        </p:nvSpPr>
        <p:spPr>
          <a:xfrm>
            <a:off x="7519225" y="1825837"/>
            <a:ext cx="1350686" cy="634016"/>
          </a:xfrm>
          <a:prstGeom prst="rect">
            <a:avLst/>
          </a:prstGeom>
          <a:solidFill>
            <a:srgbClr val="7FA63F">
              <a:alpha val="2392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MX" b="1" dirty="0">
                <a:solidFill>
                  <a:srgbClr val="7FA63F"/>
                </a:solidFill>
                <a:latin typeface="Helvetica" pitchFamily="2" charset="0"/>
                <a:ea typeface="Batang" panose="02030600000101010101" pitchFamily="18" charset="-127"/>
                <a:cs typeface="Arial" panose="020B0604020202020204" pitchFamily="34" charset="0"/>
              </a:rPr>
              <a:t>10 </a:t>
            </a:r>
          </a:p>
          <a:p>
            <a:pPr algn="ctr">
              <a:lnSpc>
                <a:spcPct val="110000"/>
              </a:lnSpc>
            </a:pPr>
            <a:r>
              <a:rPr lang="es-MX" sz="1400" b="1" dirty="0">
                <a:solidFill>
                  <a:srgbClr val="7FA63F"/>
                </a:solidFill>
                <a:latin typeface="Helvetica" pitchFamily="2" charset="0"/>
                <a:ea typeface="Batang" panose="02030600000101010101" pitchFamily="18" charset="-127"/>
                <a:cs typeface="Arial" panose="020B0604020202020204" pitchFamily="34" charset="0"/>
              </a:rPr>
              <a:t>INDICADORES</a:t>
            </a:r>
            <a:endParaRPr lang="es-GT" sz="1400" b="1" dirty="0">
              <a:solidFill>
                <a:srgbClr val="7FA63F"/>
              </a:solidFill>
              <a:latin typeface="Helvetica" pitchFamily="2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B1776854-A811-694A-A872-6DAC3372AC9B}"/>
              </a:ext>
            </a:extLst>
          </p:cNvPr>
          <p:cNvSpPr txBox="1"/>
          <p:nvPr/>
        </p:nvSpPr>
        <p:spPr>
          <a:xfrm>
            <a:off x="10375667" y="1825837"/>
            <a:ext cx="1350686" cy="634016"/>
          </a:xfrm>
          <a:prstGeom prst="rect">
            <a:avLst/>
          </a:prstGeom>
          <a:solidFill>
            <a:srgbClr val="D06D31">
              <a:alpha val="2392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MX" b="1" dirty="0">
                <a:solidFill>
                  <a:srgbClr val="D06D31"/>
                </a:solidFill>
                <a:latin typeface="Helvetica" pitchFamily="2" charset="0"/>
                <a:ea typeface="Batang" panose="02030600000101010101" pitchFamily="18" charset="-127"/>
                <a:cs typeface="Arial" panose="020B0604020202020204" pitchFamily="34" charset="0"/>
              </a:rPr>
              <a:t>4 </a:t>
            </a:r>
          </a:p>
          <a:p>
            <a:pPr algn="ctr">
              <a:lnSpc>
                <a:spcPct val="110000"/>
              </a:lnSpc>
            </a:pPr>
            <a:r>
              <a:rPr lang="es-MX" sz="1400" b="1" dirty="0">
                <a:solidFill>
                  <a:srgbClr val="D06D31"/>
                </a:solidFill>
                <a:latin typeface="Helvetica" pitchFamily="2" charset="0"/>
                <a:ea typeface="Batang" panose="02030600000101010101" pitchFamily="18" charset="-127"/>
                <a:cs typeface="Arial" panose="020B0604020202020204" pitchFamily="34" charset="0"/>
              </a:rPr>
              <a:t>INDICADORES</a:t>
            </a:r>
            <a:endParaRPr lang="es-GT" sz="1400" b="1" dirty="0">
              <a:solidFill>
                <a:srgbClr val="D06D31"/>
              </a:solidFill>
              <a:latin typeface="Helvetica" pitchFamily="2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391AF498-B69C-BE4C-9EF1-0DD7DA173C9A}"/>
              </a:ext>
            </a:extLst>
          </p:cNvPr>
          <p:cNvSpPr txBox="1"/>
          <p:nvPr/>
        </p:nvSpPr>
        <p:spPr>
          <a:xfrm>
            <a:off x="1825369" y="4034406"/>
            <a:ext cx="1350686" cy="634016"/>
          </a:xfrm>
          <a:prstGeom prst="rect">
            <a:avLst/>
          </a:prstGeom>
          <a:solidFill>
            <a:srgbClr val="C44431">
              <a:alpha val="2392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MX" b="1" dirty="0">
                <a:solidFill>
                  <a:srgbClr val="C44431"/>
                </a:solidFill>
                <a:latin typeface="Helvetica" pitchFamily="2" charset="0"/>
                <a:ea typeface="Batang" panose="02030600000101010101" pitchFamily="18" charset="-127"/>
                <a:cs typeface="Arial" panose="020B0604020202020204" pitchFamily="34" charset="0"/>
              </a:rPr>
              <a:t>5 </a:t>
            </a:r>
          </a:p>
          <a:p>
            <a:pPr algn="ctr">
              <a:lnSpc>
                <a:spcPct val="110000"/>
              </a:lnSpc>
            </a:pPr>
            <a:r>
              <a:rPr lang="es-MX" sz="1400" b="1" dirty="0">
                <a:solidFill>
                  <a:srgbClr val="C44431"/>
                </a:solidFill>
                <a:latin typeface="Helvetica" pitchFamily="2" charset="0"/>
                <a:ea typeface="Batang" panose="02030600000101010101" pitchFamily="18" charset="-127"/>
                <a:cs typeface="Arial" panose="020B0604020202020204" pitchFamily="34" charset="0"/>
              </a:rPr>
              <a:t>INDICADORES</a:t>
            </a:r>
            <a:endParaRPr lang="es-GT" sz="1400" b="1" dirty="0">
              <a:solidFill>
                <a:srgbClr val="C44431"/>
              </a:solidFill>
              <a:latin typeface="Helvetica" pitchFamily="2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22496AAB-31EC-6C4A-B3F0-A6737ED0EF60}"/>
              </a:ext>
            </a:extLst>
          </p:cNvPr>
          <p:cNvSpPr txBox="1"/>
          <p:nvPr/>
        </p:nvSpPr>
        <p:spPr>
          <a:xfrm>
            <a:off x="4671819" y="4034406"/>
            <a:ext cx="1350686" cy="634016"/>
          </a:xfrm>
          <a:prstGeom prst="rect">
            <a:avLst/>
          </a:prstGeom>
          <a:solidFill>
            <a:srgbClr val="BB4C77">
              <a:alpha val="2392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MX" b="1" dirty="0">
                <a:solidFill>
                  <a:srgbClr val="BB4C77"/>
                </a:solidFill>
                <a:latin typeface="Helvetica" pitchFamily="2" charset="0"/>
                <a:ea typeface="Batang" panose="02030600000101010101" pitchFamily="18" charset="-127"/>
                <a:cs typeface="Arial" panose="020B0604020202020204" pitchFamily="34" charset="0"/>
              </a:rPr>
              <a:t>1 </a:t>
            </a:r>
          </a:p>
          <a:p>
            <a:pPr algn="ctr">
              <a:lnSpc>
                <a:spcPct val="110000"/>
              </a:lnSpc>
            </a:pPr>
            <a:r>
              <a:rPr lang="es-MX" sz="1400" b="1" dirty="0">
                <a:solidFill>
                  <a:srgbClr val="BB4C77"/>
                </a:solidFill>
                <a:latin typeface="Helvetica" pitchFamily="2" charset="0"/>
                <a:ea typeface="Batang" panose="02030600000101010101" pitchFamily="18" charset="-127"/>
                <a:cs typeface="Arial" panose="020B0604020202020204" pitchFamily="34" charset="0"/>
              </a:rPr>
              <a:t>INDICADORES</a:t>
            </a:r>
            <a:endParaRPr lang="es-GT" sz="1400" b="1" dirty="0">
              <a:solidFill>
                <a:srgbClr val="BB4C77"/>
              </a:solidFill>
              <a:latin typeface="Helvetica" pitchFamily="2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6E4D7F3F-F67D-7543-BABC-ADDE66073AE6}"/>
              </a:ext>
            </a:extLst>
          </p:cNvPr>
          <p:cNvSpPr txBox="1"/>
          <p:nvPr/>
        </p:nvSpPr>
        <p:spPr>
          <a:xfrm>
            <a:off x="7532983" y="4034406"/>
            <a:ext cx="1350686" cy="634016"/>
          </a:xfrm>
          <a:prstGeom prst="rect">
            <a:avLst/>
          </a:prstGeom>
          <a:solidFill>
            <a:srgbClr val="E1B82E">
              <a:alpha val="2392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MX" b="1" dirty="0">
                <a:solidFill>
                  <a:srgbClr val="E1B82E"/>
                </a:solidFill>
                <a:latin typeface="Helvetica" pitchFamily="2" charset="0"/>
                <a:ea typeface="Batang" panose="02030600000101010101" pitchFamily="18" charset="-127"/>
                <a:cs typeface="Arial" panose="020B0604020202020204" pitchFamily="34" charset="0"/>
              </a:rPr>
              <a:t>3 </a:t>
            </a:r>
          </a:p>
          <a:p>
            <a:pPr algn="ctr">
              <a:lnSpc>
                <a:spcPct val="110000"/>
              </a:lnSpc>
            </a:pPr>
            <a:r>
              <a:rPr lang="es-MX" sz="1400" b="1" dirty="0">
                <a:solidFill>
                  <a:srgbClr val="E1B82E"/>
                </a:solidFill>
                <a:latin typeface="Helvetica" pitchFamily="2" charset="0"/>
                <a:ea typeface="Batang" panose="02030600000101010101" pitchFamily="18" charset="-127"/>
                <a:cs typeface="Arial" panose="020B0604020202020204" pitchFamily="34" charset="0"/>
              </a:rPr>
              <a:t>INDICADORES</a:t>
            </a:r>
            <a:endParaRPr lang="es-GT" sz="1400" b="1" dirty="0">
              <a:solidFill>
                <a:srgbClr val="E1B82E"/>
              </a:solidFill>
              <a:latin typeface="Helvetica" pitchFamily="2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E9D73F27-781A-8F45-B99F-993F3E92FD93}"/>
              </a:ext>
            </a:extLst>
          </p:cNvPr>
          <p:cNvSpPr txBox="1"/>
          <p:nvPr/>
        </p:nvSpPr>
        <p:spPr>
          <a:xfrm>
            <a:off x="10389425" y="4034406"/>
            <a:ext cx="1350686" cy="634016"/>
          </a:xfrm>
          <a:prstGeom prst="rect">
            <a:avLst/>
          </a:prstGeom>
          <a:solidFill>
            <a:srgbClr val="65A89C">
              <a:alpha val="23922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MX" b="1" dirty="0">
                <a:solidFill>
                  <a:srgbClr val="65A89C"/>
                </a:solidFill>
                <a:latin typeface="Helvetica" pitchFamily="2" charset="0"/>
                <a:ea typeface="Batang" panose="02030600000101010101" pitchFamily="18" charset="-127"/>
                <a:cs typeface="Arial" panose="020B0604020202020204" pitchFamily="34" charset="0"/>
              </a:rPr>
              <a:t>6 </a:t>
            </a:r>
          </a:p>
          <a:p>
            <a:pPr algn="ctr">
              <a:lnSpc>
                <a:spcPct val="110000"/>
              </a:lnSpc>
            </a:pPr>
            <a:r>
              <a:rPr lang="es-MX" sz="1400" b="1" dirty="0">
                <a:solidFill>
                  <a:srgbClr val="65A89C"/>
                </a:solidFill>
                <a:latin typeface="Helvetica" pitchFamily="2" charset="0"/>
                <a:ea typeface="Batang" panose="02030600000101010101" pitchFamily="18" charset="-127"/>
                <a:cs typeface="Arial" panose="020B0604020202020204" pitchFamily="34" charset="0"/>
              </a:rPr>
              <a:t>INDICADORES</a:t>
            </a:r>
            <a:endParaRPr lang="es-GT" sz="1400" b="1" dirty="0">
              <a:solidFill>
                <a:srgbClr val="65A89C"/>
              </a:solidFill>
              <a:latin typeface="Helvetica" pitchFamily="2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9B67BF0-4F0F-40D3-920F-8299B6F0901B}"/>
              </a:ext>
            </a:extLst>
          </p:cNvPr>
          <p:cNvSpPr txBox="1"/>
          <p:nvPr/>
        </p:nvSpPr>
        <p:spPr>
          <a:xfrm>
            <a:off x="2668901" y="5324102"/>
            <a:ext cx="6094476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GT" sz="3600" dirty="0">
                <a:hlinkClick r:id="rId10"/>
              </a:rPr>
              <a:t>https://pnd.gt/</a:t>
            </a:r>
            <a:endParaRPr lang="es-GT" sz="3600" dirty="0"/>
          </a:p>
        </p:txBody>
      </p:sp>
    </p:spTree>
    <p:extLst>
      <p:ext uri="{BB962C8B-B14F-4D97-AF65-F5344CB8AC3E}">
        <p14:creationId xmlns:p14="http://schemas.microsoft.com/office/powerpoint/2010/main" val="87343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3">
            <a:extLst>
              <a:ext uri="{FF2B5EF4-FFF2-40B4-BE49-F238E27FC236}">
                <a16:creationId xmlns:a16="http://schemas.microsoft.com/office/drawing/2014/main" id="{85E837AF-1315-4EED-B6DC-AD7C84E6D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32" y="253223"/>
            <a:ext cx="10871832" cy="594675"/>
          </a:xfrm>
        </p:spPr>
        <p:txBody>
          <a:bodyPr>
            <a:noAutofit/>
          </a:bodyPr>
          <a:lstStyle/>
          <a:p>
            <a:r>
              <a:rPr lang="es-GT" sz="2800" b="1" dirty="0"/>
              <a:t>Inversiones estratégicas para cumplir con los pilares de la PGG</a:t>
            </a:r>
            <a:endParaRPr lang="es-GT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CE834379-FF15-4E3E-8C71-750DEFDE3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6295718"/>
              </p:ext>
            </p:extLst>
          </p:nvPr>
        </p:nvGraphicFramePr>
        <p:xfrm>
          <a:off x="391464" y="543464"/>
          <a:ext cx="11654231" cy="631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4" name="Grupo 3">
            <a:extLst>
              <a:ext uri="{FF2B5EF4-FFF2-40B4-BE49-F238E27FC236}">
                <a16:creationId xmlns:a16="http://schemas.microsoft.com/office/drawing/2014/main" id="{263274F3-DE2F-40E2-A873-811365F69513}"/>
              </a:ext>
            </a:extLst>
          </p:cNvPr>
          <p:cNvGrpSpPr/>
          <p:nvPr/>
        </p:nvGrpSpPr>
        <p:grpSpPr>
          <a:xfrm>
            <a:off x="10213422" y="1698214"/>
            <a:ext cx="1587114" cy="4778307"/>
            <a:chOff x="8970090" y="912971"/>
            <a:chExt cx="2296588" cy="4778307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D1563FA4-6F85-4C4F-A8FA-5A61CCCF8DFB}"/>
                </a:ext>
              </a:extLst>
            </p:cNvPr>
            <p:cNvSpPr/>
            <p:nvPr/>
          </p:nvSpPr>
          <p:spPr>
            <a:xfrm>
              <a:off x="8970090" y="912971"/>
              <a:ext cx="2296588" cy="477830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B570BEE-09B2-4E8B-8E5A-4EA7167BC054}"/>
                </a:ext>
              </a:extLst>
            </p:cNvPr>
            <p:cNvSpPr txBox="1"/>
            <p:nvPr/>
          </p:nvSpPr>
          <p:spPr>
            <a:xfrm>
              <a:off x="8970090" y="912971"/>
              <a:ext cx="2296588" cy="47783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325070" rIns="99568" bIns="99568" numCol="1" spcCol="1270" anchor="t" anchorCtr="0">
              <a:noAutofit/>
            </a:bodyPr>
            <a:lstStyle/>
            <a:p>
              <a:pPr marL="114300" lvl="1" indent="-114300" algn="l" defTabSz="6000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None/>
              </a:pPr>
              <a:r>
                <a:rPr lang="es-MX" sz="1350" kern="1200" dirty="0">
                  <a:solidFill>
                    <a:prstClr val="white"/>
                  </a:solidFill>
                  <a:latin typeface="Helvetica" panose="020B0504020202030204" pitchFamily="34" charset="0"/>
                  <a:ea typeface="+mn-ea"/>
                  <a:cs typeface="+mn-cs"/>
                </a:rPr>
                <a:t> </a:t>
              </a:r>
            </a:p>
            <a:p>
              <a:pPr marL="114300" lvl="1" indent="-114300" algn="l" defTabSz="6000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None/>
              </a:pPr>
              <a:r>
                <a:rPr lang="es-MX" sz="1350" dirty="0">
                  <a:solidFill>
                    <a:prstClr val="white"/>
                  </a:solidFill>
                  <a:latin typeface="Helvetica" panose="020B0504020202030204" pitchFamily="34" charset="0"/>
                </a:rPr>
                <a:t>	</a:t>
              </a:r>
              <a:r>
                <a:rPr lang="es-MX" dirty="0">
                  <a:solidFill>
                    <a:prstClr val="white"/>
                  </a:solidFill>
                  <a:latin typeface="Helvetica" panose="020B0504020202030204" pitchFamily="34" charset="0"/>
                </a:rPr>
                <a:t>Sedes diplomáticas en el exterior</a:t>
              </a:r>
              <a:endParaRPr lang="es-GT" kern="1200" dirty="0">
                <a:solidFill>
                  <a:prstClr val="white"/>
                </a:solidFill>
                <a:latin typeface="Helvetica" panose="020B0504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5156AF7A-DCA9-44E6-A917-41B2B9401C16}"/>
              </a:ext>
            </a:extLst>
          </p:cNvPr>
          <p:cNvGrpSpPr/>
          <p:nvPr/>
        </p:nvGrpSpPr>
        <p:grpSpPr>
          <a:xfrm>
            <a:off x="9844839" y="1891192"/>
            <a:ext cx="514887" cy="4778307"/>
            <a:chOff x="8715026" y="912971"/>
            <a:chExt cx="514887" cy="4778307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7FB3667B-095E-45A0-B3C4-6384641F05E0}"/>
                </a:ext>
              </a:extLst>
            </p:cNvPr>
            <p:cNvSpPr/>
            <p:nvPr/>
          </p:nvSpPr>
          <p:spPr>
            <a:xfrm rot="16200000">
              <a:off x="6510164" y="3117833"/>
              <a:ext cx="4778307" cy="36858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C9B45238-E161-464F-84F3-4E991E98C7C4}"/>
                </a:ext>
              </a:extLst>
            </p:cNvPr>
            <p:cNvSpPr txBox="1"/>
            <p:nvPr/>
          </p:nvSpPr>
          <p:spPr>
            <a:xfrm rot="16200000">
              <a:off x="6656468" y="3117833"/>
              <a:ext cx="4778307" cy="3685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325070" bIns="0" numCol="1" spcCol="1270" anchor="t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700" kern="1200" dirty="0"/>
                <a:t>Relaciones con el mundo</a:t>
              </a:r>
              <a:endParaRPr lang="es-GT" sz="1700" kern="1200" dirty="0"/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C745F04F-1F7F-474C-9D12-D391FB2056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13422" y="467698"/>
            <a:ext cx="1335225" cy="134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16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FB46C35-CC23-417A-8236-5373ADB2A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52" y="356992"/>
            <a:ext cx="9201023" cy="650100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2824C69-7E0C-43C4-B41C-4F8BF9977799}"/>
              </a:ext>
            </a:extLst>
          </p:cNvPr>
          <p:cNvSpPr txBox="1"/>
          <p:nvPr/>
        </p:nvSpPr>
        <p:spPr>
          <a:xfrm>
            <a:off x="1129552" y="356992"/>
            <a:ext cx="6813445" cy="70788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  <a:t>PROYECTOS DE INFRAESTRUCTURA PLANIFICADA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Lucida Grande"/>
              </a:rPr>
              <a:t>EJERCICIO FISCAL 2022</a:t>
            </a:r>
            <a:endParaRPr lang="es-GT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Lucida Grande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BA13CAA-3387-4890-9AFB-0933052955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073278" y="4016941"/>
            <a:ext cx="1830139" cy="2127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47C6DD8-C249-4A1A-BBA0-E23DFFF95A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073278" y="2308402"/>
            <a:ext cx="1830139" cy="21276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E71564C2-18F5-43C0-897F-5B559029BE15}"/>
              </a:ext>
            </a:extLst>
          </p:cNvPr>
          <p:cNvSpPr/>
          <p:nvPr/>
        </p:nvSpPr>
        <p:spPr>
          <a:xfrm>
            <a:off x="9191820" y="3217188"/>
            <a:ext cx="931025" cy="369328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en-US" b="1" dirty="0"/>
              <a:t>2,562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2B2E9FB-9AB6-424F-84DF-70486ACADC35}"/>
              </a:ext>
            </a:extLst>
          </p:cNvPr>
          <p:cNvSpPr/>
          <p:nvPr/>
        </p:nvSpPr>
        <p:spPr>
          <a:xfrm>
            <a:off x="10325320" y="2900488"/>
            <a:ext cx="1244090" cy="369328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en-US" b="1" dirty="0" err="1"/>
              <a:t>proyectos</a:t>
            </a:r>
            <a:endParaRPr lang="en-US" b="1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8FC9E82-594A-4464-959A-4B5349998B37}"/>
              </a:ext>
            </a:extLst>
          </p:cNvPr>
          <p:cNvSpPr/>
          <p:nvPr/>
        </p:nvSpPr>
        <p:spPr>
          <a:xfrm>
            <a:off x="8836192" y="4895539"/>
            <a:ext cx="1496291" cy="369328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</a:rPr>
              <a:t>Q12,209</a:t>
            </a:r>
            <a:endParaRPr lang="en-US" b="1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94713C5-53D1-4AF9-990A-0029588290E3}"/>
              </a:ext>
            </a:extLst>
          </p:cNvPr>
          <p:cNvSpPr/>
          <p:nvPr/>
        </p:nvSpPr>
        <p:spPr>
          <a:xfrm>
            <a:off x="10325320" y="4684691"/>
            <a:ext cx="1244090" cy="369328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</a:rPr>
              <a:t>millones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5858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1512" y="187876"/>
            <a:ext cx="7892094" cy="646331"/>
          </a:xfrm>
        </p:spPr>
        <p:txBody>
          <a:bodyPr>
            <a:noAutofit/>
          </a:bodyPr>
          <a:lstStyle/>
          <a:p>
            <a:r>
              <a:rPr lang="es-E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CODEDE, ADMINISTRACIÓN CENTRAL Y DESCENTRALIZADAS</a:t>
            </a:r>
            <a:br>
              <a:rPr lang="es-E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NÚMERO DE PROYECTOS Y MONTOS PLANIFICADOS PARA 2022</a:t>
            </a:r>
            <a:endParaRPr lang="es-GT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7C0C92A-F7B0-4838-89CB-8F7805686D64}"/>
              </a:ext>
            </a:extLst>
          </p:cNvPr>
          <p:cNvSpPr txBox="1"/>
          <p:nvPr/>
        </p:nvSpPr>
        <p:spPr>
          <a:xfrm>
            <a:off x="1934126" y="5027260"/>
            <a:ext cx="267523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GT" sz="1800" b="1" dirty="0">
                <a:latin typeface="Arial" panose="020B0604020202020204" pitchFamily="34" charset="0"/>
              </a:rPr>
              <a:t>T</a:t>
            </a:r>
            <a:r>
              <a:rPr lang="en-US" sz="1800" b="1" dirty="0" err="1">
                <a:latin typeface="Arial" panose="020B0604020202020204" pitchFamily="34" charset="0"/>
              </a:rPr>
              <a:t>otal</a:t>
            </a:r>
            <a:r>
              <a:rPr lang="en-US" sz="1800" b="1" dirty="0">
                <a:latin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</a:rPr>
              <a:t>proyectos</a:t>
            </a:r>
            <a:r>
              <a:rPr lang="en-US" sz="1800" b="1" dirty="0">
                <a:latin typeface="Arial" panose="020B0604020202020204" pitchFamily="34" charset="0"/>
              </a:rPr>
              <a:t>: </a:t>
            </a:r>
          </a:p>
          <a:p>
            <a:pPr algn="ctr"/>
            <a:r>
              <a:rPr lang="en-US" sz="1800" b="1" dirty="0">
                <a:latin typeface="Arial" panose="020B0604020202020204" pitchFamily="34" charset="0"/>
              </a:rPr>
              <a:t>2,562</a:t>
            </a:r>
            <a:endParaRPr lang="en-US" sz="1800" b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5F58DC0-FDA0-4CB8-9642-C6A0B11F5860}"/>
              </a:ext>
            </a:extLst>
          </p:cNvPr>
          <p:cNvSpPr txBox="1"/>
          <p:nvPr/>
        </p:nvSpPr>
        <p:spPr>
          <a:xfrm>
            <a:off x="7951574" y="4982389"/>
            <a:ext cx="267523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GT" sz="1800" b="1" dirty="0">
                <a:latin typeface="Arial" panose="020B0604020202020204" pitchFamily="34" charset="0"/>
              </a:rPr>
              <a:t>T</a:t>
            </a:r>
            <a:r>
              <a:rPr lang="en-US" sz="1800" b="1" dirty="0" err="1">
                <a:latin typeface="Arial" panose="020B0604020202020204" pitchFamily="34" charset="0"/>
              </a:rPr>
              <a:t>otal</a:t>
            </a:r>
            <a:r>
              <a:rPr lang="en-US" sz="1800" b="1" dirty="0">
                <a:latin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</a:rPr>
              <a:t>Techo</a:t>
            </a:r>
            <a:r>
              <a:rPr lang="en-US" sz="1800" b="1" dirty="0">
                <a:latin typeface="Arial" panose="020B0604020202020204" pitchFamily="34" charset="0"/>
              </a:rPr>
              <a:t>: </a:t>
            </a:r>
          </a:p>
          <a:p>
            <a:pPr algn="ctr"/>
            <a:r>
              <a:rPr lang="en-US" sz="1800" b="1" dirty="0">
                <a:latin typeface="Arial" panose="020B0604020202020204" pitchFamily="34" charset="0"/>
              </a:rPr>
              <a:t>Q 12,209.01</a:t>
            </a:r>
            <a:endParaRPr lang="en-US" sz="18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BA27A8-82C2-41BB-844D-DF42E3F732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165" b="3939"/>
          <a:stretch/>
        </p:blipFill>
        <p:spPr>
          <a:xfrm>
            <a:off x="191512" y="5673591"/>
            <a:ext cx="11808975" cy="800361"/>
          </a:xfrm>
          <a:prstGeom prst="rect">
            <a:avLst/>
          </a:prstGeom>
        </p:spPr>
      </p:pic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B043A6ED-DD36-4620-993E-A866B739590B}"/>
              </a:ext>
            </a:extLst>
          </p:cNvPr>
          <p:cNvGraphicFramePr>
            <a:graphicFrameLocks/>
          </p:cNvGraphicFramePr>
          <p:nvPr/>
        </p:nvGraphicFramePr>
        <p:xfrm>
          <a:off x="-208232" y="766930"/>
          <a:ext cx="7000875" cy="4448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CC3ADA01-21F6-4553-A2FF-9761EFAECB59}"/>
              </a:ext>
            </a:extLst>
          </p:cNvPr>
          <p:cNvGraphicFramePr>
            <a:graphicFrameLocks/>
          </p:cNvGraphicFramePr>
          <p:nvPr/>
        </p:nvGraphicFramePr>
        <p:xfrm>
          <a:off x="6791268" y="810923"/>
          <a:ext cx="4908820" cy="4359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61281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F04A4156-4C73-4D13-BA5F-C12152283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3" y="437744"/>
            <a:ext cx="9075760" cy="497383"/>
          </a:xfrm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INFRAESTRUCTURA ESTRATÉGICA MULTIANUAL QUE SE REQUIERE</a:t>
            </a:r>
            <a:endParaRPr lang="es-GT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7C816C9-A33C-4C37-8E24-ECBA56590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992210"/>
              </p:ext>
            </p:extLst>
          </p:nvPr>
        </p:nvGraphicFramePr>
        <p:xfrm>
          <a:off x="518615" y="1019998"/>
          <a:ext cx="11232107" cy="5486400"/>
        </p:xfrm>
        <a:graphic>
          <a:graphicData uri="http://schemas.openxmlformats.org/drawingml/2006/table">
            <a:tbl>
              <a:tblPr/>
              <a:tblGrid>
                <a:gridCol w="799676">
                  <a:extLst>
                    <a:ext uri="{9D8B030D-6E8A-4147-A177-3AD203B41FA5}">
                      <a16:colId xmlns:a16="http://schemas.microsoft.com/office/drawing/2014/main" val="2902942270"/>
                    </a:ext>
                  </a:extLst>
                </a:gridCol>
                <a:gridCol w="3188493">
                  <a:extLst>
                    <a:ext uri="{9D8B030D-6E8A-4147-A177-3AD203B41FA5}">
                      <a16:colId xmlns:a16="http://schemas.microsoft.com/office/drawing/2014/main" val="713036046"/>
                    </a:ext>
                  </a:extLst>
                </a:gridCol>
                <a:gridCol w="3848439">
                  <a:extLst>
                    <a:ext uri="{9D8B030D-6E8A-4147-A177-3AD203B41FA5}">
                      <a16:colId xmlns:a16="http://schemas.microsoft.com/office/drawing/2014/main" val="2723755568"/>
                    </a:ext>
                  </a:extLst>
                </a:gridCol>
                <a:gridCol w="1671108">
                  <a:extLst>
                    <a:ext uri="{9D8B030D-6E8A-4147-A177-3AD203B41FA5}">
                      <a16:colId xmlns:a16="http://schemas.microsoft.com/office/drawing/2014/main" val="2588773485"/>
                    </a:ext>
                  </a:extLst>
                </a:gridCol>
                <a:gridCol w="1724391">
                  <a:extLst>
                    <a:ext uri="{9D8B030D-6E8A-4147-A177-3AD203B41FA5}">
                      <a16:colId xmlns:a16="http://schemas.microsoft.com/office/drawing/2014/main" val="1415237551"/>
                    </a:ext>
                  </a:extLst>
                </a:gridCol>
              </a:tblGrid>
              <a:tr h="671150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del proyecto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Departamento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Estimado</a:t>
                      </a:r>
                    </a:p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millones de Q.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738480"/>
                  </a:ext>
                </a:extLst>
              </a:tr>
              <a:tr h="564669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Aeropuerto Internacional La Aurora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Mejoras en la terminal de pasajeros, ampliación de área de carga, pista secundaria y pista principal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Guatemala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309145"/>
                  </a:ext>
                </a:extLst>
              </a:tr>
              <a:tr h="376446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Aeropuerto Mundo Maya, Santa Elena Petén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Mejoras en la terminal de pasajeros y la pista principal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Petén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564.00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515431"/>
                  </a:ext>
                </a:extLst>
              </a:tr>
              <a:tr h="564669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Aeropuerto de carga de la Costa Sur, Escuintla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Ampliación de la pista principal, construcción de terminal, área de carga y áreas auxiliares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Escuintla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375.00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725662"/>
                  </a:ext>
                </a:extLst>
              </a:tr>
              <a:tr h="376446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Ampliación y mejoramiento del Puerto Champerico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Ampliación  del Puerto de Champerico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Retalhuleu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370.00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847260"/>
                  </a:ext>
                </a:extLst>
              </a:tr>
              <a:tr h="1317561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Ampliación y mejoramiento de Puerto Santo Tomás de Castilla; Ampliación en el Arenal, 800 </a:t>
                      </a: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mts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 de muelle adicional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Mejora estructural de muelle comercial, incluye sistema de carga, dragado canal de acceso y dársena, terminal especializada de cruceros y graneles, ampliación y reforzamiento de pavimiento de patios y ampliación del muelle en el Arenal.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Izabal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850.00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235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78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FE51E29-B69D-4045-807D-181445158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111574"/>
              </p:ext>
            </p:extLst>
          </p:nvPr>
        </p:nvGraphicFramePr>
        <p:xfrm>
          <a:off x="299940" y="1024128"/>
          <a:ext cx="11592120" cy="5505312"/>
        </p:xfrm>
        <a:graphic>
          <a:graphicData uri="http://schemas.openxmlformats.org/drawingml/2006/table">
            <a:tbl>
              <a:tblPr/>
              <a:tblGrid>
                <a:gridCol w="592025">
                  <a:extLst>
                    <a:ext uri="{9D8B030D-6E8A-4147-A177-3AD203B41FA5}">
                      <a16:colId xmlns:a16="http://schemas.microsoft.com/office/drawing/2014/main" val="911974596"/>
                    </a:ext>
                  </a:extLst>
                </a:gridCol>
                <a:gridCol w="3261815">
                  <a:extLst>
                    <a:ext uri="{9D8B030D-6E8A-4147-A177-3AD203B41FA5}">
                      <a16:colId xmlns:a16="http://schemas.microsoft.com/office/drawing/2014/main" val="1709378055"/>
                    </a:ext>
                  </a:extLst>
                </a:gridCol>
                <a:gridCol w="4329385">
                  <a:extLst>
                    <a:ext uri="{9D8B030D-6E8A-4147-A177-3AD203B41FA5}">
                      <a16:colId xmlns:a16="http://schemas.microsoft.com/office/drawing/2014/main" val="1035708229"/>
                    </a:ext>
                  </a:extLst>
                </a:gridCol>
                <a:gridCol w="1606013">
                  <a:extLst>
                    <a:ext uri="{9D8B030D-6E8A-4147-A177-3AD203B41FA5}">
                      <a16:colId xmlns:a16="http://schemas.microsoft.com/office/drawing/2014/main" val="1136847220"/>
                    </a:ext>
                  </a:extLst>
                </a:gridCol>
                <a:gridCol w="1802882">
                  <a:extLst>
                    <a:ext uri="{9D8B030D-6E8A-4147-A177-3AD203B41FA5}">
                      <a16:colId xmlns:a16="http://schemas.microsoft.com/office/drawing/2014/main" val="1608708893"/>
                    </a:ext>
                  </a:extLst>
                </a:gridCol>
              </a:tblGrid>
              <a:tr h="590428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del proyecto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Departamento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Estimado en</a:t>
                      </a:r>
                    </a:p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millones de Q.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532706"/>
                  </a:ext>
                </a:extLst>
              </a:tr>
              <a:tr h="885642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Ampliación de la red con nuevas aduanas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Aduanas: Ingenieros en </a:t>
                      </a: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Ixcan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 Quiché, Santa Cruz, San Luis Petén, Gracias a Dios Huehuetenango.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Quiché, Petén y Huehuetenango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564494"/>
                  </a:ext>
                </a:extLst>
              </a:tr>
              <a:tr h="833765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Anillo Regional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Interconexión de CA 9 sur y CA norte, con  CA 1 y CA 2 (11 departamentos)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Regional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525.00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4816"/>
                  </a:ext>
                </a:extLst>
              </a:tr>
              <a:tr h="833765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Carretera CA9 Escuintla-Puerto Quetzal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Acceso vial CA9 Escuintla-Puerto Quetzal; carretera 4 carriles, con cobro de peaje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Escuintla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75.00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574553"/>
                  </a:ext>
                </a:extLst>
              </a:tr>
              <a:tr h="885642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Mejoramiento vial CA9 El Rancho-Puerto Santo Tomás de Castilla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Ampliación CA9 Rancho-Santo Tomás de Castilla, carretera 4-6 carriles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Regional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320.00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375722"/>
                  </a:ext>
                </a:extLst>
              </a:tr>
              <a:tr h="885642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Mejoramiento vial CA1 Cuatro Caminos Totonicapán a Frontera La Mesilla Huehuetenango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Ampliación CA1 de Cuatro Caminos  Totonicapán a Frontera La Mesilla; carretera 4-6 carriles;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Regional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819835"/>
                  </a:ext>
                </a:extLst>
              </a:tr>
              <a:tr h="590428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Metro Riel ciudad de Guatemala ejes norte-sur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Sistema de transporte masivo para la ciudad de Guatemala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Guatemala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010913"/>
                  </a:ext>
                </a:extLst>
              </a:tr>
            </a:tbl>
          </a:graphicData>
        </a:graphic>
      </p:graphicFrame>
      <p:sp>
        <p:nvSpPr>
          <p:cNvPr id="6" name="Título 3">
            <a:extLst>
              <a:ext uri="{FF2B5EF4-FFF2-40B4-BE49-F238E27FC236}">
                <a16:creationId xmlns:a16="http://schemas.microsoft.com/office/drawing/2014/main" id="{91F96237-F72A-4F09-A99C-AE076AF6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525" y="456576"/>
            <a:ext cx="8993875" cy="497383"/>
          </a:xfrm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INFRAESTRUCTURA ESTRATÉGICA MULTIANUAL QUE SE REQUIERE</a:t>
            </a:r>
            <a:endParaRPr lang="es-GT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659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7AB79F5-F40A-475B-A608-C688F6EDC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578117"/>
              </p:ext>
            </p:extLst>
          </p:nvPr>
        </p:nvGraphicFramePr>
        <p:xfrm>
          <a:off x="354585" y="1033273"/>
          <a:ext cx="10252455" cy="5424317"/>
        </p:xfrm>
        <a:graphic>
          <a:graphicData uri="http://schemas.openxmlformats.org/drawingml/2006/table">
            <a:tbl>
              <a:tblPr/>
              <a:tblGrid>
                <a:gridCol w="510134">
                  <a:extLst>
                    <a:ext uri="{9D8B030D-6E8A-4147-A177-3AD203B41FA5}">
                      <a16:colId xmlns:a16="http://schemas.microsoft.com/office/drawing/2014/main" val="911974596"/>
                    </a:ext>
                  </a:extLst>
                </a:gridCol>
                <a:gridCol w="3213505">
                  <a:extLst>
                    <a:ext uri="{9D8B030D-6E8A-4147-A177-3AD203B41FA5}">
                      <a16:colId xmlns:a16="http://schemas.microsoft.com/office/drawing/2014/main" val="1709378055"/>
                    </a:ext>
                  </a:extLst>
                </a:gridCol>
                <a:gridCol w="3513878">
                  <a:extLst>
                    <a:ext uri="{9D8B030D-6E8A-4147-A177-3AD203B41FA5}">
                      <a16:colId xmlns:a16="http://schemas.microsoft.com/office/drawing/2014/main" val="1035708229"/>
                    </a:ext>
                  </a:extLst>
                </a:gridCol>
                <a:gridCol w="1420411">
                  <a:extLst>
                    <a:ext uri="{9D8B030D-6E8A-4147-A177-3AD203B41FA5}">
                      <a16:colId xmlns:a16="http://schemas.microsoft.com/office/drawing/2014/main" val="1136847220"/>
                    </a:ext>
                  </a:extLst>
                </a:gridCol>
                <a:gridCol w="1594527">
                  <a:extLst>
                    <a:ext uri="{9D8B030D-6E8A-4147-A177-3AD203B41FA5}">
                      <a16:colId xmlns:a16="http://schemas.microsoft.com/office/drawing/2014/main" val="1608708893"/>
                    </a:ext>
                  </a:extLst>
                </a:gridCol>
              </a:tblGrid>
              <a:tr h="507251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del proyecto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Departamento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Estimado en</a:t>
                      </a:r>
                    </a:p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millones de Q.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532706"/>
                  </a:ext>
                </a:extLst>
              </a:tr>
              <a:tr h="1014503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Hospital Regional de Chimaltenango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Construcción con donación China Taiwán, pendiente equipamiento de hospital para capacidad de 300 camas.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Chimaltenango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709903"/>
                  </a:ext>
                </a:extLst>
              </a:tr>
              <a:tr h="760877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Mejoramiento de centros de salud categorías A,B,C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Centros de salud A, B y C; Reparación de </a:t>
                      </a: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llos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centros de salud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Nacional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870.00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90977"/>
                  </a:ext>
                </a:extLst>
              </a:tr>
              <a:tr h="253626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Mejoramiento acceso Yaxha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Mejora de vía de acceso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Petén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61043"/>
                  </a:ext>
                </a:extLst>
              </a:tr>
              <a:tr h="253626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Mejoramiento a cceso Mirador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Mejora de vía de acceso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Petén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2279109"/>
                  </a:ext>
                </a:extLst>
              </a:tr>
              <a:tr h="253626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Mejoramiento acceso Ceibal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Mejora de vía de acceso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Petén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053584"/>
                  </a:ext>
                </a:extLst>
              </a:tr>
              <a:tr h="253626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Mejoramiento acceso Iximché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Mejora de vía de acceso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Chimaltenango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734460"/>
                  </a:ext>
                </a:extLst>
              </a:tr>
              <a:tr h="760877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Mejoramiento centros Turísticos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Mejoras centros de atención turísticos y facilidades de hospedaje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Nacional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852876"/>
                  </a:ext>
                </a:extLst>
              </a:tr>
              <a:tr h="760877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Sistema de riegos regionales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Reservorios y canalización para riego de cultivos en varios departamentos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Nacional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870027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96986D29-23AC-4889-B627-5F14236B6871}"/>
              </a:ext>
            </a:extLst>
          </p:cNvPr>
          <p:cNvSpPr/>
          <p:nvPr/>
        </p:nvSpPr>
        <p:spPr>
          <a:xfrm>
            <a:off x="10710672" y="3610944"/>
            <a:ext cx="1481328" cy="923326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Lucida Grande"/>
              </a:rPr>
              <a:t>Total: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Lucida Grande"/>
              </a:rPr>
              <a:t>Q11,093.00 millones</a:t>
            </a:r>
            <a:endParaRPr kumimoji="0" lang="es-GT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Lucida Grande"/>
            </a:endParaRP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4D113EE8-3189-4061-BF53-355F359A5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397" y="334680"/>
            <a:ext cx="8278939" cy="497383"/>
          </a:xfrm>
        </p:spPr>
        <p:txBody>
          <a:bodyPr>
            <a:noAutofit/>
          </a:bodyPr>
          <a:lstStyle/>
          <a:p>
            <a:pPr algn="ctr"/>
            <a:r>
              <a:rPr lang="es-E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INFRAESTRUCTURA ESTRATÉGICA MULTIANUAL QUE SE REQUIERE</a:t>
            </a:r>
            <a:endParaRPr lang="es-GT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17227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3_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FF00FF"/>
    </a:folHlink>
  </a:clrScheme>
</a:themeOverride>
</file>

<file path=ppt/theme/themeOverride2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FF00FF"/>
    </a:folHlink>
  </a:clrScheme>
</a:themeOverride>
</file>

<file path=ppt/theme/themeOverride3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FF00F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FF00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Descripci_x00f3_n xmlns="16c224f2-5dbc-411b-a650-939e82d935f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7F3943FCDCDB145AF12CE8F0724869C" ma:contentTypeVersion="1" ma:contentTypeDescription="Crear nuevo documento." ma:contentTypeScope="" ma:versionID="d27e266b5a9f254744c82a695d6a9fdd">
  <xsd:schema xmlns:xsd="http://www.w3.org/2001/XMLSchema" xmlns:p="http://schemas.microsoft.com/office/2006/metadata/properties" xmlns:ns2="16c224f2-5dbc-411b-a650-939e82d935f8" targetNamespace="http://schemas.microsoft.com/office/2006/metadata/properties" ma:root="true" ma:fieldsID="e070547349165af48e15fc143bc9d904" ns2:_="">
    <xsd:import namespace="16c224f2-5dbc-411b-a650-939e82d935f8"/>
    <xsd:element name="properties">
      <xsd:complexType>
        <xsd:sequence>
          <xsd:element name="documentManagement">
            <xsd:complexType>
              <xsd:all>
                <xsd:element ref="ns2:Descripci_x00f3_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16c224f2-5dbc-411b-a650-939e82d935f8" elementFormDefault="qualified">
    <xsd:import namespace="http://schemas.microsoft.com/office/2006/documentManagement/types"/>
    <xsd:element name="Descripci_x00f3_n" ma:index="8" nillable="true" ma:displayName="Descripción" ma:internalName="Descripci_x00f3_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873F990-5A8E-454D-A272-8B61EDFA3A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0448CA-D19C-4B10-BE71-C1232F84DA7F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16c224f2-5dbc-411b-a650-939e82d935f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A2B5FAE-BE13-4732-9BB6-479C6F56E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c224f2-5dbc-411b-a650-939e82d935f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5482</TotalTime>
  <Words>703</Words>
  <Application>Microsoft Office PowerPoint</Application>
  <PresentationFormat>Panorámica</PresentationFormat>
  <Paragraphs>186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24" baseType="lpstr">
      <vt:lpstr>Arial</vt:lpstr>
      <vt:lpstr>Avenir Next</vt:lpstr>
      <vt:lpstr>Avenir Next Demi Bold</vt:lpstr>
      <vt:lpstr>Calibri</vt:lpstr>
      <vt:lpstr>Calibri Light</vt:lpstr>
      <vt:lpstr>Cambria</vt:lpstr>
      <vt:lpstr>Gill Sans</vt:lpstr>
      <vt:lpstr>Helvetica</vt:lpstr>
      <vt:lpstr>Lucida Grande</vt:lpstr>
      <vt:lpstr>1_Tema de Office</vt:lpstr>
      <vt:lpstr>2_Tema de Office</vt:lpstr>
      <vt:lpstr>3_Tema de Office</vt:lpstr>
      <vt:lpstr>Presentación de PowerPoint</vt:lpstr>
      <vt:lpstr>Presentación de PowerPoint</vt:lpstr>
      <vt:lpstr>Presentación de PowerPoint</vt:lpstr>
      <vt:lpstr>Inversiones estratégicas para cumplir con los pilares de la PGG</vt:lpstr>
      <vt:lpstr>Presentación de PowerPoint</vt:lpstr>
      <vt:lpstr>CODEDE, ADMINISTRACIÓN CENTRAL Y DESCENTRALIZADAS NÚMERO DE PROYECTOS Y MONTOS PLANIFICADOS PARA 2022</vt:lpstr>
      <vt:lpstr>INFRAESTRUCTURA ESTRATÉGICA MULTIANUAL QUE SE REQUIERE</vt:lpstr>
      <vt:lpstr>INFRAESTRUCTURA ESTRATÉGICA MULTIANUAL QUE SE REQUIERE</vt:lpstr>
      <vt:lpstr>INFRAESTRUCTURA ESTRATÉGICA MULTIANUAL QUE SE REQUIERE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Myriam Adelaida Galvez García</cp:lastModifiedBy>
  <cp:revision>481</cp:revision>
  <cp:lastPrinted>2021-07-27T13:53:34Z</cp:lastPrinted>
  <dcterms:created xsi:type="dcterms:W3CDTF">2018-01-11T17:54:19Z</dcterms:created>
  <dcterms:modified xsi:type="dcterms:W3CDTF">2021-07-27T19:28:36Z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0x01010067F3943FCDCDB145AF12CE8F0724869C</vt:lpwstr>
  </property>
</Properties>
</file>