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da Azucena Ramirez Lóp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40B80EB-2C7A-4628-8B0A-65BC6E14ECD2}">
  <a:tblStyle styleId="{F40B80EB-2C7A-4628-8B0A-65BC6E14ECD2}"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C"/>
          </a:solidFill>
        </a:fill>
      </a:tcStyle>
    </a:wholeTbl>
    <a:band1H>
      <a:tcTxStyle/>
      <a:tcStyle>
        <a:tcBdr/>
        <a:fill>
          <a:solidFill>
            <a:srgbClr val="CDCED6"/>
          </a:solidFill>
        </a:fill>
      </a:tcStyle>
    </a:band1H>
    <a:band2H>
      <a:tcTxStyle/>
      <a:tcStyle>
        <a:tcBdr/>
      </a:tcStyle>
    </a:band2H>
    <a:band1V>
      <a:tcTxStyle/>
      <a:tcStyle>
        <a:tcBdr/>
        <a:fill>
          <a:solidFill>
            <a:srgbClr val="CDCED6"/>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amirez\Desktop\Directorio%20Telef&#243;nico%20MRE%2006-1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G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mn-lt"/>
                <a:ea typeface="+mn-ea"/>
                <a:cs typeface="+mn-cs"/>
              </a:defRPr>
            </a:pPr>
            <a:r>
              <a:rPr lang="es-GT"/>
              <a:t> Trabajadores</a:t>
            </a:r>
            <a:r>
              <a:rPr lang="es-GT" baseline="0"/>
              <a:t> Guatemaltecos a los Estados Unidos de América</a:t>
            </a:r>
            <a:endParaRPr lang="es-GT"/>
          </a:p>
        </c:rich>
      </c:tx>
      <c:layout/>
      <c:spPr>
        <a:noFill/>
        <a:ln>
          <a:noFill/>
        </a:ln>
        <a:effectLst/>
      </c:spPr>
    </c:title>
    <c:plotArea>
      <c:layout/>
      <c:barChart>
        <c:barDir val="col"/>
        <c:grouping val="clustered"/>
        <c:ser>
          <c:idx val="0"/>
          <c:order val="0"/>
          <c:spPr>
            <a:solidFill>
              <a:schemeClr val="accent1"/>
            </a:solidFill>
            <a:ln>
              <a:noFill/>
            </a:ln>
            <a:effectLst/>
          </c:spPr>
          <c:cat>
            <c:numRef>
              <c:f>Hoja1!$A$2:$A$6</c:f>
              <c:numCache>
                <c:formatCode>General</c:formatCode>
                <c:ptCount val="5"/>
                <c:pt idx="0">
                  <c:v>2016</c:v>
                </c:pt>
                <c:pt idx="1">
                  <c:v>2017</c:v>
                </c:pt>
                <c:pt idx="2">
                  <c:v>2018</c:v>
                </c:pt>
                <c:pt idx="3">
                  <c:v>2019</c:v>
                </c:pt>
                <c:pt idx="4">
                  <c:v>2020</c:v>
                </c:pt>
              </c:numCache>
            </c:numRef>
          </c:cat>
          <c:val>
            <c:numRef>
              <c:f>Hoja1!$B$2:$B$6</c:f>
            </c:numRef>
          </c:val>
          <c:extLst xmlns:c16r2="http://schemas.microsoft.com/office/drawing/2015/06/chart">
            <c:ext xmlns:c16="http://schemas.microsoft.com/office/drawing/2014/chart" uri="{C3380CC4-5D6E-409C-BE32-E72D297353CC}">
              <c16:uniqueId val="{00000000-62FE-4CAD-8424-6EAFCF327A28}"/>
            </c:ext>
          </c:extLst>
        </c:ser>
        <c:ser>
          <c:idx val="1"/>
          <c:order val="1"/>
          <c:spPr>
            <a:solidFill>
              <a:schemeClr val="accent2"/>
            </a:solidFill>
            <a:ln>
              <a:noFill/>
            </a:ln>
            <a:effectLst/>
          </c:spPr>
          <c:cat>
            <c:numRef>
              <c:f>Hoja1!$A$2:$A$6</c:f>
              <c:numCache>
                <c:formatCode>General</c:formatCode>
                <c:ptCount val="5"/>
                <c:pt idx="0">
                  <c:v>2016</c:v>
                </c:pt>
                <c:pt idx="1">
                  <c:v>2017</c:v>
                </c:pt>
                <c:pt idx="2">
                  <c:v>2018</c:v>
                </c:pt>
                <c:pt idx="3">
                  <c:v>2019</c:v>
                </c:pt>
                <c:pt idx="4">
                  <c:v>2020</c:v>
                </c:pt>
              </c:numCache>
            </c:numRef>
          </c:cat>
          <c:val>
            <c:numRef>
              <c:f>Hoja1!$C$2:$C$6</c:f>
            </c:numRef>
          </c:val>
          <c:extLst xmlns:c16r2="http://schemas.microsoft.com/office/drawing/2015/06/chart">
            <c:ext xmlns:c16="http://schemas.microsoft.com/office/drawing/2014/chart" uri="{C3380CC4-5D6E-409C-BE32-E72D297353CC}">
              <c16:uniqueId val="{00000001-62FE-4CAD-8424-6EAFCF327A28}"/>
            </c:ext>
          </c:extLst>
        </c:ser>
        <c:ser>
          <c:idx val="2"/>
          <c:order val="2"/>
          <c:spPr>
            <a:solidFill>
              <a:schemeClr val="accent3">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1400" b="0" i="0" u="none" strike="noStrike" kern="1200" baseline="0">
                    <a:solidFill>
                      <a:schemeClr val="tx1">
                        <a:lumMod val="75000"/>
                        <a:lumOff val="25000"/>
                      </a:schemeClr>
                    </a:solidFill>
                    <a:latin typeface="+mn-lt"/>
                    <a:ea typeface="+mn-ea"/>
                    <a:cs typeface="+mn-cs"/>
                  </a:defRPr>
                </a:pPr>
                <a:endParaRPr lang="es-G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2016</c:v>
                </c:pt>
                <c:pt idx="1">
                  <c:v>2017</c:v>
                </c:pt>
                <c:pt idx="2">
                  <c:v>2018</c:v>
                </c:pt>
                <c:pt idx="3">
                  <c:v>2019</c:v>
                </c:pt>
                <c:pt idx="4">
                  <c:v>2020</c:v>
                </c:pt>
              </c:numCache>
            </c:numRef>
          </c:cat>
          <c:val>
            <c:numRef>
              <c:f>Hoja1!$D$2:$D$6</c:f>
              <c:numCache>
                <c:formatCode>#,##0.00</c:formatCode>
                <c:ptCount val="5"/>
                <c:pt idx="0">
                  <c:v>7350</c:v>
                </c:pt>
                <c:pt idx="1">
                  <c:v>9276</c:v>
                </c:pt>
                <c:pt idx="2">
                  <c:v>9250</c:v>
                </c:pt>
                <c:pt idx="3">
                  <c:v>7825</c:v>
                </c:pt>
                <c:pt idx="4">
                  <c:v>5825</c:v>
                </c:pt>
              </c:numCache>
            </c:numRef>
          </c:val>
          <c:extLst xmlns:c16r2="http://schemas.microsoft.com/office/drawing/2015/06/chart">
            <c:ext xmlns:c16="http://schemas.microsoft.com/office/drawing/2014/chart" uri="{C3380CC4-5D6E-409C-BE32-E72D297353CC}">
              <c16:uniqueId val="{00000002-62FE-4CAD-8424-6EAFCF327A28}"/>
            </c:ext>
          </c:extLst>
        </c:ser>
        <c:dLbls/>
        <c:gapWidth val="219"/>
        <c:overlap val="-27"/>
        <c:axId val="95006720"/>
        <c:axId val="95008256"/>
      </c:barChart>
      <c:catAx>
        <c:axId val="95006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400" b="0" i="0" u="none" strike="noStrike" kern="1200" baseline="0">
                <a:solidFill>
                  <a:schemeClr val="tx1">
                    <a:lumMod val="65000"/>
                    <a:lumOff val="35000"/>
                  </a:schemeClr>
                </a:solidFill>
                <a:latin typeface="+mn-lt"/>
                <a:ea typeface="+mn-ea"/>
                <a:cs typeface="+mn-cs"/>
              </a:defRPr>
            </a:pPr>
            <a:endParaRPr lang="es-GT"/>
          </a:p>
        </c:txPr>
        <c:crossAx val="95008256"/>
        <c:crosses val="autoZero"/>
        <c:auto val="1"/>
        <c:lblAlgn val="ctr"/>
        <c:lblOffset val="100"/>
      </c:catAx>
      <c:valAx>
        <c:axId val="95008256"/>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GT"/>
          </a:p>
        </c:txPr>
        <c:crossAx val="95006720"/>
        <c:crosses val="autoZero"/>
        <c:crossBetween val="between"/>
      </c:valAx>
      <c:spPr>
        <a:noFill/>
        <a:ln>
          <a:noFill/>
        </a:ln>
        <a:effectLst/>
      </c:spPr>
    </c:plotArea>
    <c:plotVisOnly val="1"/>
    <c:dispBlanksAs val="gap"/>
  </c:chart>
  <c:spPr>
    <a:noFill/>
    <a:ln>
      <a:noFill/>
    </a:ln>
    <a:effectLst/>
  </c:spPr>
  <c:txPr>
    <a:bodyPr/>
    <a:lstStyle/>
    <a:p>
      <a:pPr>
        <a:defRPr/>
      </a:pPr>
      <a:endParaRPr lang="es-GT"/>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21-07-29T10:24:21.990" idx="1">
    <p:pos x="6000" y="0"/>
    <p:text>Se ha hecho un comentario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9"/>
        <p:cNvGrpSpPr/>
        <p:nvPr/>
      </p:nvGrpSpPr>
      <p:grpSpPr>
        <a:xfrm>
          <a:off x="0" y="0"/>
          <a:ext cx="0" cy="0"/>
          <a:chOff x="0" y="0"/>
          <a:chExt cx="0" cy="0"/>
        </a:xfrm>
      </p:grpSpPr>
      <p:sp>
        <p:nvSpPr>
          <p:cNvPr id="1030" name="Google Shape;1030;n"/>
          <p:cNvSpPr txBox="1">
            <a:spLocks noGrp="1"/>
          </p:cNvSpPr>
          <p:nvPr>
            <p:ph type="hdr" idx="2"/>
          </p:nvPr>
        </p:nvSpPr>
        <p:spPr>
          <a:xfrm>
            <a:off x="0" y="0"/>
            <a:ext cx="2945700" cy="498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1" name="Google Shape;1031;n"/>
          <p:cNvSpPr txBox="1">
            <a:spLocks noGrp="1"/>
          </p:cNvSpPr>
          <p:nvPr>
            <p:ph type="dt" idx="10"/>
          </p:nvPr>
        </p:nvSpPr>
        <p:spPr>
          <a:xfrm>
            <a:off x="3850443" y="0"/>
            <a:ext cx="2945700" cy="498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2" name="Google Shape;1032;n"/>
          <p:cNvSpPr>
            <a:spLocks noGrp="1" noRot="1" noChangeAspect="1"/>
          </p:cNvSpPr>
          <p:nvPr>
            <p:ph type="sldImg" idx="3"/>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n"/>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34" name="Google Shape;1034;n"/>
          <p:cNvSpPr txBox="1">
            <a:spLocks noGrp="1"/>
          </p:cNvSpPr>
          <p:nvPr>
            <p:ph type="ftr" idx="11"/>
          </p:nvPr>
        </p:nvSpPr>
        <p:spPr>
          <a:xfrm>
            <a:off x="0" y="9428584"/>
            <a:ext cx="2945700" cy="498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5" name="Google Shape;1035;n"/>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G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0" name="Google Shape;155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p1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9" name="Google Shape;165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p1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0" name="Google Shape;1670;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1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3" name="Google Shape;1683;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2" name="Google Shape;1692;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9" name="Google Shape;1699;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p1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9" name="Google Shape;17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7" name="Google Shape;1717;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p1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7" name="Google Shape;1727;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p1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4" name="Google Shape;1734;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1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1" name="Google Shape;1741;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9" name="Google Shape;155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1" name="Google Shape;177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22: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0" name="Google Shape;1780;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p2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0" name="Google Shape;1790;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2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9" name="Google Shape;179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5" name="Google Shape;1805;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p2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1" name="Google Shape;181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p2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7" name="Google Shape;1817;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2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5" name="Google Shape;1825;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p2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3" name="Google Shape;1833;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3: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4" name="Google Shape;156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4: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5" name="Google Shape;157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5: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6" name="Google Shape;1586;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0" name="Google Shape;1600;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7: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0" name="Google Shape;161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8: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9" name="Google Shape;1629;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0" name="Google Shape;164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039"/>
        <p:cNvGrpSpPr/>
        <p:nvPr/>
      </p:nvGrpSpPr>
      <p:grpSpPr>
        <a:xfrm>
          <a:off x="0" y="0"/>
          <a:ext cx="0" cy="0"/>
          <a:chOff x="0" y="0"/>
          <a:chExt cx="0" cy="0"/>
        </a:xfrm>
      </p:grpSpPr>
      <p:sp>
        <p:nvSpPr>
          <p:cNvPr id="1040" name="Google Shape;1040;p2"/>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Questrial"/>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3" name="Google Shape;1043;p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Questrial"/>
                <a:ea typeface="Questrial"/>
                <a:cs typeface="Questrial"/>
                <a:sym typeface="Questrial"/>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044" name="Google Shape;1044;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45" name="Google Shape;1045;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46" name="Google Shape;1046;p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s-GT"/>
              <a:pPr marL="0" lvl="0" indent="0" algn="l" rtl="0">
                <a:spcBef>
                  <a:spcPts val="0"/>
                </a:spcBef>
                <a:spcAft>
                  <a:spcPts val="0"/>
                </a:spcAft>
                <a:buNone/>
              </a:pPr>
              <a:t>‹Nº›</a:t>
            </a:fld>
            <a:endParaRPr/>
          </a:p>
        </p:txBody>
      </p:sp>
      <p:cxnSp>
        <p:nvCxnSpPr>
          <p:cNvPr id="1047" name="Google Shape;1047;p2"/>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Diapositiva de título">
  <p:cSld name="1_Diapositiva de título">
    <p:bg>
      <p:bgPr>
        <a:solidFill>
          <a:srgbClr val="F2F2F2"/>
        </a:solidFill>
        <a:effectLst/>
      </p:bgPr>
    </p:bg>
    <p:spTree>
      <p:nvGrpSpPr>
        <p:cNvPr id="1" name="Shape 1111"/>
        <p:cNvGrpSpPr/>
        <p:nvPr/>
      </p:nvGrpSpPr>
      <p:grpSpPr>
        <a:xfrm>
          <a:off x="0" y="0"/>
          <a:ext cx="0" cy="0"/>
          <a:chOff x="0" y="0"/>
          <a:chExt cx="0" cy="0"/>
        </a:xfrm>
      </p:grpSpPr>
      <p:sp>
        <p:nvSpPr>
          <p:cNvPr id="1112" name="Google Shape;1112;p11"/>
          <p:cNvSpPr txBox="1">
            <a:spLocks noGrp="1"/>
          </p:cNvSpPr>
          <p:nvPr>
            <p:ph type="body" idx="1"/>
          </p:nvPr>
        </p:nvSpPr>
        <p:spPr>
          <a:xfrm rot="-2005672" flipH="1">
            <a:off x="584142" y="-142478"/>
            <a:ext cx="1218218" cy="6177205"/>
          </a:xfrm>
          <a:prstGeom prst="rect">
            <a:avLst/>
          </a:prstGeom>
          <a:solidFill>
            <a:schemeClr val="lt1"/>
          </a:solidFill>
          <a:ln>
            <a:noFill/>
          </a:ln>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13" name="Google Shape;1113;p11"/>
          <p:cNvSpPr>
            <a:spLocks noGrp="1"/>
          </p:cNvSpPr>
          <p:nvPr>
            <p:ph type="pic" idx="2"/>
          </p:nvPr>
        </p:nvSpPr>
        <p:spPr>
          <a:xfrm>
            <a:off x="3124200" y="0"/>
            <a:ext cx="9067800" cy="68580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14" name="Google Shape;1114;p11"/>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15" name="Google Shape;1115;p11"/>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C0C0C"/>
              </a:buClr>
              <a:buSzPts val="5000"/>
              <a:buFont typeface="Questrial"/>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6" name="Google Shape;1116;p11"/>
          <p:cNvSpPr txBox="1">
            <a:spLocks noGrp="1"/>
          </p:cNvSpPr>
          <p:nvPr>
            <p:ph type="subTitle" idx="4"/>
          </p:nvPr>
        </p:nvSpPr>
        <p:spPr>
          <a:xfrm>
            <a:off x="933450" y="4343400"/>
            <a:ext cx="4381500" cy="13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1600"/>
              <a:buNone/>
              <a:defRPr sz="1600">
                <a:solidFill>
                  <a:srgbClr val="0C0C0C"/>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117" name="Google Shape;1117;p11"/>
          <p:cNvSpPr>
            <a:spLocks noGrp="1"/>
          </p:cNvSpPr>
          <p:nvPr>
            <p:ph type="body" idx="5"/>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Diapositiva de título">
  <p:cSld name="2_Diapositiva de título">
    <p:spTree>
      <p:nvGrpSpPr>
        <p:cNvPr id="1" name="Shape 1118"/>
        <p:cNvGrpSpPr/>
        <p:nvPr/>
      </p:nvGrpSpPr>
      <p:grpSpPr>
        <a:xfrm>
          <a:off x="0" y="0"/>
          <a:ext cx="0" cy="0"/>
          <a:chOff x="0" y="0"/>
          <a:chExt cx="0" cy="0"/>
        </a:xfrm>
      </p:grpSpPr>
      <p:sp>
        <p:nvSpPr>
          <p:cNvPr id="1119" name="Google Shape;1119;p12"/>
          <p:cNvSpPr>
            <a:spLocks noGrp="1"/>
          </p:cNvSpPr>
          <p:nvPr>
            <p:ph type="pic" idx="2"/>
          </p:nvPr>
        </p:nvSpPr>
        <p:spPr>
          <a:xfrm>
            <a:off x="0" y="0"/>
            <a:ext cx="8329200" cy="6858000"/>
          </a:xfrm>
          <a:prstGeom prst="rect">
            <a:avLst/>
          </a:prstGeom>
          <a:solidFill>
            <a:schemeClr val="lt1"/>
          </a:solidFill>
          <a:ln>
            <a:noFill/>
          </a:ln>
          <a:effectLst>
            <a:outerShdw blurRad="228600" dist="38100" algn="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20" name="Google Shape;1120;p12"/>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21" name="Google Shape;1121;p12"/>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C0C0C"/>
              </a:buClr>
              <a:buSzPts val="5000"/>
              <a:buFont typeface="Questrial"/>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2" name="Google Shape;1122;p12"/>
          <p:cNvSpPr txBox="1">
            <a:spLocks noGrp="1"/>
          </p:cNvSpPr>
          <p:nvPr>
            <p:ph type="subTitle" idx="3"/>
          </p:nvPr>
        </p:nvSpPr>
        <p:spPr>
          <a:xfrm>
            <a:off x="6057900" y="4495801"/>
            <a:ext cx="4876800" cy="609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600"/>
              <a:buNone/>
              <a:defRPr sz="1600">
                <a:solidFill>
                  <a:srgbClr val="0C0C0C"/>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123" name="Google Shape;1123;p12"/>
          <p:cNvSpPr txBox="1">
            <a:spLocks noGrp="1"/>
          </p:cNvSpPr>
          <p:nvPr>
            <p:ph type="body" idx="4"/>
          </p:nvPr>
        </p:nvSpPr>
        <p:spPr>
          <a:xfrm>
            <a:off x="2705100" y="409575"/>
            <a:ext cx="1219200" cy="39990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24" name="Google Shape;1124;p12"/>
          <p:cNvSpPr txBox="1">
            <a:spLocks noGrp="1"/>
          </p:cNvSpPr>
          <p:nvPr>
            <p:ph type="body" idx="5"/>
          </p:nvPr>
        </p:nvSpPr>
        <p:spPr>
          <a:xfrm>
            <a:off x="2705100" y="6076950"/>
            <a:ext cx="1219200" cy="39990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ítulo y contenido">
  <p:cSld name="Título y contenido">
    <p:spTree>
      <p:nvGrpSpPr>
        <p:cNvPr id="1" name="Shape 1125"/>
        <p:cNvGrpSpPr/>
        <p:nvPr/>
      </p:nvGrpSpPr>
      <p:grpSpPr>
        <a:xfrm>
          <a:off x="0" y="0"/>
          <a:ext cx="0" cy="0"/>
          <a:chOff x="0" y="0"/>
          <a:chExt cx="0" cy="0"/>
        </a:xfrm>
      </p:grpSpPr>
      <p:sp>
        <p:nvSpPr>
          <p:cNvPr id="1126" name="Google Shape;1126;p13"/>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27" name="Google Shape;1127;p13"/>
          <p:cNvSpPr txBox="1">
            <a:spLocks noGrp="1"/>
          </p:cNvSpPr>
          <p:nvPr>
            <p:ph type="title"/>
          </p:nvPr>
        </p:nvSpPr>
        <p:spPr>
          <a:xfrm>
            <a:off x="548640" y="990600"/>
            <a:ext cx="10805100" cy="14478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8" name="Google Shape;1128;p13"/>
          <p:cNvSpPr txBox="1">
            <a:spLocks noGrp="1"/>
          </p:cNvSpPr>
          <p:nvPr>
            <p:ph type="body" idx="1"/>
          </p:nvPr>
        </p:nvSpPr>
        <p:spPr>
          <a:xfrm>
            <a:off x="548640" y="2667000"/>
            <a:ext cx="102888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29" name="Google Shape;1129;p13"/>
          <p:cNvSpPr>
            <a:spLocks noGrp="1"/>
          </p:cNvSpPr>
          <p:nvPr>
            <p:ph type="pic" idx="2"/>
          </p:nvPr>
        </p:nvSpPr>
        <p:spPr>
          <a:xfrm>
            <a:off x="0" y="0"/>
            <a:ext cx="8329200" cy="457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1600"/>
              <a:buFont typeface="Arial"/>
              <a:buNone/>
              <a:defRPr sz="1600" b="0" i="0" u="none" strike="noStrike" cap="none">
                <a:solidFill>
                  <a:srgbClr val="BFBFB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30" name="Google Shape;1130;p13"/>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Énfasis en el título: subtítulo y contenido">
  <p:cSld name="Énfasis en el título: subtítulo y contenido">
    <p:spTree>
      <p:nvGrpSpPr>
        <p:cNvPr id="1" name="Shape 1131"/>
        <p:cNvGrpSpPr/>
        <p:nvPr/>
      </p:nvGrpSpPr>
      <p:grpSpPr>
        <a:xfrm>
          <a:off x="0" y="0"/>
          <a:ext cx="0" cy="0"/>
          <a:chOff x="0" y="0"/>
          <a:chExt cx="0" cy="0"/>
        </a:xfrm>
      </p:grpSpPr>
      <p:sp>
        <p:nvSpPr>
          <p:cNvPr id="1132" name="Google Shape;1132;p14"/>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33" name="Google Shape;1133;p14"/>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4" name="Google Shape;1134;p14"/>
          <p:cNvSpPr txBox="1">
            <a:spLocks noGrp="1"/>
          </p:cNvSpPr>
          <p:nvPr>
            <p:ph type="body" idx="1"/>
          </p:nvPr>
        </p:nvSpPr>
        <p:spPr>
          <a:xfrm>
            <a:off x="548640" y="2667000"/>
            <a:ext cx="102888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35" name="Google Shape;1135;p14"/>
          <p:cNvSpPr>
            <a:spLocks noGrp="1"/>
          </p:cNvSpPr>
          <p:nvPr>
            <p:ph type="pic" idx="2"/>
          </p:nvPr>
        </p:nvSpPr>
        <p:spPr>
          <a:xfrm>
            <a:off x="0" y="0"/>
            <a:ext cx="8329200" cy="457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1600"/>
              <a:buFont typeface="Arial"/>
              <a:buNone/>
              <a:defRPr sz="1600" b="0" i="0" u="none" strike="noStrike" cap="none">
                <a:solidFill>
                  <a:srgbClr val="BFBFB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36" name="Google Shape;1136;p14"/>
          <p:cNvSpPr txBox="1">
            <a:spLocks noGrp="1"/>
          </p:cNvSpPr>
          <p:nvPr>
            <p:ph type="body" idx="3"/>
          </p:nvPr>
        </p:nvSpPr>
        <p:spPr>
          <a:xfrm>
            <a:off x="-1" y="1676400"/>
            <a:ext cx="10837200" cy="424800"/>
          </a:xfrm>
          <a:prstGeom prst="rect">
            <a:avLst/>
          </a:prstGeom>
          <a:solidFill>
            <a:schemeClr val="accent1"/>
          </a:solidFill>
          <a:ln>
            <a:noFill/>
          </a:ln>
        </p:spPr>
        <p:txBody>
          <a:bodyPr spcFirstLastPara="1" wrap="square" lIns="64007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lt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37" name="Google Shape;1137;p14"/>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subtítulo y contenido">
  <p:cSld name="Título, subtítulo y contenido">
    <p:spTree>
      <p:nvGrpSpPr>
        <p:cNvPr id="1" name="Shape 1138"/>
        <p:cNvGrpSpPr/>
        <p:nvPr/>
      </p:nvGrpSpPr>
      <p:grpSpPr>
        <a:xfrm>
          <a:off x="0" y="0"/>
          <a:ext cx="0" cy="0"/>
          <a:chOff x="0" y="0"/>
          <a:chExt cx="0" cy="0"/>
        </a:xfrm>
      </p:grpSpPr>
      <p:sp>
        <p:nvSpPr>
          <p:cNvPr id="1139" name="Google Shape;1139;p15"/>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40" name="Google Shape;1140;p15"/>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1" name="Google Shape;1141;p15"/>
          <p:cNvSpPr txBox="1">
            <a:spLocks noGrp="1"/>
          </p:cNvSpPr>
          <p:nvPr>
            <p:ph type="body" idx="1"/>
          </p:nvPr>
        </p:nvSpPr>
        <p:spPr>
          <a:xfrm>
            <a:off x="548640" y="2667000"/>
            <a:ext cx="102888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42" name="Google Shape;1142;p15"/>
          <p:cNvSpPr>
            <a:spLocks noGrp="1"/>
          </p:cNvSpPr>
          <p:nvPr>
            <p:ph type="pic" idx="2"/>
          </p:nvPr>
        </p:nvSpPr>
        <p:spPr>
          <a:xfrm>
            <a:off x="0" y="0"/>
            <a:ext cx="8329200" cy="457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1600"/>
              <a:buFont typeface="Arial"/>
              <a:buNone/>
              <a:defRPr sz="1600" b="0" i="0" u="none" strike="noStrike" cap="none">
                <a:solidFill>
                  <a:srgbClr val="BFBFB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43" name="Google Shape;1143;p15"/>
          <p:cNvSpPr txBox="1">
            <a:spLocks noGrp="1"/>
          </p:cNvSpPr>
          <p:nvPr>
            <p:ph type="body" idx="3"/>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44" name="Google Shape;1144;p15"/>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LO TÍTULO_Azul">
  <p:cSld name="SOLO TÍTULO_Azul">
    <p:spTree>
      <p:nvGrpSpPr>
        <p:cNvPr id="1" name="Shape 1145"/>
        <p:cNvGrpSpPr/>
        <p:nvPr/>
      </p:nvGrpSpPr>
      <p:grpSpPr>
        <a:xfrm>
          <a:off x="0" y="0"/>
          <a:ext cx="0" cy="0"/>
          <a:chOff x="0" y="0"/>
          <a:chExt cx="0" cy="0"/>
        </a:xfrm>
      </p:grpSpPr>
      <p:sp>
        <p:nvSpPr>
          <p:cNvPr id="1146" name="Google Shape;1146;p16"/>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47" name="Google Shape;1147;p16"/>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8" name="Google Shape;1148;p16"/>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49" name="Google Shape;1149;p16"/>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TÍTULO_Verdemar">
  <p:cSld name="SOLO TÍTULO_Verdemar">
    <p:spTree>
      <p:nvGrpSpPr>
        <p:cNvPr id="1" name="Shape 1150"/>
        <p:cNvGrpSpPr/>
        <p:nvPr/>
      </p:nvGrpSpPr>
      <p:grpSpPr>
        <a:xfrm>
          <a:off x="0" y="0"/>
          <a:ext cx="0" cy="0"/>
          <a:chOff x="0" y="0"/>
          <a:chExt cx="0" cy="0"/>
        </a:xfrm>
      </p:grpSpPr>
      <p:sp>
        <p:nvSpPr>
          <p:cNvPr id="1151" name="Google Shape;1151;p17"/>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52" name="Google Shape;1152;p17"/>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3" name="Google Shape;1153;p17"/>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54" name="Google Shape;1154;p17"/>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ÍTULO_Naranja">
  <p:cSld name="SOLO TÍTULO_Naranja">
    <p:spTree>
      <p:nvGrpSpPr>
        <p:cNvPr id="1" name="Shape 1155"/>
        <p:cNvGrpSpPr/>
        <p:nvPr/>
      </p:nvGrpSpPr>
      <p:grpSpPr>
        <a:xfrm>
          <a:off x="0" y="0"/>
          <a:ext cx="0" cy="0"/>
          <a:chOff x="0" y="0"/>
          <a:chExt cx="0" cy="0"/>
        </a:xfrm>
      </p:grpSpPr>
      <p:sp>
        <p:nvSpPr>
          <p:cNvPr id="1156" name="Google Shape;1156;p18"/>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57" name="Google Shape;1157;p18"/>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8" name="Google Shape;1158;p18"/>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59" name="Google Shape;1159;p18"/>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ÍTULO_Rosa">
  <p:cSld name="SOLO TÍTULO_Rosa">
    <p:spTree>
      <p:nvGrpSpPr>
        <p:cNvPr id="1" name="Shape 1160"/>
        <p:cNvGrpSpPr/>
        <p:nvPr/>
      </p:nvGrpSpPr>
      <p:grpSpPr>
        <a:xfrm>
          <a:off x="0" y="0"/>
          <a:ext cx="0" cy="0"/>
          <a:chOff x="0" y="0"/>
          <a:chExt cx="0" cy="0"/>
        </a:xfrm>
      </p:grpSpPr>
      <p:sp>
        <p:nvSpPr>
          <p:cNvPr id="1161" name="Google Shape;1161;p19"/>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62" name="Google Shape;1162;p19"/>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3" name="Google Shape;1163;p19"/>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64" name="Google Shape;1164;p19"/>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TÍTULO_Azul claro">
  <p:cSld name="SOLO TÍTULO_Azul claro">
    <p:spTree>
      <p:nvGrpSpPr>
        <p:cNvPr id="1" name="Shape 1165"/>
        <p:cNvGrpSpPr/>
        <p:nvPr/>
      </p:nvGrpSpPr>
      <p:grpSpPr>
        <a:xfrm>
          <a:off x="0" y="0"/>
          <a:ext cx="0" cy="0"/>
          <a:chOff x="0" y="0"/>
          <a:chExt cx="0" cy="0"/>
        </a:xfrm>
      </p:grpSpPr>
      <p:sp>
        <p:nvSpPr>
          <p:cNvPr id="1166" name="Google Shape;1166;p20"/>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67" name="Google Shape;1167;p20"/>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8" name="Google Shape;1168;p20"/>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69" name="Google Shape;1169;p2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48"/>
        <p:cNvGrpSpPr/>
        <p:nvPr/>
      </p:nvGrpSpPr>
      <p:grpSpPr>
        <a:xfrm>
          <a:off x="0" y="0"/>
          <a:ext cx="0" cy="0"/>
          <a:chOff x="0" y="0"/>
          <a:chExt cx="0" cy="0"/>
        </a:xfrm>
      </p:grpSpPr>
      <p:sp>
        <p:nvSpPr>
          <p:cNvPr id="1049" name="Google Shape;1049;p3"/>
          <p:cNvSpPr txBox="1">
            <a:spLocks noGrp="1"/>
          </p:cNvSpPr>
          <p:nvPr>
            <p:ph type="title"/>
          </p:nvPr>
        </p:nvSpPr>
        <p:spPr>
          <a:xfrm>
            <a:off x="548640" y="548640"/>
            <a:ext cx="11106000" cy="14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0" name="Google Shape;1050;p3"/>
          <p:cNvSpPr txBox="1">
            <a:spLocks noGrp="1"/>
          </p:cNvSpPr>
          <p:nvPr>
            <p:ph type="body" idx="1"/>
          </p:nvPr>
        </p:nvSpPr>
        <p:spPr>
          <a:xfrm>
            <a:off x="838200" y="1825625"/>
            <a:ext cx="5181600" cy="43512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51" name="Google Shape;1051;p3"/>
          <p:cNvSpPr txBox="1">
            <a:spLocks noGrp="1"/>
          </p:cNvSpPr>
          <p:nvPr>
            <p:ph type="body" idx="2"/>
          </p:nvPr>
        </p:nvSpPr>
        <p:spPr>
          <a:xfrm>
            <a:off x="6172200" y="1825625"/>
            <a:ext cx="5181600" cy="43512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52" name="Google Shape;1052;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53" name="Google Shape;1053;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54" name="Google Shape;1054;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estrial"/>
                <a:ea typeface="Questrial"/>
                <a:cs typeface="Questrial"/>
                <a:sym typeface="Questrial"/>
              </a:defRPr>
            </a:lvl1pPr>
            <a:lvl2pPr marL="0" marR="0" lvl="1" indent="0" algn="l" rtl="0">
              <a:spcBef>
                <a:spcPts val="0"/>
              </a:spcBef>
              <a:buNone/>
              <a:defRPr sz="1800">
                <a:solidFill>
                  <a:schemeClr val="dk1"/>
                </a:solidFill>
                <a:latin typeface="Questrial"/>
                <a:ea typeface="Questrial"/>
                <a:cs typeface="Questrial"/>
                <a:sym typeface="Questrial"/>
              </a:defRPr>
            </a:lvl2pPr>
            <a:lvl3pPr marL="0" marR="0" lvl="2" indent="0" algn="l" rtl="0">
              <a:spcBef>
                <a:spcPts val="0"/>
              </a:spcBef>
              <a:buNone/>
              <a:defRPr sz="1800">
                <a:solidFill>
                  <a:schemeClr val="dk1"/>
                </a:solidFill>
                <a:latin typeface="Questrial"/>
                <a:ea typeface="Questrial"/>
                <a:cs typeface="Questrial"/>
                <a:sym typeface="Questrial"/>
              </a:defRPr>
            </a:lvl3pPr>
            <a:lvl4pPr marL="0" marR="0" lvl="3" indent="0" algn="l" rtl="0">
              <a:spcBef>
                <a:spcPts val="0"/>
              </a:spcBef>
              <a:buNone/>
              <a:defRPr sz="1800">
                <a:solidFill>
                  <a:schemeClr val="dk1"/>
                </a:solidFill>
                <a:latin typeface="Questrial"/>
                <a:ea typeface="Questrial"/>
                <a:cs typeface="Questrial"/>
                <a:sym typeface="Questrial"/>
              </a:defRPr>
            </a:lvl4pPr>
            <a:lvl5pPr marL="0" marR="0" lvl="4" indent="0" algn="l" rtl="0">
              <a:spcBef>
                <a:spcPts val="0"/>
              </a:spcBef>
              <a:buNone/>
              <a:defRPr sz="1800">
                <a:solidFill>
                  <a:schemeClr val="dk1"/>
                </a:solidFill>
                <a:latin typeface="Questrial"/>
                <a:ea typeface="Questrial"/>
                <a:cs typeface="Questrial"/>
                <a:sym typeface="Questrial"/>
              </a:defRPr>
            </a:lvl5pPr>
            <a:lvl6pPr marL="0" marR="0" lvl="5" indent="0" algn="l" rtl="0">
              <a:spcBef>
                <a:spcPts val="0"/>
              </a:spcBef>
              <a:buNone/>
              <a:defRPr sz="1800">
                <a:solidFill>
                  <a:schemeClr val="dk1"/>
                </a:solidFill>
                <a:latin typeface="Questrial"/>
                <a:ea typeface="Questrial"/>
                <a:cs typeface="Questrial"/>
                <a:sym typeface="Questrial"/>
              </a:defRPr>
            </a:lvl6pPr>
            <a:lvl7pPr marL="0" marR="0" lvl="6" indent="0" algn="l" rtl="0">
              <a:spcBef>
                <a:spcPts val="0"/>
              </a:spcBef>
              <a:buNone/>
              <a:defRPr sz="1800">
                <a:solidFill>
                  <a:schemeClr val="dk1"/>
                </a:solidFill>
                <a:latin typeface="Questrial"/>
                <a:ea typeface="Questrial"/>
                <a:cs typeface="Questrial"/>
                <a:sym typeface="Questrial"/>
              </a:defRPr>
            </a:lvl7pPr>
            <a:lvl8pPr marL="0" marR="0" lvl="7" indent="0" algn="l" rtl="0">
              <a:spcBef>
                <a:spcPts val="0"/>
              </a:spcBef>
              <a:buNone/>
              <a:defRPr sz="1800">
                <a:solidFill>
                  <a:schemeClr val="dk1"/>
                </a:solidFill>
                <a:latin typeface="Questrial"/>
                <a:ea typeface="Questrial"/>
                <a:cs typeface="Questrial"/>
                <a:sym typeface="Questrial"/>
              </a:defRPr>
            </a:lvl8pPr>
            <a:lvl9pPr marL="0" marR="0" lvl="8" indent="0" algn="l" rtl="0">
              <a:spcBef>
                <a:spcPts val="0"/>
              </a:spcBef>
              <a:buNone/>
              <a:defRPr sz="1800">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s-GT"/>
              <a:pPr marL="0" lvl="0" indent="0" algn="l" rtl="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TÍTULO_Gris">
  <p:cSld name="SOLO TÍTULO_Gris">
    <p:spTree>
      <p:nvGrpSpPr>
        <p:cNvPr id="1" name="Shape 1170"/>
        <p:cNvGrpSpPr/>
        <p:nvPr/>
      </p:nvGrpSpPr>
      <p:grpSpPr>
        <a:xfrm>
          <a:off x="0" y="0"/>
          <a:ext cx="0" cy="0"/>
          <a:chOff x="0" y="0"/>
          <a:chExt cx="0" cy="0"/>
        </a:xfrm>
      </p:grpSpPr>
      <p:sp>
        <p:nvSpPr>
          <p:cNvPr id="1171" name="Google Shape;1171;p21"/>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72" name="Google Shape;1172;p21"/>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3" name="Google Shape;1173;p21"/>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74" name="Google Shape;1174;p21"/>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rgbClr val="65747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LO TÍTULO_Azul_Aplicar parche triangular BG">
  <p:cSld name="SOLO TÍTULO_Azul_Aplicar parche triangular BG">
    <p:spTree>
      <p:nvGrpSpPr>
        <p:cNvPr id="1" name="Shape 1175"/>
        <p:cNvGrpSpPr/>
        <p:nvPr/>
      </p:nvGrpSpPr>
      <p:grpSpPr>
        <a:xfrm>
          <a:off x="0" y="0"/>
          <a:ext cx="0" cy="0"/>
          <a:chOff x="0" y="0"/>
          <a:chExt cx="0" cy="0"/>
        </a:xfrm>
      </p:grpSpPr>
      <p:sp>
        <p:nvSpPr>
          <p:cNvPr id="1176" name="Google Shape;1176;p22"/>
          <p:cNvSpPr/>
          <p:nvPr/>
        </p:nvSpPr>
        <p:spPr>
          <a:xfrm>
            <a:off x="3175958" y="0"/>
            <a:ext cx="9016043" cy="6858000"/>
          </a:xfrm>
          <a:custGeom>
            <a:avLst/>
            <a:gdLst/>
            <a:ahLst/>
            <a:cxnLst/>
            <a:rect l="l" t="t" r="r" b="b"/>
            <a:pathLst>
              <a:path w="9016043" h="6858000" extrusionOk="0">
                <a:moveTo>
                  <a:pt x="5153328" y="0"/>
                </a:moveTo>
                <a:lnTo>
                  <a:pt x="9016043" y="0"/>
                </a:lnTo>
                <a:lnTo>
                  <a:pt x="9016043" y="6858000"/>
                </a:lnTo>
                <a:lnTo>
                  <a:pt x="0" y="6858000"/>
                </a:lnTo>
                <a:lnTo>
                  <a:pt x="5153328" y="68183"/>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77" name="Google Shape;1177;p22"/>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78" name="Google Shape;1178;p22"/>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9" name="Google Shape;1179;p22"/>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180" name="Google Shape;1180;p22"/>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subtítulo, imagen y contenido">
  <p:cSld name="Título, subtítulo, imagen y contenido">
    <p:spTree>
      <p:nvGrpSpPr>
        <p:cNvPr id="1" name="Shape 1181"/>
        <p:cNvGrpSpPr/>
        <p:nvPr/>
      </p:nvGrpSpPr>
      <p:grpSpPr>
        <a:xfrm>
          <a:off x="0" y="0"/>
          <a:ext cx="0" cy="0"/>
          <a:chOff x="0" y="0"/>
          <a:chExt cx="0" cy="0"/>
        </a:xfrm>
      </p:grpSpPr>
      <p:sp>
        <p:nvSpPr>
          <p:cNvPr id="1182" name="Google Shape;1182;p23"/>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83" name="Google Shape;1183;p23"/>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4" name="Google Shape;1184;p23"/>
          <p:cNvSpPr txBox="1">
            <a:spLocks noGrp="1"/>
          </p:cNvSpPr>
          <p:nvPr>
            <p:ph type="body" idx="1"/>
          </p:nvPr>
        </p:nvSpPr>
        <p:spPr>
          <a:xfrm>
            <a:off x="548641" y="2667000"/>
            <a:ext cx="57759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85" name="Google Shape;1185;p23"/>
          <p:cNvSpPr>
            <a:spLocks noGrp="1"/>
          </p:cNvSpPr>
          <p:nvPr>
            <p:ph type="pic" idx="2"/>
          </p:nvPr>
        </p:nvSpPr>
        <p:spPr>
          <a:xfrm>
            <a:off x="0" y="0"/>
            <a:ext cx="8329200" cy="457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1600"/>
              <a:buFont typeface="Arial"/>
              <a:buNone/>
              <a:defRPr sz="1600" b="0" i="0" u="none" strike="noStrike" cap="none">
                <a:solidFill>
                  <a:srgbClr val="BFBFB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86" name="Google Shape;1186;p23"/>
          <p:cNvSpPr txBox="1">
            <a:spLocks noGrp="1"/>
          </p:cNvSpPr>
          <p:nvPr>
            <p:ph type="body" idx="3"/>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87" name="Google Shape;1187;p23"/>
          <p:cNvSpPr>
            <a:spLocks noGrp="1"/>
          </p:cNvSpPr>
          <p:nvPr>
            <p:ph type="pic" idx="4"/>
          </p:nvPr>
        </p:nvSpPr>
        <p:spPr>
          <a:xfrm>
            <a:off x="6629399" y="2667000"/>
            <a:ext cx="5013900" cy="36609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88" name="Google Shape;1188;p23"/>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contenido del subtítulo e imagen, y barra de forma superior">
  <p:cSld name="Título, contenido del subtítulo e imagen, y barra de forma superior">
    <p:spTree>
      <p:nvGrpSpPr>
        <p:cNvPr id="1" name="Shape 1189"/>
        <p:cNvGrpSpPr/>
        <p:nvPr/>
      </p:nvGrpSpPr>
      <p:grpSpPr>
        <a:xfrm>
          <a:off x="0" y="0"/>
          <a:ext cx="0" cy="0"/>
          <a:chOff x="0" y="0"/>
          <a:chExt cx="0" cy="0"/>
        </a:xfrm>
      </p:grpSpPr>
      <p:sp>
        <p:nvSpPr>
          <p:cNvPr id="1190" name="Google Shape;1190;p24"/>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191" name="Google Shape;1191;p24"/>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2" name="Google Shape;1192;p24"/>
          <p:cNvSpPr txBox="1">
            <a:spLocks noGrp="1"/>
          </p:cNvSpPr>
          <p:nvPr>
            <p:ph type="body" idx="1"/>
          </p:nvPr>
        </p:nvSpPr>
        <p:spPr>
          <a:xfrm>
            <a:off x="548641" y="2667000"/>
            <a:ext cx="57759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93" name="Google Shape;1193;p24"/>
          <p:cNvSpPr txBox="1">
            <a:spLocks noGrp="1"/>
          </p:cNvSpPr>
          <p:nvPr>
            <p:ph type="body" idx="2"/>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94" name="Google Shape;1194;p24"/>
          <p:cNvSpPr>
            <a:spLocks noGrp="1"/>
          </p:cNvSpPr>
          <p:nvPr>
            <p:ph type="pic" idx="3"/>
          </p:nvPr>
        </p:nvSpPr>
        <p:spPr>
          <a:xfrm>
            <a:off x="6629399" y="2667000"/>
            <a:ext cx="5013900" cy="36609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95" name="Google Shape;1195;p24"/>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contenido del subtítulo e imagen, y barra blanca de forma superior">
  <p:cSld name="Título, contenido del subtítulo e imagen, y barra blanca de forma superior">
    <p:spTree>
      <p:nvGrpSpPr>
        <p:cNvPr id="1" name="Shape 1196"/>
        <p:cNvGrpSpPr/>
        <p:nvPr/>
      </p:nvGrpSpPr>
      <p:grpSpPr>
        <a:xfrm>
          <a:off x="0" y="0"/>
          <a:ext cx="0" cy="0"/>
          <a:chOff x="0" y="0"/>
          <a:chExt cx="0" cy="0"/>
        </a:xfrm>
      </p:grpSpPr>
      <p:sp>
        <p:nvSpPr>
          <p:cNvPr id="1197" name="Google Shape;1197;p25"/>
          <p:cNvSpPr>
            <a:spLocks noGrp="1"/>
          </p:cNvSpPr>
          <p:nvPr>
            <p:ph type="pic" idx="2"/>
          </p:nvPr>
        </p:nvSpPr>
        <p:spPr>
          <a:xfrm>
            <a:off x="5334001" y="112976"/>
            <a:ext cx="6858000" cy="67449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98" name="Google Shape;1198;p25"/>
          <p:cNvSpPr txBox="1">
            <a:spLocks noGrp="1"/>
          </p:cNvSpPr>
          <p:nvPr>
            <p:ph type="body" idx="1"/>
          </p:nvPr>
        </p:nvSpPr>
        <p:spPr>
          <a:xfrm rot="5400000">
            <a:off x="5238151" y="208828"/>
            <a:ext cx="6744900" cy="6553200"/>
          </a:xfrm>
          <a:prstGeom prst="rect">
            <a:avLst/>
          </a:prstGeom>
          <a:gradFill>
            <a:gsLst>
              <a:gs pos="0">
                <a:schemeClr val="lt1"/>
              </a:gs>
              <a:gs pos="82000">
                <a:srgbClr val="FFFFFF">
                  <a:alpha val="0"/>
                </a:srgbClr>
              </a:gs>
              <a:gs pos="100000">
                <a:srgbClr val="FFFFFF">
                  <a:alpha val="0"/>
                </a:srgbClr>
              </a:gs>
            </a:gsLst>
            <a:lin ang="16200038" scaled="0"/>
          </a:gra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99" name="Google Shape;1199;p25"/>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00" name="Google Shape;1200;p25"/>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1" name="Google Shape;1201;p25"/>
          <p:cNvSpPr txBox="1">
            <a:spLocks noGrp="1"/>
          </p:cNvSpPr>
          <p:nvPr>
            <p:ph type="body" idx="3"/>
          </p:nvPr>
        </p:nvSpPr>
        <p:spPr>
          <a:xfrm>
            <a:off x="548641" y="2667000"/>
            <a:ext cx="5775900" cy="3660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02" name="Google Shape;1202;p25"/>
          <p:cNvSpPr txBox="1">
            <a:spLocks noGrp="1"/>
          </p:cNvSpPr>
          <p:nvPr>
            <p:ph type="body" idx="4"/>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03" name="Google Shape;1203;p25"/>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contenido del subtítulo, de la imagen horizontal en dos y barra de forma superior">
  <p:cSld name="Título, contenido del subtítulo, de la imagen horizontal en dos y barra de forma superior">
    <p:spTree>
      <p:nvGrpSpPr>
        <p:cNvPr id="1" name="Shape 1204"/>
        <p:cNvGrpSpPr/>
        <p:nvPr/>
      </p:nvGrpSpPr>
      <p:grpSpPr>
        <a:xfrm>
          <a:off x="0" y="0"/>
          <a:ext cx="0" cy="0"/>
          <a:chOff x="0" y="0"/>
          <a:chExt cx="0" cy="0"/>
        </a:xfrm>
      </p:grpSpPr>
      <p:sp>
        <p:nvSpPr>
          <p:cNvPr id="1205" name="Google Shape;1205;p26"/>
          <p:cNvSpPr>
            <a:spLocks noGrp="1"/>
          </p:cNvSpPr>
          <p:nvPr>
            <p:ph type="pic" idx="2"/>
          </p:nvPr>
        </p:nvSpPr>
        <p:spPr>
          <a:xfrm>
            <a:off x="548641" y="2667001"/>
            <a:ext cx="11094600" cy="17571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06" name="Google Shape;1206;p26"/>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07" name="Google Shape;1207;p26"/>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8" name="Google Shape;1208;p26"/>
          <p:cNvSpPr txBox="1">
            <a:spLocks noGrp="1"/>
          </p:cNvSpPr>
          <p:nvPr>
            <p:ph type="body" idx="1"/>
          </p:nvPr>
        </p:nvSpPr>
        <p:spPr>
          <a:xfrm>
            <a:off x="548640" y="4709677"/>
            <a:ext cx="11094600" cy="1500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09" name="Google Shape;1209;p26"/>
          <p:cNvSpPr txBox="1">
            <a:spLocks noGrp="1"/>
          </p:cNvSpPr>
          <p:nvPr>
            <p:ph type="body" idx="3"/>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10" name="Google Shape;1210;p26"/>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contenido del subtítulo, de la imagen en dos y barra de forma superior">
  <p:cSld name="Título, contenido del subtítulo, de la imagen en dos y barra de forma superior">
    <p:spTree>
      <p:nvGrpSpPr>
        <p:cNvPr id="1" name="Shape 1211"/>
        <p:cNvGrpSpPr/>
        <p:nvPr/>
      </p:nvGrpSpPr>
      <p:grpSpPr>
        <a:xfrm>
          <a:off x="0" y="0"/>
          <a:ext cx="0" cy="0"/>
          <a:chOff x="0" y="0"/>
          <a:chExt cx="0" cy="0"/>
        </a:xfrm>
      </p:grpSpPr>
      <p:sp>
        <p:nvSpPr>
          <p:cNvPr id="1212" name="Google Shape;1212;p27"/>
          <p:cNvSpPr>
            <a:spLocks noGrp="1"/>
          </p:cNvSpPr>
          <p:nvPr>
            <p:ph type="pic" idx="2"/>
          </p:nvPr>
        </p:nvSpPr>
        <p:spPr>
          <a:xfrm>
            <a:off x="548641" y="2667001"/>
            <a:ext cx="5775900" cy="354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13" name="Google Shape;1213;p27"/>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14" name="Google Shape;1214;p27"/>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5" name="Google Shape;1215;p27"/>
          <p:cNvSpPr txBox="1">
            <a:spLocks noGrp="1"/>
          </p:cNvSpPr>
          <p:nvPr>
            <p:ph type="body" idx="1"/>
          </p:nvPr>
        </p:nvSpPr>
        <p:spPr>
          <a:xfrm>
            <a:off x="6553200" y="2667001"/>
            <a:ext cx="5090100" cy="354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16" name="Google Shape;1216;p27"/>
          <p:cNvSpPr txBox="1">
            <a:spLocks noGrp="1"/>
          </p:cNvSpPr>
          <p:nvPr>
            <p:ph type="body" idx="3"/>
          </p:nvPr>
        </p:nvSpPr>
        <p:spPr>
          <a:xfrm>
            <a:off x="548640" y="1676400"/>
            <a:ext cx="108372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0">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17" name="Google Shape;1217;p27"/>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de la imagen en dos, el contenido y la barra de forma superior">
  <p:cSld name="Título de la imagen en dos, el contenido y la barra de forma superior">
    <p:spTree>
      <p:nvGrpSpPr>
        <p:cNvPr id="1" name="Shape 1218"/>
        <p:cNvGrpSpPr/>
        <p:nvPr/>
      </p:nvGrpSpPr>
      <p:grpSpPr>
        <a:xfrm>
          <a:off x="0" y="0"/>
          <a:ext cx="0" cy="0"/>
          <a:chOff x="0" y="0"/>
          <a:chExt cx="0" cy="0"/>
        </a:xfrm>
      </p:grpSpPr>
      <p:sp>
        <p:nvSpPr>
          <p:cNvPr id="1219" name="Google Shape;1219;p28"/>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20" name="Google Shape;1220;p28"/>
          <p:cNvSpPr txBox="1">
            <a:spLocks noGrp="1"/>
          </p:cNvSpPr>
          <p:nvPr>
            <p:ph type="title"/>
          </p:nvPr>
        </p:nvSpPr>
        <p:spPr>
          <a:xfrm>
            <a:off x="548640" y="3735623"/>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1" name="Google Shape;1221;p28"/>
          <p:cNvSpPr txBox="1">
            <a:spLocks noGrp="1"/>
          </p:cNvSpPr>
          <p:nvPr>
            <p:ph type="body" idx="1"/>
          </p:nvPr>
        </p:nvSpPr>
        <p:spPr>
          <a:xfrm>
            <a:off x="548640" y="4617492"/>
            <a:ext cx="9890700" cy="1527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sz="1800"/>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22" name="Google Shape;1222;p28"/>
          <p:cNvSpPr>
            <a:spLocks noGrp="1"/>
          </p:cNvSpPr>
          <p:nvPr>
            <p:ph type="pic" idx="2"/>
          </p:nvPr>
        </p:nvSpPr>
        <p:spPr>
          <a:xfrm>
            <a:off x="0" y="112976"/>
            <a:ext cx="12192000" cy="32784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23" name="Google Shape;1223;p28"/>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de la imagen en dos, el contenido de la columna y la barra de forma superior">
  <p:cSld name="Título de la imagen en dos, el contenido de la columna y la barra de forma superior">
    <p:spTree>
      <p:nvGrpSpPr>
        <p:cNvPr id="1" name="Shape 1224"/>
        <p:cNvGrpSpPr/>
        <p:nvPr/>
      </p:nvGrpSpPr>
      <p:grpSpPr>
        <a:xfrm>
          <a:off x="0" y="0"/>
          <a:ext cx="0" cy="0"/>
          <a:chOff x="0" y="0"/>
          <a:chExt cx="0" cy="0"/>
        </a:xfrm>
      </p:grpSpPr>
      <p:sp>
        <p:nvSpPr>
          <p:cNvPr id="1225" name="Google Shape;1225;p29"/>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26" name="Google Shape;1226;p29"/>
          <p:cNvSpPr txBox="1">
            <a:spLocks noGrp="1"/>
          </p:cNvSpPr>
          <p:nvPr>
            <p:ph type="title"/>
          </p:nvPr>
        </p:nvSpPr>
        <p:spPr>
          <a:xfrm>
            <a:off x="548640" y="3735623"/>
            <a:ext cx="111099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7" name="Google Shape;1227;p29"/>
          <p:cNvSpPr txBox="1">
            <a:spLocks noGrp="1"/>
          </p:cNvSpPr>
          <p:nvPr>
            <p:ph type="body" idx="1"/>
          </p:nvPr>
        </p:nvSpPr>
        <p:spPr>
          <a:xfrm>
            <a:off x="548641" y="4617492"/>
            <a:ext cx="5212200" cy="1527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sz="1800"/>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28" name="Google Shape;1228;p29"/>
          <p:cNvSpPr>
            <a:spLocks noGrp="1"/>
          </p:cNvSpPr>
          <p:nvPr>
            <p:ph type="pic" idx="2"/>
          </p:nvPr>
        </p:nvSpPr>
        <p:spPr>
          <a:xfrm>
            <a:off x="0" y="112976"/>
            <a:ext cx="12192000" cy="32784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29" name="Google Shape;1229;p29"/>
          <p:cNvSpPr txBox="1">
            <a:spLocks noGrp="1"/>
          </p:cNvSpPr>
          <p:nvPr>
            <p:ph type="body" idx="3"/>
          </p:nvPr>
        </p:nvSpPr>
        <p:spPr>
          <a:xfrm>
            <a:off x="6446520" y="4617492"/>
            <a:ext cx="5212200" cy="1527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sz="1800"/>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30" name="Google Shape;1230;p29"/>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ítulo de la imagen en dos, el contenido de la columna y la barra de forma superior">
  <p:cSld name="1_Título de la imagen en dos, el contenido de la columna y la barra de forma superior">
    <p:spTree>
      <p:nvGrpSpPr>
        <p:cNvPr id="1" name="Shape 1231"/>
        <p:cNvGrpSpPr/>
        <p:nvPr/>
      </p:nvGrpSpPr>
      <p:grpSpPr>
        <a:xfrm>
          <a:off x="0" y="0"/>
          <a:ext cx="0" cy="0"/>
          <a:chOff x="0" y="0"/>
          <a:chExt cx="0" cy="0"/>
        </a:xfrm>
      </p:grpSpPr>
      <p:sp>
        <p:nvSpPr>
          <p:cNvPr id="1232" name="Google Shape;1232;p30"/>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33" name="Google Shape;1233;p30"/>
          <p:cNvSpPr txBox="1">
            <a:spLocks noGrp="1"/>
          </p:cNvSpPr>
          <p:nvPr>
            <p:ph type="title"/>
          </p:nvPr>
        </p:nvSpPr>
        <p:spPr>
          <a:xfrm>
            <a:off x="1721698" y="3735622"/>
            <a:ext cx="5013900" cy="2409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4" name="Google Shape;1234;p30"/>
          <p:cNvSpPr>
            <a:spLocks noGrp="1"/>
          </p:cNvSpPr>
          <p:nvPr>
            <p:ph type="pic" idx="2"/>
          </p:nvPr>
        </p:nvSpPr>
        <p:spPr>
          <a:xfrm>
            <a:off x="0" y="112976"/>
            <a:ext cx="12192000" cy="32784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35" name="Google Shape;1235;p30"/>
          <p:cNvSpPr txBox="1">
            <a:spLocks noGrp="1"/>
          </p:cNvSpPr>
          <p:nvPr>
            <p:ph type="body" idx="1"/>
          </p:nvPr>
        </p:nvSpPr>
        <p:spPr>
          <a:xfrm>
            <a:off x="7239000" y="1981199"/>
            <a:ext cx="4389600" cy="41634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36" name="Google Shape;1236;p30"/>
          <p:cNvSpPr txBox="1">
            <a:spLocks noGrp="1"/>
          </p:cNvSpPr>
          <p:nvPr>
            <p:ph type="body" idx="3"/>
          </p:nvPr>
        </p:nvSpPr>
        <p:spPr>
          <a:xfrm>
            <a:off x="7589520" y="2286000"/>
            <a:ext cx="3688200" cy="3581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3200"/>
              <a:buNone/>
              <a:defRPr sz="3200">
                <a:solidFill>
                  <a:schemeClr val="accent2"/>
                </a:solidFill>
              </a:defRPr>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37" name="Google Shape;1237;p30"/>
          <p:cNvSpPr>
            <a:spLocks noGrp="1"/>
          </p:cNvSpPr>
          <p:nvPr>
            <p:ph type="pic" idx="4"/>
          </p:nvPr>
        </p:nvSpPr>
        <p:spPr>
          <a:xfrm>
            <a:off x="548944" y="3717925"/>
            <a:ext cx="914400" cy="9303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38" name="Google Shape;1238;p30"/>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ítulo a aplicar parche de título lateral">
  <p:cSld name="Solo título a aplicar parche de título lateral">
    <p:spTree>
      <p:nvGrpSpPr>
        <p:cNvPr id="1" name="Shape 1055"/>
        <p:cNvGrpSpPr/>
        <p:nvPr/>
      </p:nvGrpSpPr>
      <p:grpSpPr>
        <a:xfrm>
          <a:off x="0" y="0"/>
          <a:ext cx="0" cy="0"/>
          <a:chOff x="0" y="0"/>
          <a:chExt cx="0" cy="0"/>
        </a:xfrm>
      </p:grpSpPr>
      <p:sp>
        <p:nvSpPr>
          <p:cNvPr id="1056" name="Google Shape;1056;p4"/>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57" name="Google Shape;1057;p4"/>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58" name="Google Shape;1058;p4"/>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9" name="Google Shape;1059;p4"/>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060" name="Google Shape;1060;p4"/>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cxnSp>
        <p:nvCxnSpPr>
          <p:cNvPr id="1061" name="Google Shape;1061;p4"/>
          <p:cNvCxnSpPr/>
          <p:nvPr/>
        </p:nvCxnSpPr>
        <p:spPr>
          <a:xfrm>
            <a:off x="2018097" y="5181600"/>
            <a:ext cx="688200" cy="0"/>
          </a:xfrm>
          <a:prstGeom prst="straightConnector1">
            <a:avLst/>
          </a:prstGeom>
          <a:noFill/>
          <a:ln w="57150" cap="rnd" cmpd="sng">
            <a:solidFill>
              <a:schemeClr val="accent2"/>
            </a:solidFill>
            <a:prstDash val="solid"/>
            <a:round/>
            <a:headEnd type="none" w="sm" len="sm"/>
            <a:tailEnd type="none" w="sm" len="sm"/>
          </a:ln>
        </p:spPr>
      </p:cxnSp>
      <p:cxnSp>
        <p:nvCxnSpPr>
          <p:cNvPr id="1062" name="Google Shape;1062;p4"/>
          <p:cNvCxnSpPr/>
          <p:nvPr/>
        </p:nvCxnSpPr>
        <p:spPr>
          <a:xfrm>
            <a:off x="5751896" y="5181600"/>
            <a:ext cx="688200" cy="0"/>
          </a:xfrm>
          <a:prstGeom prst="straightConnector1">
            <a:avLst/>
          </a:prstGeom>
          <a:noFill/>
          <a:ln w="57150" cap="rnd" cmpd="sng">
            <a:solidFill>
              <a:schemeClr val="accent2"/>
            </a:solidFill>
            <a:prstDash val="solid"/>
            <a:round/>
            <a:headEnd type="none" w="sm" len="sm"/>
            <a:tailEnd type="none" w="sm" len="sm"/>
          </a:ln>
        </p:spPr>
      </p:cxnSp>
      <p:cxnSp>
        <p:nvCxnSpPr>
          <p:cNvPr id="1063" name="Google Shape;1063;p4"/>
          <p:cNvCxnSpPr/>
          <p:nvPr/>
        </p:nvCxnSpPr>
        <p:spPr>
          <a:xfrm>
            <a:off x="9485696" y="5181600"/>
            <a:ext cx="688200" cy="0"/>
          </a:xfrm>
          <a:prstGeom prst="straightConnector1">
            <a:avLst/>
          </a:prstGeom>
          <a:noFill/>
          <a:ln w="57150" cap="rnd" cmpd="sng">
            <a:solidFill>
              <a:schemeClr val="accent2"/>
            </a:solidFill>
            <a:prstDash val="solid"/>
            <a:round/>
            <a:headEnd type="none" w="sm" len="sm"/>
            <a:tailEnd type="none" w="sm" len="sm"/>
          </a:ln>
        </p:spPr>
      </p:cxnSp>
      <p:sp>
        <p:nvSpPr>
          <p:cNvPr id="1064" name="Google Shape;1064;p4"/>
          <p:cNvSpPr>
            <a:spLocks noGrp="1"/>
          </p:cNvSpPr>
          <p:nvPr>
            <p:ph type="pic" idx="2"/>
          </p:nvPr>
        </p:nvSpPr>
        <p:spPr>
          <a:xfrm>
            <a:off x="533401" y="2057401"/>
            <a:ext cx="3657600" cy="27627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065" name="Google Shape;1065;p4"/>
          <p:cNvSpPr>
            <a:spLocks noGrp="1"/>
          </p:cNvSpPr>
          <p:nvPr>
            <p:ph type="pic" idx="3"/>
          </p:nvPr>
        </p:nvSpPr>
        <p:spPr>
          <a:xfrm>
            <a:off x="4267200" y="2057401"/>
            <a:ext cx="3657600" cy="27627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066" name="Google Shape;1066;p4"/>
          <p:cNvSpPr>
            <a:spLocks noGrp="1"/>
          </p:cNvSpPr>
          <p:nvPr>
            <p:ph type="pic" idx="4"/>
          </p:nvPr>
        </p:nvSpPr>
        <p:spPr>
          <a:xfrm>
            <a:off x="8001000" y="2057401"/>
            <a:ext cx="3657600" cy="27627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067" name="Google Shape;1067;p4"/>
          <p:cNvSpPr txBox="1">
            <a:spLocks noGrp="1"/>
          </p:cNvSpPr>
          <p:nvPr>
            <p:ph type="body" idx="1"/>
          </p:nvPr>
        </p:nvSpPr>
        <p:spPr>
          <a:xfrm>
            <a:off x="548640" y="5542992"/>
            <a:ext cx="3642300" cy="424800"/>
          </a:xfrm>
          <a:prstGeom prst="rect">
            <a:avLst/>
          </a:prstGeom>
          <a:noFill/>
          <a:ln>
            <a:noFill/>
          </a:ln>
        </p:spPr>
        <p:txBody>
          <a:bodyPr spcFirstLastPara="1" wrap="square" lIns="91425" tIns="45700" rIns="91425" bIns="45700" anchor="t" anchorCtr="0"/>
          <a:lstStyle>
            <a:lvl1pPr marL="457200" lvl="0" indent="-228600" algn="ctr" rtl="0">
              <a:lnSpc>
                <a:spcPct val="90000"/>
              </a:lnSpc>
              <a:spcBef>
                <a:spcPts val="0"/>
              </a:spcBef>
              <a:spcAft>
                <a:spcPts val="0"/>
              </a:spcAft>
              <a:buSzPts val="2000"/>
              <a:buNone/>
              <a:defRPr sz="20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68" name="Google Shape;1068;p4"/>
          <p:cNvSpPr txBox="1">
            <a:spLocks noGrp="1"/>
          </p:cNvSpPr>
          <p:nvPr>
            <p:ph type="body" idx="5"/>
          </p:nvPr>
        </p:nvSpPr>
        <p:spPr>
          <a:xfrm>
            <a:off x="4267200" y="5542992"/>
            <a:ext cx="3642300" cy="424800"/>
          </a:xfrm>
          <a:prstGeom prst="rect">
            <a:avLst/>
          </a:prstGeom>
          <a:noFill/>
          <a:ln>
            <a:noFill/>
          </a:ln>
        </p:spPr>
        <p:txBody>
          <a:bodyPr spcFirstLastPara="1" wrap="square" lIns="91425" tIns="45700" rIns="91425" bIns="45700" anchor="t" anchorCtr="0"/>
          <a:lstStyle>
            <a:lvl1pPr marL="457200" lvl="0" indent="-228600" algn="ctr" rtl="0">
              <a:lnSpc>
                <a:spcPct val="90000"/>
              </a:lnSpc>
              <a:spcBef>
                <a:spcPts val="0"/>
              </a:spcBef>
              <a:spcAft>
                <a:spcPts val="0"/>
              </a:spcAft>
              <a:buSzPts val="2000"/>
              <a:buNone/>
              <a:defRPr sz="20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69" name="Google Shape;1069;p4"/>
          <p:cNvSpPr txBox="1">
            <a:spLocks noGrp="1"/>
          </p:cNvSpPr>
          <p:nvPr>
            <p:ph type="body" idx="6"/>
          </p:nvPr>
        </p:nvSpPr>
        <p:spPr>
          <a:xfrm>
            <a:off x="8001000" y="5542992"/>
            <a:ext cx="3642300" cy="424800"/>
          </a:xfrm>
          <a:prstGeom prst="rect">
            <a:avLst/>
          </a:prstGeom>
          <a:noFill/>
          <a:ln>
            <a:noFill/>
          </a:ln>
        </p:spPr>
        <p:txBody>
          <a:bodyPr spcFirstLastPara="1" wrap="square" lIns="91425" tIns="45700" rIns="91425" bIns="45700" anchor="t" anchorCtr="0"/>
          <a:lstStyle>
            <a:lvl1pPr marL="457200" lvl="0" indent="-228600" algn="ctr" rtl="0">
              <a:lnSpc>
                <a:spcPct val="90000"/>
              </a:lnSpc>
              <a:spcBef>
                <a:spcPts val="0"/>
              </a:spcBef>
              <a:spcAft>
                <a:spcPts val="0"/>
              </a:spcAft>
              <a:buSzPts val="2000"/>
              <a:buNone/>
              <a:defRPr sz="20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de la imagen en dos y de varias imágenes, el contenido de la columna y la barra de forma superior">
  <p:cSld name="Título de la imagen en dos y de varias imágenes, el contenido de la columna y la barra de forma superior">
    <p:spTree>
      <p:nvGrpSpPr>
        <p:cNvPr id="1" name="Shape 1239"/>
        <p:cNvGrpSpPr/>
        <p:nvPr/>
      </p:nvGrpSpPr>
      <p:grpSpPr>
        <a:xfrm>
          <a:off x="0" y="0"/>
          <a:ext cx="0" cy="0"/>
          <a:chOff x="0" y="0"/>
          <a:chExt cx="0" cy="0"/>
        </a:xfrm>
      </p:grpSpPr>
      <p:sp>
        <p:nvSpPr>
          <p:cNvPr id="1240" name="Google Shape;1240;p31"/>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41" name="Google Shape;1241;p31"/>
          <p:cNvSpPr txBox="1">
            <a:spLocks noGrp="1"/>
          </p:cNvSpPr>
          <p:nvPr>
            <p:ph type="title"/>
          </p:nvPr>
        </p:nvSpPr>
        <p:spPr>
          <a:xfrm>
            <a:off x="7315200" y="4176259"/>
            <a:ext cx="4343400" cy="19683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2" name="Google Shape;1242;p31"/>
          <p:cNvSpPr>
            <a:spLocks noGrp="1"/>
          </p:cNvSpPr>
          <p:nvPr>
            <p:ph type="pic" idx="2"/>
          </p:nvPr>
        </p:nvSpPr>
        <p:spPr>
          <a:xfrm>
            <a:off x="0" y="112976"/>
            <a:ext cx="12192000" cy="32784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43" name="Google Shape;1243;p31"/>
          <p:cNvSpPr>
            <a:spLocks noGrp="1"/>
          </p:cNvSpPr>
          <p:nvPr>
            <p:ph type="pic" idx="3"/>
          </p:nvPr>
        </p:nvSpPr>
        <p:spPr>
          <a:xfrm>
            <a:off x="542834" y="1066801"/>
            <a:ext cx="3505200" cy="5077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44" name="Google Shape;1244;p31"/>
          <p:cNvSpPr>
            <a:spLocks noGrp="1"/>
          </p:cNvSpPr>
          <p:nvPr>
            <p:ph type="pic" idx="4"/>
          </p:nvPr>
        </p:nvSpPr>
        <p:spPr>
          <a:xfrm>
            <a:off x="4191000" y="4343400"/>
            <a:ext cx="2743200" cy="1801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45" name="Google Shape;1245;p31"/>
          <p:cNvSpPr>
            <a:spLocks noGrp="1"/>
          </p:cNvSpPr>
          <p:nvPr>
            <p:ph type="pic" idx="5"/>
          </p:nvPr>
        </p:nvSpPr>
        <p:spPr>
          <a:xfrm>
            <a:off x="4191000" y="1066801"/>
            <a:ext cx="2743200" cy="3126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46" name="Google Shape;1246;p31"/>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mpleta con barra superior">
  <p:cSld name="Imagen completa con barra superior">
    <p:spTree>
      <p:nvGrpSpPr>
        <p:cNvPr id="1" name="Shape 1247"/>
        <p:cNvGrpSpPr/>
        <p:nvPr/>
      </p:nvGrpSpPr>
      <p:grpSpPr>
        <a:xfrm>
          <a:off x="0" y="0"/>
          <a:ext cx="0" cy="0"/>
          <a:chOff x="0" y="0"/>
          <a:chExt cx="0" cy="0"/>
        </a:xfrm>
      </p:grpSpPr>
      <p:sp>
        <p:nvSpPr>
          <p:cNvPr id="1248" name="Google Shape;1248;p32"/>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49" name="Google Shape;1249;p32"/>
          <p:cNvSpPr>
            <a:spLocks noGrp="1"/>
          </p:cNvSpPr>
          <p:nvPr>
            <p:ph type="pic" idx="2"/>
          </p:nvPr>
        </p:nvSpPr>
        <p:spPr>
          <a:xfrm>
            <a:off x="0" y="112976"/>
            <a:ext cx="12192000" cy="67449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50" name="Google Shape;1250;p32"/>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251" name="Google Shape;1251;p32"/>
          <p:cNvSpPr txBox="1">
            <a:spLocks noGrp="1"/>
          </p:cNvSpPr>
          <p:nvPr>
            <p:ph type="title"/>
          </p:nvPr>
        </p:nvSpPr>
        <p:spPr>
          <a:xfrm>
            <a:off x="548640" y="548640"/>
            <a:ext cx="11106000" cy="51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mpleta">
  <p:cSld name="Imagen completa">
    <p:spTree>
      <p:nvGrpSpPr>
        <p:cNvPr id="1" name="Shape 1252"/>
        <p:cNvGrpSpPr/>
        <p:nvPr/>
      </p:nvGrpSpPr>
      <p:grpSpPr>
        <a:xfrm>
          <a:off x="0" y="0"/>
          <a:ext cx="0" cy="0"/>
          <a:chOff x="0" y="0"/>
          <a:chExt cx="0" cy="0"/>
        </a:xfrm>
      </p:grpSpPr>
      <p:sp>
        <p:nvSpPr>
          <p:cNvPr id="1253" name="Google Shape;1253;p33"/>
          <p:cNvSpPr>
            <a:spLocks noGrp="1"/>
          </p:cNvSpPr>
          <p:nvPr>
            <p:ph type="pic" idx="2"/>
          </p:nvPr>
        </p:nvSpPr>
        <p:spPr>
          <a:xfrm>
            <a:off x="0" y="0"/>
            <a:ext cx="12192000" cy="68580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54" name="Google Shape;1254;p33"/>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255" name="Google Shape;1255;p33"/>
          <p:cNvSpPr txBox="1">
            <a:spLocks noGrp="1"/>
          </p:cNvSpPr>
          <p:nvPr>
            <p:ph type="title"/>
          </p:nvPr>
        </p:nvSpPr>
        <p:spPr>
          <a:xfrm>
            <a:off x="548640" y="548640"/>
            <a:ext cx="11106000" cy="51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Imagen completa">
  <p:cSld name="1_Imagen completa">
    <p:spTree>
      <p:nvGrpSpPr>
        <p:cNvPr id="1" name="Shape 1256"/>
        <p:cNvGrpSpPr/>
        <p:nvPr/>
      </p:nvGrpSpPr>
      <p:grpSpPr>
        <a:xfrm>
          <a:off x="0" y="0"/>
          <a:ext cx="0" cy="0"/>
          <a:chOff x="0" y="0"/>
          <a:chExt cx="0" cy="0"/>
        </a:xfrm>
      </p:grpSpPr>
      <p:sp>
        <p:nvSpPr>
          <p:cNvPr id="1257" name="Google Shape;1257;p34"/>
          <p:cNvSpPr>
            <a:spLocks noGrp="1"/>
          </p:cNvSpPr>
          <p:nvPr>
            <p:ph type="pic" idx="2"/>
          </p:nvPr>
        </p:nvSpPr>
        <p:spPr>
          <a:xfrm>
            <a:off x="0" y="0"/>
            <a:ext cx="12192000" cy="68580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58" name="Google Shape;1258;p34"/>
          <p:cNvSpPr txBox="1">
            <a:spLocks noGrp="1"/>
          </p:cNvSpPr>
          <p:nvPr>
            <p:ph type="body" idx="1"/>
          </p:nvPr>
        </p:nvSpPr>
        <p:spPr>
          <a:xfrm>
            <a:off x="7261801" y="1189969"/>
            <a:ext cx="4389600" cy="4677300"/>
          </a:xfrm>
          <a:prstGeom prst="rect">
            <a:avLst/>
          </a:prstGeom>
          <a:solidFill>
            <a:schemeClr val="lt1">
              <a:alpha val="87840"/>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59" name="Google Shape;1259;p34"/>
          <p:cNvSpPr txBox="1">
            <a:spLocks noGrp="1"/>
          </p:cNvSpPr>
          <p:nvPr>
            <p:ph type="body" idx="3"/>
          </p:nvPr>
        </p:nvSpPr>
        <p:spPr>
          <a:xfrm>
            <a:off x="7612321" y="1494770"/>
            <a:ext cx="3688200" cy="391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3200"/>
              <a:buNone/>
              <a:defRPr sz="3200"/>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60" name="Google Shape;1260;p34"/>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261" name="Google Shape;1261;p34"/>
          <p:cNvSpPr txBox="1">
            <a:spLocks noGrp="1"/>
          </p:cNvSpPr>
          <p:nvPr>
            <p:ph type="title"/>
          </p:nvPr>
        </p:nvSpPr>
        <p:spPr>
          <a:xfrm>
            <a:off x="548640" y="548640"/>
            <a:ext cx="11106000" cy="641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Imagen completa">
  <p:cSld name="2_Imagen completa">
    <p:spTree>
      <p:nvGrpSpPr>
        <p:cNvPr id="1" name="Shape 1262"/>
        <p:cNvGrpSpPr/>
        <p:nvPr/>
      </p:nvGrpSpPr>
      <p:grpSpPr>
        <a:xfrm>
          <a:off x="0" y="0"/>
          <a:ext cx="0" cy="0"/>
          <a:chOff x="0" y="0"/>
          <a:chExt cx="0" cy="0"/>
        </a:xfrm>
      </p:grpSpPr>
      <p:sp>
        <p:nvSpPr>
          <p:cNvPr id="1263" name="Google Shape;1263;p35"/>
          <p:cNvSpPr>
            <a:spLocks noGrp="1"/>
          </p:cNvSpPr>
          <p:nvPr>
            <p:ph type="pic" idx="2"/>
          </p:nvPr>
        </p:nvSpPr>
        <p:spPr>
          <a:xfrm>
            <a:off x="0" y="0"/>
            <a:ext cx="12192000" cy="68580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64" name="Google Shape;1264;p35"/>
          <p:cNvSpPr txBox="1">
            <a:spLocks noGrp="1"/>
          </p:cNvSpPr>
          <p:nvPr>
            <p:ph type="body" idx="1"/>
          </p:nvPr>
        </p:nvSpPr>
        <p:spPr>
          <a:xfrm>
            <a:off x="552269" y="1189969"/>
            <a:ext cx="4389600" cy="4677300"/>
          </a:xfrm>
          <a:prstGeom prst="rect">
            <a:avLst/>
          </a:prstGeom>
          <a:solidFill>
            <a:schemeClr val="accent2">
              <a:alpha val="87840"/>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65" name="Google Shape;1265;p35"/>
          <p:cNvSpPr txBox="1">
            <a:spLocks noGrp="1"/>
          </p:cNvSpPr>
          <p:nvPr>
            <p:ph type="body" idx="3"/>
          </p:nvPr>
        </p:nvSpPr>
        <p:spPr>
          <a:xfrm>
            <a:off x="902789" y="1494770"/>
            <a:ext cx="3688200" cy="391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3200"/>
              <a:buNone/>
              <a:defRPr sz="3200">
                <a:solidFill>
                  <a:schemeClr val="lt1"/>
                </a:solidFill>
              </a:defRPr>
            </a:lvl1pPr>
            <a:lvl2pPr marL="914400" lvl="1" indent="-330200" algn="l" rtl="0">
              <a:lnSpc>
                <a:spcPct val="90000"/>
              </a:lnSpc>
              <a:spcBef>
                <a:spcPts val="200"/>
              </a:spcBef>
              <a:spcAft>
                <a:spcPts val="0"/>
              </a:spcAft>
              <a:buSzPts val="1600"/>
              <a:buChar char="•"/>
              <a:defRPr sz="1600"/>
            </a:lvl2pPr>
            <a:lvl3pPr marL="1371600" lvl="2" indent="-317500" algn="l" rtl="0">
              <a:lnSpc>
                <a:spcPct val="90000"/>
              </a:lnSpc>
              <a:spcBef>
                <a:spcPts val="400"/>
              </a:spcBef>
              <a:spcAft>
                <a:spcPts val="0"/>
              </a:spcAft>
              <a:buSzPts val="1400"/>
              <a:buChar char="•"/>
              <a:defRPr sz="14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66" name="Google Shape;1266;p35"/>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267" name="Google Shape;1267;p35"/>
          <p:cNvSpPr txBox="1">
            <a:spLocks noGrp="1"/>
          </p:cNvSpPr>
          <p:nvPr>
            <p:ph type="title"/>
          </p:nvPr>
        </p:nvSpPr>
        <p:spPr>
          <a:xfrm>
            <a:off x="548640" y="548640"/>
            <a:ext cx="11106000" cy="441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ítulo, contenido del subtítulo, de la imagen en dos y barra de forma superior">
  <p:cSld name="1_Título, contenido del subtítulo, de la imagen en dos y barra de forma superior">
    <p:spTree>
      <p:nvGrpSpPr>
        <p:cNvPr id="1" name="Shape 1268"/>
        <p:cNvGrpSpPr/>
        <p:nvPr/>
      </p:nvGrpSpPr>
      <p:grpSpPr>
        <a:xfrm>
          <a:off x="0" y="0"/>
          <a:ext cx="0" cy="0"/>
          <a:chOff x="0" y="0"/>
          <a:chExt cx="0" cy="0"/>
        </a:xfrm>
      </p:grpSpPr>
      <p:sp>
        <p:nvSpPr>
          <p:cNvPr id="1269" name="Google Shape;1269;p36"/>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70" name="Google Shape;1270;p36"/>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1" name="Google Shape;1271;p36"/>
          <p:cNvSpPr txBox="1">
            <a:spLocks noGrp="1"/>
          </p:cNvSpPr>
          <p:nvPr>
            <p:ph type="body" idx="1"/>
          </p:nvPr>
        </p:nvSpPr>
        <p:spPr>
          <a:xfrm>
            <a:off x="548640" y="4021648"/>
            <a:ext cx="5090100" cy="188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72" name="Google Shape;1272;p36"/>
          <p:cNvSpPr txBox="1">
            <a:spLocks noGrp="1"/>
          </p:cNvSpPr>
          <p:nvPr>
            <p:ph type="body" idx="2"/>
          </p:nvPr>
        </p:nvSpPr>
        <p:spPr>
          <a:xfrm>
            <a:off x="548640" y="3429000"/>
            <a:ext cx="50901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73" name="Google Shape;1273;p36"/>
          <p:cNvSpPr txBox="1">
            <a:spLocks noGrp="1"/>
          </p:cNvSpPr>
          <p:nvPr>
            <p:ph type="body" idx="3"/>
          </p:nvPr>
        </p:nvSpPr>
        <p:spPr>
          <a:xfrm>
            <a:off x="6527803" y="4021648"/>
            <a:ext cx="5090100" cy="188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74" name="Google Shape;1274;p36"/>
          <p:cNvSpPr txBox="1">
            <a:spLocks noGrp="1"/>
          </p:cNvSpPr>
          <p:nvPr>
            <p:ph type="body" idx="4"/>
          </p:nvPr>
        </p:nvSpPr>
        <p:spPr>
          <a:xfrm>
            <a:off x="6527803" y="3429000"/>
            <a:ext cx="5090100" cy="424800"/>
          </a:xfrm>
          <a:prstGeom prst="rect">
            <a:avLst/>
          </a:prstGeom>
          <a:noFill/>
          <a:ln>
            <a:noFill/>
          </a:ln>
        </p:spPr>
        <p:txBody>
          <a:bodyPr spcFirstLastPara="1" wrap="square" lIns="91425" tIns="45700" rIns="91425" bIns="45700" anchor="t" anchorCtr="0">
            <a:spAutoFit/>
          </a:bodyPr>
          <a:lstStyle>
            <a:lvl1pPr marL="457200" lvl="0" indent="-228600" algn="l" rtl="0">
              <a:lnSpc>
                <a:spcPct val="90000"/>
              </a:lnSpc>
              <a:spcBef>
                <a:spcPts val="1200"/>
              </a:spcBef>
              <a:spcAft>
                <a:spcPts val="0"/>
              </a:spcAft>
              <a:buSzPts val="2400"/>
              <a:buNone/>
              <a:defRPr sz="2400" b="1">
                <a:solidFill>
                  <a:schemeClr val="accent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75" name="Google Shape;1275;p36"/>
          <p:cNvSpPr>
            <a:spLocks noGrp="1"/>
          </p:cNvSpPr>
          <p:nvPr>
            <p:ph type="pic" idx="5"/>
          </p:nvPr>
        </p:nvSpPr>
        <p:spPr>
          <a:xfrm>
            <a:off x="548944" y="2423061"/>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76" name="Google Shape;1276;p36"/>
          <p:cNvSpPr>
            <a:spLocks noGrp="1"/>
          </p:cNvSpPr>
          <p:nvPr>
            <p:ph type="pic" idx="6"/>
          </p:nvPr>
        </p:nvSpPr>
        <p:spPr>
          <a:xfrm>
            <a:off x="6527803" y="2423061"/>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77" name="Google Shape;1277;p36"/>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ítulo, contenido del subtítulo, de la imagen en dos y barra de forma superior">
  <p:cSld name="2_Título, contenido del subtítulo, de la imagen en dos y barra de forma superior">
    <p:spTree>
      <p:nvGrpSpPr>
        <p:cNvPr id="1" name="Shape 1278"/>
        <p:cNvGrpSpPr/>
        <p:nvPr/>
      </p:nvGrpSpPr>
      <p:grpSpPr>
        <a:xfrm>
          <a:off x="0" y="0"/>
          <a:ext cx="0" cy="0"/>
          <a:chOff x="0" y="0"/>
          <a:chExt cx="0" cy="0"/>
        </a:xfrm>
      </p:grpSpPr>
      <p:sp>
        <p:nvSpPr>
          <p:cNvPr id="1279" name="Google Shape;1279;p37"/>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80" name="Google Shape;1280;p37"/>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1" name="Google Shape;1281;p37"/>
          <p:cNvSpPr txBox="1">
            <a:spLocks noGrp="1"/>
          </p:cNvSpPr>
          <p:nvPr>
            <p:ph type="body" idx="1"/>
          </p:nvPr>
        </p:nvSpPr>
        <p:spPr>
          <a:xfrm>
            <a:off x="548640" y="4021648"/>
            <a:ext cx="3474600" cy="188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2" name="Google Shape;1282;p37"/>
          <p:cNvSpPr txBox="1">
            <a:spLocks noGrp="1"/>
          </p:cNvSpPr>
          <p:nvPr>
            <p:ph type="body" idx="2"/>
          </p:nvPr>
        </p:nvSpPr>
        <p:spPr>
          <a:xfrm>
            <a:off x="548640" y="3429000"/>
            <a:ext cx="3474600" cy="4248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200"/>
              </a:spcBef>
              <a:spcAft>
                <a:spcPts val="0"/>
              </a:spcAft>
              <a:buSzPts val="2400"/>
              <a:buNone/>
              <a:defRPr sz="24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3" name="Google Shape;1283;p37"/>
          <p:cNvSpPr txBox="1">
            <a:spLocks noGrp="1"/>
          </p:cNvSpPr>
          <p:nvPr>
            <p:ph type="body" idx="3"/>
          </p:nvPr>
        </p:nvSpPr>
        <p:spPr>
          <a:xfrm>
            <a:off x="4358640" y="4021648"/>
            <a:ext cx="3474600" cy="188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4" name="Google Shape;1284;p37"/>
          <p:cNvSpPr txBox="1">
            <a:spLocks noGrp="1"/>
          </p:cNvSpPr>
          <p:nvPr>
            <p:ph type="body" idx="4"/>
          </p:nvPr>
        </p:nvSpPr>
        <p:spPr>
          <a:xfrm>
            <a:off x="4358640" y="3429000"/>
            <a:ext cx="3474600" cy="4248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200"/>
              </a:spcBef>
              <a:spcAft>
                <a:spcPts val="0"/>
              </a:spcAft>
              <a:buSzPts val="2400"/>
              <a:buNone/>
              <a:defRPr sz="2400" b="1">
                <a:solidFill>
                  <a:schemeClr val="accent5"/>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5" name="Google Shape;1285;p37"/>
          <p:cNvSpPr>
            <a:spLocks noGrp="1"/>
          </p:cNvSpPr>
          <p:nvPr>
            <p:ph type="pic" idx="5"/>
          </p:nvPr>
        </p:nvSpPr>
        <p:spPr>
          <a:xfrm>
            <a:off x="548944" y="2423061"/>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86" name="Google Shape;1286;p37"/>
          <p:cNvSpPr>
            <a:spLocks noGrp="1"/>
          </p:cNvSpPr>
          <p:nvPr>
            <p:ph type="pic" idx="6"/>
          </p:nvPr>
        </p:nvSpPr>
        <p:spPr>
          <a:xfrm>
            <a:off x="4358640" y="2423061"/>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87" name="Google Shape;1287;p37"/>
          <p:cNvSpPr txBox="1">
            <a:spLocks noGrp="1"/>
          </p:cNvSpPr>
          <p:nvPr>
            <p:ph type="body" idx="7"/>
          </p:nvPr>
        </p:nvSpPr>
        <p:spPr>
          <a:xfrm>
            <a:off x="8168640" y="4021648"/>
            <a:ext cx="3474600" cy="188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8" name="Google Shape;1288;p37"/>
          <p:cNvSpPr txBox="1">
            <a:spLocks noGrp="1"/>
          </p:cNvSpPr>
          <p:nvPr>
            <p:ph type="body" idx="8"/>
          </p:nvPr>
        </p:nvSpPr>
        <p:spPr>
          <a:xfrm>
            <a:off x="8168640" y="3429000"/>
            <a:ext cx="3474600" cy="4248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200"/>
              </a:spcBef>
              <a:spcAft>
                <a:spcPts val="0"/>
              </a:spcAft>
              <a:buSzPts val="2400"/>
              <a:buNone/>
              <a:defRPr sz="2400" b="1">
                <a:solidFill>
                  <a:schemeClr val="accent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89" name="Google Shape;1289;p37"/>
          <p:cNvSpPr>
            <a:spLocks noGrp="1"/>
          </p:cNvSpPr>
          <p:nvPr>
            <p:ph type="pic" idx="9"/>
          </p:nvPr>
        </p:nvSpPr>
        <p:spPr>
          <a:xfrm>
            <a:off x="8168336" y="2423061"/>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90" name="Google Shape;1290;p37"/>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ítulo de icono de contenido 2 filas">
  <p:cSld name="Título de icono de contenido 2 filas">
    <p:spTree>
      <p:nvGrpSpPr>
        <p:cNvPr id="1" name="Shape 1291"/>
        <p:cNvGrpSpPr/>
        <p:nvPr/>
      </p:nvGrpSpPr>
      <p:grpSpPr>
        <a:xfrm>
          <a:off x="0" y="0"/>
          <a:ext cx="0" cy="0"/>
          <a:chOff x="0" y="0"/>
          <a:chExt cx="0" cy="0"/>
        </a:xfrm>
      </p:grpSpPr>
      <p:sp>
        <p:nvSpPr>
          <p:cNvPr id="1292" name="Google Shape;1292;p38"/>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293" name="Google Shape;1293;p38"/>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4" name="Google Shape;1294;p38"/>
          <p:cNvSpPr txBox="1">
            <a:spLocks noGrp="1"/>
          </p:cNvSpPr>
          <p:nvPr>
            <p:ph type="body" idx="1"/>
          </p:nvPr>
        </p:nvSpPr>
        <p:spPr>
          <a:xfrm>
            <a:off x="5562600" y="2438400"/>
            <a:ext cx="5901600" cy="975300"/>
          </a:xfrm>
          <a:prstGeom prst="rect">
            <a:avLst/>
          </a:prstGeom>
          <a:noFill/>
          <a:ln>
            <a:noFill/>
          </a:ln>
        </p:spPr>
        <p:txBody>
          <a:bodyPr spcFirstLastPara="1" wrap="square" lIns="91425" tIns="45700" rIns="91425" bIns="45700" anchor="ctr" anchorCtr="0"/>
          <a:lstStyle>
            <a:lvl1pPr marL="457200" lvl="0" indent="-355600" algn="l" rtl="0">
              <a:lnSpc>
                <a:spcPct val="90000"/>
              </a:lnSpc>
              <a:spcBef>
                <a:spcPts val="1200"/>
              </a:spcBef>
              <a:spcAft>
                <a:spcPts val="0"/>
              </a:spcAft>
              <a:buSzPts val="20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95" name="Google Shape;1295;p38"/>
          <p:cNvSpPr txBox="1">
            <a:spLocks noGrp="1"/>
          </p:cNvSpPr>
          <p:nvPr>
            <p:ph type="body" idx="2"/>
          </p:nvPr>
        </p:nvSpPr>
        <p:spPr>
          <a:xfrm>
            <a:off x="1524000" y="2713664"/>
            <a:ext cx="3474600" cy="4248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200"/>
              </a:spcBef>
              <a:spcAft>
                <a:spcPts val="0"/>
              </a:spcAft>
              <a:buSzPts val="2400"/>
              <a:buNone/>
              <a:defRPr sz="24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96" name="Google Shape;1296;p38"/>
          <p:cNvSpPr>
            <a:spLocks noGrp="1"/>
          </p:cNvSpPr>
          <p:nvPr>
            <p:ph type="pic" idx="3"/>
          </p:nvPr>
        </p:nvSpPr>
        <p:spPr>
          <a:xfrm>
            <a:off x="548944" y="2564258"/>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97" name="Google Shape;1297;p38"/>
          <p:cNvSpPr txBox="1">
            <a:spLocks noGrp="1"/>
          </p:cNvSpPr>
          <p:nvPr>
            <p:ph type="body" idx="4"/>
          </p:nvPr>
        </p:nvSpPr>
        <p:spPr>
          <a:xfrm>
            <a:off x="5562600" y="4391622"/>
            <a:ext cx="5901600" cy="975300"/>
          </a:xfrm>
          <a:prstGeom prst="rect">
            <a:avLst/>
          </a:prstGeom>
          <a:noFill/>
          <a:ln>
            <a:noFill/>
          </a:ln>
        </p:spPr>
        <p:txBody>
          <a:bodyPr spcFirstLastPara="1" wrap="square" lIns="91425" tIns="45700" rIns="91425" bIns="45700" anchor="ctr" anchorCtr="0"/>
          <a:lstStyle>
            <a:lvl1pPr marL="457200" lvl="0" indent="-355600" algn="l" rtl="0">
              <a:lnSpc>
                <a:spcPct val="90000"/>
              </a:lnSpc>
              <a:spcBef>
                <a:spcPts val="1200"/>
              </a:spcBef>
              <a:spcAft>
                <a:spcPts val="0"/>
              </a:spcAft>
              <a:buSzPts val="20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98" name="Google Shape;1298;p38"/>
          <p:cNvSpPr txBox="1">
            <a:spLocks noGrp="1"/>
          </p:cNvSpPr>
          <p:nvPr>
            <p:ph type="body" idx="5"/>
          </p:nvPr>
        </p:nvSpPr>
        <p:spPr>
          <a:xfrm>
            <a:off x="1524000" y="4666886"/>
            <a:ext cx="3474600" cy="4248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200"/>
              </a:spcBef>
              <a:spcAft>
                <a:spcPts val="0"/>
              </a:spcAft>
              <a:buSzPts val="2400"/>
              <a:buNone/>
              <a:defRPr sz="2400" b="1">
                <a:solidFill>
                  <a:schemeClr val="accent5"/>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299" name="Google Shape;1299;p38"/>
          <p:cNvSpPr>
            <a:spLocks noGrp="1"/>
          </p:cNvSpPr>
          <p:nvPr>
            <p:ph type="pic" idx="6"/>
          </p:nvPr>
        </p:nvSpPr>
        <p:spPr>
          <a:xfrm>
            <a:off x="548944" y="4517480"/>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00" name="Google Shape;1300;p38"/>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de icono de contenido 3 filas">
  <p:cSld name="Título de icono de contenido 3 filas">
    <p:spTree>
      <p:nvGrpSpPr>
        <p:cNvPr id="1" name="Shape 1301"/>
        <p:cNvGrpSpPr/>
        <p:nvPr/>
      </p:nvGrpSpPr>
      <p:grpSpPr>
        <a:xfrm>
          <a:off x="0" y="0"/>
          <a:ext cx="0" cy="0"/>
          <a:chOff x="0" y="0"/>
          <a:chExt cx="0" cy="0"/>
        </a:xfrm>
      </p:grpSpPr>
      <p:sp>
        <p:nvSpPr>
          <p:cNvPr id="1302" name="Google Shape;1302;p39"/>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03" name="Google Shape;1303;p39"/>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4" name="Google Shape;1304;p39"/>
          <p:cNvSpPr txBox="1">
            <a:spLocks noGrp="1"/>
          </p:cNvSpPr>
          <p:nvPr>
            <p:ph type="body" idx="1"/>
          </p:nvPr>
        </p:nvSpPr>
        <p:spPr>
          <a:xfrm>
            <a:off x="5562600" y="2423061"/>
            <a:ext cx="5901600" cy="1005900"/>
          </a:xfrm>
          <a:prstGeom prst="rect">
            <a:avLst/>
          </a:prstGeom>
          <a:noFill/>
          <a:ln>
            <a:noFill/>
          </a:ln>
        </p:spPr>
        <p:txBody>
          <a:bodyPr spcFirstLastPara="1" wrap="square" lIns="91425" tIns="45700" rIns="91425" bIns="45700" anchor="t" anchorCtr="0">
            <a:normAutofit/>
          </a:bodyPr>
          <a:lstStyle>
            <a:lvl1pPr marL="457200" lvl="0" indent="-355600" algn="l" rtl="0">
              <a:lnSpc>
                <a:spcPct val="90000"/>
              </a:lnSpc>
              <a:spcBef>
                <a:spcPts val="1200"/>
              </a:spcBef>
              <a:spcAft>
                <a:spcPts val="0"/>
              </a:spcAft>
              <a:buSzPts val="20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05" name="Google Shape;1305;p39"/>
          <p:cNvSpPr txBox="1">
            <a:spLocks noGrp="1"/>
          </p:cNvSpPr>
          <p:nvPr>
            <p:ph type="body" idx="2"/>
          </p:nvPr>
        </p:nvSpPr>
        <p:spPr>
          <a:xfrm>
            <a:off x="1524000" y="2547465"/>
            <a:ext cx="3810000" cy="757200"/>
          </a:xfrm>
          <a:prstGeom prst="rect">
            <a:avLst/>
          </a:prstGeom>
          <a:noFill/>
          <a:ln>
            <a:noFill/>
          </a:ln>
        </p:spPr>
        <p:txBody>
          <a:bodyPr spcFirstLastPara="1" wrap="square" lIns="91425" tIns="45700" rIns="91425" bIns="45700" anchor="ctr" anchorCtr="0">
            <a:spAutoFit/>
          </a:bodyPr>
          <a:lstStyle>
            <a:lvl1pPr marL="457200" lvl="0" indent="-228600" algn="l" rtl="0">
              <a:lnSpc>
                <a:spcPct val="90000"/>
              </a:lnSpc>
              <a:spcBef>
                <a:spcPts val="1200"/>
              </a:spcBef>
              <a:spcAft>
                <a:spcPts val="0"/>
              </a:spcAft>
              <a:buSzPts val="2400"/>
              <a:buNone/>
              <a:defRPr sz="24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06" name="Google Shape;1306;p39"/>
          <p:cNvSpPr>
            <a:spLocks noGrp="1"/>
          </p:cNvSpPr>
          <p:nvPr>
            <p:ph type="pic" idx="3"/>
          </p:nvPr>
        </p:nvSpPr>
        <p:spPr>
          <a:xfrm>
            <a:off x="548944" y="2564258"/>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07" name="Google Shape;1307;p39"/>
          <p:cNvSpPr txBox="1">
            <a:spLocks noGrp="1"/>
          </p:cNvSpPr>
          <p:nvPr>
            <p:ph type="body" idx="4"/>
          </p:nvPr>
        </p:nvSpPr>
        <p:spPr>
          <a:xfrm>
            <a:off x="5562600" y="3556396"/>
            <a:ext cx="5901600" cy="1005900"/>
          </a:xfrm>
          <a:prstGeom prst="rect">
            <a:avLst/>
          </a:prstGeom>
          <a:noFill/>
          <a:ln>
            <a:noFill/>
          </a:ln>
        </p:spPr>
        <p:txBody>
          <a:bodyPr spcFirstLastPara="1" wrap="square" lIns="91425" tIns="45700" rIns="91425" bIns="45700" anchor="t" anchorCtr="0">
            <a:normAutofit/>
          </a:bodyPr>
          <a:lstStyle>
            <a:lvl1pPr marL="457200" lvl="0" indent="-355600" algn="l" rtl="0">
              <a:lnSpc>
                <a:spcPct val="90000"/>
              </a:lnSpc>
              <a:spcBef>
                <a:spcPts val="1200"/>
              </a:spcBef>
              <a:spcAft>
                <a:spcPts val="0"/>
              </a:spcAft>
              <a:buSzPts val="20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08" name="Google Shape;1308;p39"/>
          <p:cNvSpPr txBox="1">
            <a:spLocks noGrp="1"/>
          </p:cNvSpPr>
          <p:nvPr>
            <p:ph type="body" idx="5"/>
          </p:nvPr>
        </p:nvSpPr>
        <p:spPr>
          <a:xfrm>
            <a:off x="1524000" y="3680800"/>
            <a:ext cx="3810000" cy="757200"/>
          </a:xfrm>
          <a:prstGeom prst="rect">
            <a:avLst/>
          </a:prstGeom>
          <a:noFill/>
          <a:ln>
            <a:noFill/>
          </a:ln>
        </p:spPr>
        <p:txBody>
          <a:bodyPr spcFirstLastPara="1" wrap="square" lIns="91425" tIns="45700" rIns="91425" bIns="45700" anchor="ctr" anchorCtr="0">
            <a:spAutoFit/>
          </a:bodyPr>
          <a:lstStyle>
            <a:lvl1pPr marL="457200" lvl="0" indent="-228600" algn="l" rtl="0">
              <a:lnSpc>
                <a:spcPct val="90000"/>
              </a:lnSpc>
              <a:spcBef>
                <a:spcPts val="1200"/>
              </a:spcBef>
              <a:spcAft>
                <a:spcPts val="0"/>
              </a:spcAft>
              <a:buSzPts val="2400"/>
              <a:buNone/>
              <a:defRPr sz="2400" b="1">
                <a:solidFill>
                  <a:schemeClr val="accent5"/>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09" name="Google Shape;1309;p39"/>
          <p:cNvSpPr>
            <a:spLocks noGrp="1"/>
          </p:cNvSpPr>
          <p:nvPr>
            <p:ph type="pic" idx="6"/>
          </p:nvPr>
        </p:nvSpPr>
        <p:spPr>
          <a:xfrm>
            <a:off x="548944" y="3697593"/>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10" name="Google Shape;1310;p39"/>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311" name="Google Shape;1311;p39"/>
          <p:cNvSpPr txBox="1">
            <a:spLocks noGrp="1"/>
          </p:cNvSpPr>
          <p:nvPr>
            <p:ph type="body" idx="7"/>
          </p:nvPr>
        </p:nvSpPr>
        <p:spPr>
          <a:xfrm>
            <a:off x="5562600" y="4689732"/>
            <a:ext cx="5901600" cy="1005900"/>
          </a:xfrm>
          <a:prstGeom prst="rect">
            <a:avLst/>
          </a:prstGeom>
          <a:noFill/>
          <a:ln>
            <a:noFill/>
          </a:ln>
        </p:spPr>
        <p:txBody>
          <a:bodyPr spcFirstLastPara="1" wrap="square" lIns="91425" tIns="45700" rIns="91425" bIns="45700" anchor="t" anchorCtr="0">
            <a:normAutofit/>
          </a:bodyPr>
          <a:lstStyle>
            <a:lvl1pPr marL="457200" lvl="0" indent="-355600" algn="l" rtl="0">
              <a:lnSpc>
                <a:spcPct val="90000"/>
              </a:lnSpc>
              <a:spcBef>
                <a:spcPts val="1200"/>
              </a:spcBef>
              <a:spcAft>
                <a:spcPts val="0"/>
              </a:spcAft>
              <a:buSzPts val="20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12" name="Google Shape;1312;p39"/>
          <p:cNvSpPr txBox="1">
            <a:spLocks noGrp="1"/>
          </p:cNvSpPr>
          <p:nvPr>
            <p:ph type="body" idx="8"/>
          </p:nvPr>
        </p:nvSpPr>
        <p:spPr>
          <a:xfrm>
            <a:off x="1524000" y="4814136"/>
            <a:ext cx="3810000" cy="757200"/>
          </a:xfrm>
          <a:prstGeom prst="rect">
            <a:avLst/>
          </a:prstGeom>
          <a:noFill/>
          <a:ln>
            <a:noFill/>
          </a:ln>
        </p:spPr>
        <p:txBody>
          <a:bodyPr spcFirstLastPara="1" wrap="square" lIns="91425" tIns="45700" rIns="91425" bIns="45700" anchor="ctr" anchorCtr="0">
            <a:spAutoFit/>
          </a:bodyPr>
          <a:lstStyle>
            <a:lvl1pPr marL="457200" lvl="0" indent="-228600" algn="l" rtl="0">
              <a:lnSpc>
                <a:spcPct val="90000"/>
              </a:lnSpc>
              <a:spcBef>
                <a:spcPts val="1200"/>
              </a:spcBef>
              <a:spcAft>
                <a:spcPts val="0"/>
              </a:spcAft>
              <a:buSzPts val="2400"/>
              <a:buNone/>
              <a:defRPr sz="2400" b="1">
                <a:solidFill>
                  <a:schemeClr val="accent6"/>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13" name="Google Shape;1313;p39"/>
          <p:cNvSpPr>
            <a:spLocks noGrp="1"/>
          </p:cNvSpPr>
          <p:nvPr>
            <p:ph type="pic" idx="9"/>
          </p:nvPr>
        </p:nvSpPr>
        <p:spPr>
          <a:xfrm>
            <a:off x="548944" y="4830929"/>
            <a:ext cx="711300" cy="7236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cono de contenido 3 filas a aplicar parche de título lateral">
  <p:cSld name="Icono de contenido 3 filas a aplicar parche de título lateral">
    <p:spTree>
      <p:nvGrpSpPr>
        <p:cNvPr id="1" name="Shape 1314"/>
        <p:cNvGrpSpPr/>
        <p:nvPr/>
      </p:nvGrpSpPr>
      <p:grpSpPr>
        <a:xfrm>
          <a:off x="0" y="0"/>
          <a:ext cx="0" cy="0"/>
          <a:chOff x="0" y="0"/>
          <a:chExt cx="0" cy="0"/>
        </a:xfrm>
      </p:grpSpPr>
      <p:sp>
        <p:nvSpPr>
          <p:cNvPr id="1315" name="Google Shape;1315;p40"/>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16" name="Google Shape;1316;p40"/>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17" name="Google Shape;1317;p40"/>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8" name="Google Shape;1318;p40"/>
          <p:cNvSpPr txBox="1">
            <a:spLocks noGrp="1"/>
          </p:cNvSpPr>
          <p:nvPr>
            <p:ph type="body" idx="1"/>
          </p:nvPr>
        </p:nvSpPr>
        <p:spPr>
          <a:xfrm>
            <a:off x="7151214" y="2035302"/>
            <a:ext cx="4312800" cy="9144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200"/>
              </a:spcBef>
              <a:spcAft>
                <a:spcPts val="0"/>
              </a:spcAft>
              <a:buSzPts val="1400"/>
              <a:buNone/>
              <a:defRPr sz="1400"/>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19" name="Google Shape;1319;p40"/>
          <p:cNvSpPr txBox="1">
            <a:spLocks noGrp="1"/>
          </p:cNvSpPr>
          <p:nvPr>
            <p:ph type="body" idx="2"/>
          </p:nvPr>
        </p:nvSpPr>
        <p:spPr>
          <a:xfrm>
            <a:off x="624840" y="2280181"/>
            <a:ext cx="4937700" cy="424800"/>
          </a:xfrm>
          <a:prstGeom prst="rect">
            <a:avLst/>
          </a:prstGeom>
          <a:noFill/>
          <a:ln>
            <a:noFill/>
          </a:ln>
        </p:spPr>
        <p:txBody>
          <a:bodyPr spcFirstLastPara="1" wrap="square" lIns="91425" tIns="45700" rIns="91425" bIns="45700" anchor="ctr" anchorCtr="0"/>
          <a:lstStyle>
            <a:lvl1pPr marL="457200" lvl="0" indent="-228600" algn="r" rtl="0">
              <a:lnSpc>
                <a:spcPct val="90000"/>
              </a:lnSpc>
              <a:spcBef>
                <a:spcPts val="1200"/>
              </a:spcBef>
              <a:spcAft>
                <a:spcPts val="0"/>
              </a:spcAft>
              <a:buSzPts val="2000"/>
              <a:buNone/>
              <a:defRPr sz="2000" b="1">
                <a:solidFill>
                  <a:schemeClr val="dk2"/>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0" name="Google Shape;1320;p40"/>
          <p:cNvSpPr>
            <a:spLocks noGrp="1"/>
          </p:cNvSpPr>
          <p:nvPr>
            <p:ph type="pic" idx="3"/>
          </p:nvPr>
        </p:nvSpPr>
        <p:spPr>
          <a:xfrm>
            <a:off x="5756426" y="1935993"/>
            <a:ext cx="1094100" cy="11130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21" name="Google Shape;1321;p40"/>
          <p:cNvSpPr txBox="1">
            <a:spLocks noGrp="1"/>
          </p:cNvSpPr>
          <p:nvPr>
            <p:ph type="body" idx="4"/>
          </p:nvPr>
        </p:nvSpPr>
        <p:spPr>
          <a:xfrm>
            <a:off x="6071132" y="3576256"/>
            <a:ext cx="5392800" cy="9144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200"/>
              </a:spcBef>
              <a:spcAft>
                <a:spcPts val="0"/>
              </a:spcAft>
              <a:buSzPts val="1400"/>
              <a:buNone/>
              <a:defRPr sz="1400"/>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2" name="Google Shape;1322;p40"/>
          <p:cNvSpPr txBox="1">
            <a:spLocks noGrp="1"/>
          </p:cNvSpPr>
          <p:nvPr>
            <p:ph type="body" idx="5"/>
          </p:nvPr>
        </p:nvSpPr>
        <p:spPr>
          <a:xfrm>
            <a:off x="548640" y="3846999"/>
            <a:ext cx="4023300" cy="424800"/>
          </a:xfrm>
          <a:prstGeom prst="rect">
            <a:avLst/>
          </a:prstGeom>
          <a:noFill/>
          <a:ln>
            <a:noFill/>
          </a:ln>
        </p:spPr>
        <p:txBody>
          <a:bodyPr spcFirstLastPara="1" wrap="square" lIns="91425" tIns="45700" rIns="91425" bIns="45700" anchor="ctr" anchorCtr="0"/>
          <a:lstStyle>
            <a:lvl1pPr marL="457200" lvl="0" indent="-228600" algn="r" rtl="0">
              <a:lnSpc>
                <a:spcPct val="90000"/>
              </a:lnSpc>
              <a:spcBef>
                <a:spcPts val="1200"/>
              </a:spcBef>
              <a:spcAft>
                <a:spcPts val="0"/>
              </a:spcAft>
              <a:buSzPts val="2000"/>
              <a:buNone/>
              <a:defRPr sz="2000" b="1">
                <a:solidFill>
                  <a:schemeClr val="accent5"/>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3" name="Google Shape;1323;p40"/>
          <p:cNvSpPr>
            <a:spLocks noGrp="1"/>
          </p:cNvSpPr>
          <p:nvPr>
            <p:ph type="pic" idx="6"/>
          </p:nvPr>
        </p:nvSpPr>
        <p:spPr>
          <a:xfrm>
            <a:off x="4774508" y="3502811"/>
            <a:ext cx="1094100" cy="11130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24" name="Google Shape;1324;p40"/>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325" name="Google Shape;1325;p40"/>
          <p:cNvSpPr txBox="1">
            <a:spLocks noGrp="1"/>
          </p:cNvSpPr>
          <p:nvPr>
            <p:ph type="body" idx="7"/>
          </p:nvPr>
        </p:nvSpPr>
        <p:spPr>
          <a:xfrm>
            <a:off x="4949699" y="5117210"/>
            <a:ext cx="6514500" cy="9144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200"/>
              </a:spcBef>
              <a:spcAft>
                <a:spcPts val="0"/>
              </a:spcAft>
              <a:buSzPts val="1400"/>
              <a:buNone/>
              <a:defRPr sz="1400"/>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6" name="Google Shape;1326;p40"/>
          <p:cNvSpPr txBox="1">
            <a:spLocks noGrp="1"/>
          </p:cNvSpPr>
          <p:nvPr>
            <p:ph type="body" idx="8"/>
          </p:nvPr>
        </p:nvSpPr>
        <p:spPr>
          <a:xfrm>
            <a:off x="548641" y="5362089"/>
            <a:ext cx="2956500" cy="424800"/>
          </a:xfrm>
          <a:prstGeom prst="rect">
            <a:avLst/>
          </a:prstGeom>
          <a:noFill/>
          <a:ln>
            <a:noFill/>
          </a:ln>
        </p:spPr>
        <p:txBody>
          <a:bodyPr spcFirstLastPara="1" wrap="square" lIns="91425" tIns="45700" rIns="91425" bIns="45700" anchor="ctr" anchorCtr="0"/>
          <a:lstStyle>
            <a:lvl1pPr marL="457200" lvl="0" indent="-228600" algn="r" rtl="0">
              <a:lnSpc>
                <a:spcPct val="90000"/>
              </a:lnSpc>
              <a:spcBef>
                <a:spcPts val="1200"/>
              </a:spcBef>
              <a:spcAft>
                <a:spcPts val="0"/>
              </a:spcAft>
              <a:buSzPts val="2000"/>
              <a:buNone/>
              <a:defRPr sz="2000" b="1">
                <a:solidFill>
                  <a:schemeClr val="accent6"/>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7" name="Google Shape;1327;p40"/>
          <p:cNvSpPr>
            <a:spLocks noGrp="1"/>
          </p:cNvSpPr>
          <p:nvPr>
            <p:ph type="pic" idx="9"/>
          </p:nvPr>
        </p:nvSpPr>
        <p:spPr>
          <a:xfrm>
            <a:off x="3680392" y="5017901"/>
            <a:ext cx="1094100" cy="11130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28" name="Google Shape;1328;p4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7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positiva de equipo">
  <p:cSld name="Diapositiva de equipo">
    <p:spTree>
      <p:nvGrpSpPr>
        <p:cNvPr id="1" name="Shape 1329"/>
        <p:cNvGrpSpPr/>
        <p:nvPr/>
      </p:nvGrpSpPr>
      <p:grpSpPr>
        <a:xfrm>
          <a:off x="0" y="0"/>
          <a:ext cx="0" cy="0"/>
          <a:chOff x="0" y="0"/>
          <a:chExt cx="0" cy="0"/>
        </a:xfrm>
      </p:grpSpPr>
      <p:sp>
        <p:nvSpPr>
          <p:cNvPr id="1330" name="Google Shape;1330;p41"/>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31" name="Google Shape;1331;p41"/>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32" name="Google Shape;1332;p41"/>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3" name="Google Shape;1333;p41"/>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334" name="Google Shape;1334;p41"/>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cxnSp>
        <p:nvCxnSpPr>
          <p:cNvPr id="1335" name="Google Shape;1335;p41"/>
          <p:cNvCxnSpPr/>
          <p:nvPr/>
        </p:nvCxnSpPr>
        <p:spPr>
          <a:xfrm>
            <a:off x="1751397" y="5027659"/>
            <a:ext cx="688200" cy="0"/>
          </a:xfrm>
          <a:prstGeom prst="straightConnector1">
            <a:avLst/>
          </a:prstGeom>
          <a:noFill/>
          <a:ln w="57150" cap="rnd" cmpd="sng">
            <a:solidFill>
              <a:schemeClr val="accent2"/>
            </a:solidFill>
            <a:prstDash val="solid"/>
            <a:round/>
            <a:headEnd type="none" w="sm" len="sm"/>
            <a:tailEnd type="none" w="sm" len="sm"/>
          </a:ln>
        </p:spPr>
      </p:cxnSp>
      <p:sp>
        <p:nvSpPr>
          <p:cNvPr id="1336" name="Google Shape;1336;p41"/>
          <p:cNvSpPr>
            <a:spLocks noGrp="1"/>
          </p:cNvSpPr>
          <p:nvPr>
            <p:ph type="pic" idx="2"/>
          </p:nvPr>
        </p:nvSpPr>
        <p:spPr>
          <a:xfrm>
            <a:off x="723902" y="2057402"/>
            <a:ext cx="2743200" cy="27432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37" name="Google Shape;1337;p41"/>
          <p:cNvSpPr txBox="1">
            <a:spLocks noGrp="1"/>
          </p:cNvSpPr>
          <p:nvPr>
            <p:ph type="body" idx="1"/>
          </p:nvPr>
        </p:nvSpPr>
        <p:spPr>
          <a:xfrm>
            <a:off x="541021" y="5307558"/>
            <a:ext cx="3108900" cy="424800"/>
          </a:xfrm>
          <a:prstGeom prst="rect">
            <a:avLst/>
          </a:prstGeom>
          <a:noFill/>
          <a:ln>
            <a:noFill/>
          </a:ln>
        </p:spPr>
        <p:txBody>
          <a:bodyPr spcFirstLastPara="1" wrap="square" lIns="91425" tIns="45700" rIns="91425" bIns="45700" anchor="t" anchorCtr="0"/>
          <a:lstStyle>
            <a:lvl1pPr marL="457200" lvl="0" indent="-228600" algn="ctr" rtl="0">
              <a:lnSpc>
                <a:spcPct val="90000"/>
              </a:lnSpc>
              <a:spcBef>
                <a:spcPts val="0"/>
              </a:spcBef>
              <a:spcAft>
                <a:spcPts val="0"/>
              </a:spcAft>
              <a:buSzPts val="2000"/>
              <a:buNone/>
              <a:defRPr sz="2000" b="1">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38" name="Google Shape;1338;p41"/>
          <p:cNvSpPr txBox="1">
            <a:spLocks noGrp="1"/>
          </p:cNvSpPr>
          <p:nvPr>
            <p:ph type="body" idx="3"/>
          </p:nvPr>
        </p:nvSpPr>
        <p:spPr>
          <a:xfrm>
            <a:off x="541021" y="5688559"/>
            <a:ext cx="3108900" cy="323700"/>
          </a:xfrm>
          <a:prstGeom prst="rect">
            <a:avLst/>
          </a:prstGeom>
          <a:noFill/>
          <a:ln>
            <a:noFill/>
          </a:ln>
        </p:spPr>
        <p:txBody>
          <a:bodyPr spcFirstLastPara="1" wrap="square" lIns="91425" tIns="45700" rIns="91425" bIns="45700" anchor="t" anchorCtr="0"/>
          <a:lstStyle>
            <a:lvl1pPr marL="457200" lvl="0" indent="-228600" algn="ctr" rtl="0">
              <a:lnSpc>
                <a:spcPct val="90000"/>
              </a:lnSpc>
              <a:spcBef>
                <a:spcPts val="0"/>
              </a:spcBef>
              <a:spcAft>
                <a:spcPts val="0"/>
              </a:spcAft>
              <a:buSzPts val="1400"/>
              <a:buNone/>
              <a:defRPr sz="1400" b="0">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1339" name="Google Shape;1339;p41"/>
          <p:cNvCxnSpPr/>
          <p:nvPr/>
        </p:nvCxnSpPr>
        <p:spPr>
          <a:xfrm flipH="1">
            <a:off x="3907896" y="2747071"/>
            <a:ext cx="2160000" cy="2836200"/>
          </a:xfrm>
          <a:prstGeom prst="straightConnector1">
            <a:avLst/>
          </a:prstGeom>
          <a:noFill/>
          <a:ln w="25400" cap="flat" cmpd="sng">
            <a:solidFill>
              <a:schemeClr val="accent2"/>
            </a:solidFill>
            <a:prstDash val="solid"/>
            <a:round/>
            <a:headEnd type="none" w="sm" len="sm"/>
            <a:tailEnd type="none" w="sm" len="sm"/>
          </a:ln>
        </p:spPr>
      </p:cxnSp>
      <p:cxnSp>
        <p:nvCxnSpPr>
          <p:cNvPr id="1340" name="Google Shape;1340;p41"/>
          <p:cNvCxnSpPr/>
          <p:nvPr/>
        </p:nvCxnSpPr>
        <p:spPr>
          <a:xfrm>
            <a:off x="5536571" y="3617020"/>
            <a:ext cx="0" cy="1097400"/>
          </a:xfrm>
          <a:prstGeom prst="straightConnector1">
            <a:avLst/>
          </a:prstGeom>
          <a:noFill/>
          <a:ln w="25400" cap="flat" cmpd="sng">
            <a:solidFill>
              <a:schemeClr val="accent2"/>
            </a:solidFill>
            <a:prstDash val="solid"/>
            <a:round/>
            <a:headEnd type="none" w="sm" len="sm"/>
            <a:tailEnd type="none" w="sm" len="sm"/>
          </a:ln>
        </p:spPr>
      </p:cxnSp>
      <p:grpSp>
        <p:nvGrpSpPr>
          <p:cNvPr id="1341" name="Google Shape;1341;p41"/>
          <p:cNvGrpSpPr/>
          <p:nvPr/>
        </p:nvGrpSpPr>
        <p:grpSpPr>
          <a:xfrm>
            <a:off x="3906155" y="2754546"/>
            <a:ext cx="3254562" cy="2828600"/>
            <a:chOff x="4431264" y="2199060"/>
            <a:chExt cx="3363193" cy="2828600"/>
          </a:xfrm>
        </p:grpSpPr>
        <p:cxnSp>
          <p:nvCxnSpPr>
            <p:cNvPr id="1342" name="Google Shape;1342;p41"/>
            <p:cNvCxnSpPr/>
            <p:nvPr/>
          </p:nvCxnSpPr>
          <p:spPr>
            <a:xfrm>
              <a:off x="7227458" y="1632060"/>
              <a:ext cx="0" cy="1134000"/>
            </a:xfrm>
            <a:prstGeom prst="straightConnector1">
              <a:avLst/>
            </a:prstGeom>
            <a:noFill/>
            <a:ln w="25400" cap="flat" cmpd="sng">
              <a:solidFill>
                <a:schemeClr val="accent2"/>
              </a:solidFill>
              <a:prstDash val="solid"/>
              <a:round/>
              <a:headEnd type="none" w="sm" len="sm"/>
              <a:tailEnd type="none" w="sm" len="sm"/>
            </a:ln>
          </p:spPr>
        </p:cxnSp>
        <p:cxnSp>
          <p:nvCxnSpPr>
            <p:cNvPr id="1343" name="Google Shape;1343;p41"/>
            <p:cNvCxnSpPr/>
            <p:nvPr/>
          </p:nvCxnSpPr>
          <p:spPr>
            <a:xfrm>
              <a:off x="4951015" y="4507910"/>
              <a:ext cx="0" cy="1039500"/>
            </a:xfrm>
            <a:prstGeom prst="straightConnector1">
              <a:avLst/>
            </a:prstGeom>
            <a:noFill/>
            <a:ln w="25400" cap="flat" cmpd="sng">
              <a:solidFill>
                <a:schemeClr val="accent2"/>
              </a:solidFill>
              <a:prstDash val="solid"/>
              <a:round/>
              <a:headEnd type="none" w="sm" len="sm"/>
              <a:tailEnd type="none" w="sm" len="sm"/>
            </a:ln>
          </p:spPr>
        </p:cxnSp>
      </p:grpSp>
      <p:sp>
        <p:nvSpPr>
          <p:cNvPr id="1344" name="Google Shape;1344;p41"/>
          <p:cNvSpPr>
            <a:spLocks noGrp="1"/>
          </p:cNvSpPr>
          <p:nvPr>
            <p:ph type="pic" idx="4"/>
          </p:nvPr>
        </p:nvSpPr>
        <p:spPr>
          <a:xfrm>
            <a:off x="5426747" y="3663296"/>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45" name="Google Shape;1345;p41"/>
          <p:cNvSpPr>
            <a:spLocks noGrp="1"/>
          </p:cNvSpPr>
          <p:nvPr>
            <p:ph type="pic" idx="5"/>
          </p:nvPr>
        </p:nvSpPr>
        <p:spPr>
          <a:xfrm>
            <a:off x="4408933" y="5090164"/>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46" name="Google Shape;1346;p41"/>
          <p:cNvSpPr>
            <a:spLocks noGrp="1"/>
          </p:cNvSpPr>
          <p:nvPr>
            <p:ph type="pic" idx="6"/>
          </p:nvPr>
        </p:nvSpPr>
        <p:spPr>
          <a:xfrm>
            <a:off x="6458832" y="2223786"/>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cxnSp>
        <p:nvCxnSpPr>
          <p:cNvPr id="1347" name="Google Shape;1347;p41"/>
          <p:cNvCxnSpPr/>
          <p:nvPr/>
        </p:nvCxnSpPr>
        <p:spPr>
          <a:xfrm flipH="1">
            <a:off x="7036710" y="2747071"/>
            <a:ext cx="2160000" cy="2836200"/>
          </a:xfrm>
          <a:prstGeom prst="straightConnector1">
            <a:avLst/>
          </a:prstGeom>
          <a:noFill/>
          <a:ln w="25400" cap="flat" cmpd="sng">
            <a:solidFill>
              <a:schemeClr val="accent2"/>
            </a:solidFill>
            <a:prstDash val="solid"/>
            <a:round/>
            <a:headEnd type="none" w="sm" len="sm"/>
            <a:tailEnd type="none" w="sm" len="sm"/>
          </a:ln>
        </p:spPr>
      </p:cxnSp>
      <p:cxnSp>
        <p:nvCxnSpPr>
          <p:cNvPr id="1348" name="Google Shape;1348;p41"/>
          <p:cNvCxnSpPr/>
          <p:nvPr/>
        </p:nvCxnSpPr>
        <p:spPr>
          <a:xfrm>
            <a:off x="8665385" y="3617020"/>
            <a:ext cx="0" cy="1097400"/>
          </a:xfrm>
          <a:prstGeom prst="straightConnector1">
            <a:avLst/>
          </a:prstGeom>
          <a:noFill/>
          <a:ln w="25400" cap="flat" cmpd="sng">
            <a:solidFill>
              <a:schemeClr val="accent2"/>
            </a:solidFill>
            <a:prstDash val="solid"/>
            <a:round/>
            <a:headEnd type="none" w="sm" len="sm"/>
            <a:tailEnd type="none" w="sm" len="sm"/>
          </a:ln>
        </p:spPr>
      </p:cxnSp>
      <p:grpSp>
        <p:nvGrpSpPr>
          <p:cNvPr id="1349" name="Google Shape;1349;p41"/>
          <p:cNvGrpSpPr/>
          <p:nvPr/>
        </p:nvGrpSpPr>
        <p:grpSpPr>
          <a:xfrm>
            <a:off x="7034969" y="2754546"/>
            <a:ext cx="3254562" cy="2828600"/>
            <a:chOff x="4431264" y="2199060"/>
            <a:chExt cx="3363193" cy="2828600"/>
          </a:xfrm>
        </p:grpSpPr>
        <p:cxnSp>
          <p:nvCxnSpPr>
            <p:cNvPr id="1350" name="Google Shape;1350;p41"/>
            <p:cNvCxnSpPr/>
            <p:nvPr/>
          </p:nvCxnSpPr>
          <p:spPr>
            <a:xfrm>
              <a:off x="7227458" y="1632060"/>
              <a:ext cx="0" cy="1134000"/>
            </a:xfrm>
            <a:prstGeom prst="straightConnector1">
              <a:avLst/>
            </a:prstGeom>
            <a:noFill/>
            <a:ln w="25400" cap="flat" cmpd="sng">
              <a:solidFill>
                <a:schemeClr val="accent2"/>
              </a:solidFill>
              <a:prstDash val="solid"/>
              <a:round/>
              <a:headEnd type="none" w="sm" len="sm"/>
              <a:tailEnd type="none" w="sm" len="sm"/>
            </a:ln>
          </p:spPr>
        </p:cxnSp>
        <p:cxnSp>
          <p:nvCxnSpPr>
            <p:cNvPr id="1351" name="Google Shape;1351;p41"/>
            <p:cNvCxnSpPr/>
            <p:nvPr/>
          </p:nvCxnSpPr>
          <p:spPr>
            <a:xfrm>
              <a:off x="4951015" y="4507910"/>
              <a:ext cx="0" cy="1039500"/>
            </a:xfrm>
            <a:prstGeom prst="straightConnector1">
              <a:avLst/>
            </a:prstGeom>
            <a:noFill/>
            <a:ln w="25400" cap="flat" cmpd="sng">
              <a:solidFill>
                <a:schemeClr val="accent2"/>
              </a:solidFill>
              <a:prstDash val="solid"/>
              <a:round/>
              <a:headEnd type="none" w="sm" len="sm"/>
              <a:tailEnd type="none" w="sm" len="sm"/>
            </a:ln>
          </p:spPr>
        </p:cxnSp>
      </p:grpSp>
      <p:sp>
        <p:nvSpPr>
          <p:cNvPr id="1352" name="Google Shape;1352;p41"/>
          <p:cNvSpPr>
            <a:spLocks noGrp="1"/>
          </p:cNvSpPr>
          <p:nvPr>
            <p:ph type="pic" idx="7"/>
          </p:nvPr>
        </p:nvSpPr>
        <p:spPr>
          <a:xfrm>
            <a:off x="8555561" y="3663296"/>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53" name="Google Shape;1353;p41"/>
          <p:cNvSpPr>
            <a:spLocks noGrp="1"/>
          </p:cNvSpPr>
          <p:nvPr>
            <p:ph type="pic" idx="8"/>
          </p:nvPr>
        </p:nvSpPr>
        <p:spPr>
          <a:xfrm>
            <a:off x="7537747" y="5090164"/>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54" name="Google Shape;1354;p41"/>
          <p:cNvSpPr>
            <a:spLocks noGrp="1"/>
          </p:cNvSpPr>
          <p:nvPr>
            <p:ph type="pic" idx="9"/>
          </p:nvPr>
        </p:nvSpPr>
        <p:spPr>
          <a:xfrm>
            <a:off x="9587646" y="2223786"/>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55" name="Google Shape;1355;p41"/>
          <p:cNvSpPr txBox="1">
            <a:spLocks noGrp="1"/>
          </p:cNvSpPr>
          <p:nvPr>
            <p:ph type="body" idx="13"/>
          </p:nvPr>
        </p:nvSpPr>
        <p:spPr>
          <a:xfrm>
            <a:off x="7595850" y="2643605"/>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56" name="Google Shape;1356;p41"/>
          <p:cNvSpPr txBox="1">
            <a:spLocks noGrp="1"/>
          </p:cNvSpPr>
          <p:nvPr>
            <p:ph type="body" idx="14"/>
          </p:nvPr>
        </p:nvSpPr>
        <p:spPr>
          <a:xfrm>
            <a:off x="6557415" y="4083115"/>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57" name="Google Shape;1357;p41"/>
          <p:cNvSpPr txBox="1">
            <a:spLocks noGrp="1"/>
          </p:cNvSpPr>
          <p:nvPr>
            <p:ph type="body" idx="15"/>
          </p:nvPr>
        </p:nvSpPr>
        <p:spPr>
          <a:xfrm>
            <a:off x="5564282" y="5509983"/>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58" name="Google Shape;1358;p41"/>
          <p:cNvSpPr txBox="1">
            <a:spLocks noGrp="1"/>
          </p:cNvSpPr>
          <p:nvPr>
            <p:ph type="body" idx="16"/>
          </p:nvPr>
        </p:nvSpPr>
        <p:spPr>
          <a:xfrm>
            <a:off x="10727786" y="2643605"/>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59" name="Google Shape;1359;p41"/>
          <p:cNvSpPr txBox="1">
            <a:spLocks noGrp="1"/>
          </p:cNvSpPr>
          <p:nvPr>
            <p:ph type="body" idx="17"/>
          </p:nvPr>
        </p:nvSpPr>
        <p:spPr>
          <a:xfrm>
            <a:off x="9689351" y="4083115"/>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60" name="Google Shape;1360;p41"/>
          <p:cNvSpPr txBox="1">
            <a:spLocks noGrp="1"/>
          </p:cNvSpPr>
          <p:nvPr>
            <p:ph type="body" idx="18"/>
          </p:nvPr>
        </p:nvSpPr>
        <p:spPr>
          <a:xfrm>
            <a:off x="8696218" y="5509983"/>
            <a:ext cx="1311900" cy="1662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OLO TÍTULO_Organigrama">
  <p:cSld name="SOLO TÍTULO_Organigrama">
    <p:spTree>
      <p:nvGrpSpPr>
        <p:cNvPr id="1" name="Shape 1361"/>
        <p:cNvGrpSpPr/>
        <p:nvPr/>
      </p:nvGrpSpPr>
      <p:grpSpPr>
        <a:xfrm>
          <a:off x="0" y="0"/>
          <a:ext cx="0" cy="0"/>
          <a:chOff x="0" y="0"/>
          <a:chExt cx="0" cy="0"/>
        </a:xfrm>
      </p:grpSpPr>
      <p:sp>
        <p:nvSpPr>
          <p:cNvPr id="1362" name="Google Shape;1362;p42"/>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63" name="Google Shape;1363;p42"/>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4" name="Google Shape;1364;p42"/>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365" name="Google Shape;1365;p42"/>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66" name="Google Shape;1366;p42"/>
          <p:cNvSpPr>
            <a:spLocks noGrp="1"/>
          </p:cNvSpPr>
          <p:nvPr>
            <p:ph type="pic" idx="2"/>
          </p:nvPr>
        </p:nvSpPr>
        <p:spPr>
          <a:xfrm>
            <a:off x="3960064" y="1981200"/>
            <a:ext cx="1524000" cy="15240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67" name="Google Shape;1367;p42"/>
          <p:cNvSpPr txBox="1">
            <a:spLocks noGrp="1"/>
          </p:cNvSpPr>
          <p:nvPr>
            <p:ph type="body" idx="1"/>
          </p:nvPr>
        </p:nvSpPr>
        <p:spPr>
          <a:xfrm>
            <a:off x="5788864" y="2618469"/>
            <a:ext cx="3108900" cy="4248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0"/>
              </a:spcBef>
              <a:spcAft>
                <a:spcPts val="0"/>
              </a:spcAft>
              <a:buSzPts val="1600"/>
              <a:buNone/>
              <a:defRPr sz="1600" b="1">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68" name="Google Shape;1368;p42"/>
          <p:cNvSpPr txBox="1">
            <a:spLocks noGrp="1"/>
          </p:cNvSpPr>
          <p:nvPr>
            <p:ph type="body" idx="3"/>
          </p:nvPr>
        </p:nvSpPr>
        <p:spPr>
          <a:xfrm>
            <a:off x="5788864" y="2999470"/>
            <a:ext cx="3108900" cy="3237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0"/>
              </a:spcBef>
              <a:spcAft>
                <a:spcPts val="0"/>
              </a:spcAft>
              <a:buSzPts val="1200"/>
              <a:buNone/>
              <a:defRPr sz="1200" b="0">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1369" name="Google Shape;1369;p42"/>
          <p:cNvCxnSpPr/>
          <p:nvPr/>
        </p:nvCxnSpPr>
        <p:spPr>
          <a:xfrm>
            <a:off x="6146453" y="665198"/>
            <a:ext cx="0" cy="7406700"/>
          </a:xfrm>
          <a:prstGeom prst="straightConnector1">
            <a:avLst/>
          </a:prstGeom>
          <a:noFill/>
          <a:ln w="25400" cap="flat" cmpd="sng">
            <a:solidFill>
              <a:schemeClr val="accent2"/>
            </a:solidFill>
            <a:prstDash val="solid"/>
            <a:round/>
            <a:headEnd type="none" w="sm" len="sm"/>
            <a:tailEnd type="none" w="sm" len="sm"/>
          </a:ln>
        </p:spPr>
      </p:cxnSp>
      <p:sp>
        <p:nvSpPr>
          <p:cNvPr id="1370" name="Google Shape;1370;p42"/>
          <p:cNvSpPr>
            <a:spLocks noGrp="1"/>
          </p:cNvSpPr>
          <p:nvPr>
            <p:ph type="pic" idx="4"/>
          </p:nvPr>
        </p:nvSpPr>
        <p:spPr>
          <a:xfrm>
            <a:off x="1811223"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71" name="Google Shape;1371;p42"/>
          <p:cNvSpPr txBox="1">
            <a:spLocks noGrp="1"/>
          </p:cNvSpPr>
          <p:nvPr>
            <p:ph type="body" idx="5"/>
          </p:nvPr>
        </p:nvSpPr>
        <p:spPr>
          <a:xfrm>
            <a:off x="1520494"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2" name="Google Shape;1372;p42"/>
          <p:cNvSpPr txBox="1">
            <a:spLocks noGrp="1"/>
          </p:cNvSpPr>
          <p:nvPr>
            <p:ph type="body" idx="6"/>
          </p:nvPr>
        </p:nvSpPr>
        <p:spPr>
          <a:xfrm>
            <a:off x="1520494"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3" name="Google Shape;1373;p42"/>
          <p:cNvSpPr>
            <a:spLocks noGrp="1"/>
          </p:cNvSpPr>
          <p:nvPr>
            <p:ph type="pic" idx="7"/>
          </p:nvPr>
        </p:nvSpPr>
        <p:spPr>
          <a:xfrm>
            <a:off x="3640023"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74" name="Google Shape;1374;p42"/>
          <p:cNvSpPr txBox="1">
            <a:spLocks noGrp="1"/>
          </p:cNvSpPr>
          <p:nvPr>
            <p:ph type="body" idx="8"/>
          </p:nvPr>
        </p:nvSpPr>
        <p:spPr>
          <a:xfrm>
            <a:off x="3349294"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5" name="Google Shape;1375;p42"/>
          <p:cNvSpPr txBox="1">
            <a:spLocks noGrp="1"/>
          </p:cNvSpPr>
          <p:nvPr>
            <p:ph type="body" idx="9"/>
          </p:nvPr>
        </p:nvSpPr>
        <p:spPr>
          <a:xfrm>
            <a:off x="3349294"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6" name="Google Shape;1376;p42"/>
          <p:cNvSpPr>
            <a:spLocks noGrp="1"/>
          </p:cNvSpPr>
          <p:nvPr>
            <p:ph type="pic" idx="13"/>
          </p:nvPr>
        </p:nvSpPr>
        <p:spPr>
          <a:xfrm>
            <a:off x="5449773"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77" name="Google Shape;1377;p42"/>
          <p:cNvSpPr txBox="1">
            <a:spLocks noGrp="1"/>
          </p:cNvSpPr>
          <p:nvPr>
            <p:ph type="body" idx="14"/>
          </p:nvPr>
        </p:nvSpPr>
        <p:spPr>
          <a:xfrm>
            <a:off x="5159044"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8" name="Google Shape;1378;p42"/>
          <p:cNvSpPr txBox="1">
            <a:spLocks noGrp="1"/>
          </p:cNvSpPr>
          <p:nvPr>
            <p:ph type="body" idx="15"/>
          </p:nvPr>
        </p:nvSpPr>
        <p:spPr>
          <a:xfrm>
            <a:off x="5159044"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79" name="Google Shape;1379;p42"/>
          <p:cNvSpPr>
            <a:spLocks noGrp="1"/>
          </p:cNvSpPr>
          <p:nvPr>
            <p:ph type="pic" idx="16"/>
          </p:nvPr>
        </p:nvSpPr>
        <p:spPr>
          <a:xfrm>
            <a:off x="7259523"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80" name="Google Shape;1380;p42"/>
          <p:cNvSpPr txBox="1">
            <a:spLocks noGrp="1"/>
          </p:cNvSpPr>
          <p:nvPr>
            <p:ph type="body" idx="17"/>
          </p:nvPr>
        </p:nvSpPr>
        <p:spPr>
          <a:xfrm>
            <a:off x="6968794"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81" name="Google Shape;1381;p42"/>
          <p:cNvSpPr txBox="1">
            <a:spLocks noGrp="1"/>
          </p:cNvSpPr>
          <p:nvPr>
            <p:ph type="body" idx="18"/>
          </p:nvPr>
        </p:nvSpPr>
        <p:spPr>
          <a:xfrm>
            <a:off x="6968794"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82" name="Google Shape;1382;p42"/>
          <p:cNvSpPr>
            <a:spLocks noGrp="1"/>
          </p:cNvSpPr>
          <p:nvPr>
            <p:ph type="pic" idx="19"/>
          </p:nvPr>
        </p:nvSpPr>
        <p:spPr>
          <a:xfrm>
            <a:off x="9066634"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83" name="Google Shape;1383;p42"/>
          <p:cNvSpPr txBox="1">
            <a:spLocks noGrp="1"/>
          </p:cNvSpPr>
          <p:nvPr>
            <p:ph type="body" idx="20"/>
          </p:nvPr>
        </p:nvSpPr>
        <p:spPr>
          <a:xfrm>
            <a:off x="8775905"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84" name="Google Shape;1384;p42"/>
          <p:cNvSpPr txBox="1">
            <a:spLocks noGrp="1"/>
          </p:cNvSpPr>
          <p:nvPr>
            <p:ph type="body" idx="21"/>
          </p:nvPr>
        </p:nvSpPr>
        <p:spPr>
          <a:xfrm>
            <a:off x="8775905"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OLO TÍTULO_Organigrama 6">
  <p:cSld name="SOLO TÍTULO_Organigrama 6">
    <p:spTree>
      <p:nvGrpSpPr>
        <p:cNvPr id="1" name="Shape 1385"/>
        <p:cNvGrpSpPr/>
        <p:nvPr/>
      </p:nvGrpSpPr>
      <p:grpSpPr>
        <a:xfrm>
          <a:off x="0" y="0"/>
          <a:ext cx="0" cy="0"/>
          <a:chOff x="0" y="0"/>
          <a:chExt cx="0" cy="0"/>
        </a:xfrm>
      </p:grpSpPr>
      <p:sp>
        <p:nvSpPr>
          <p:cNvPr id="1386" name="Google Shape;1386;p43"/>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87" name="Google Shape;1387;p43"/>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8" name="Google Shape;1388;p43"/>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389" name="Google Shape;1389;p43"/>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90" name="Google Shape;1390;p43"/>
          <p:cNvSpPr>
            <a:spLocks noGrp="1"/>
          </p:cNvSpPr>
          <p:nvPr>
            <p:ph type="pic" idx="2"/>
          </p:nvPr>
        </p:nvSpPr>
        <p:spPr>
          <a:xfrm>
            <a:off x="3596641" y="1981200"/>
            <a:ext cx="1524000" cy="15240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91" name="Google Shape;1391;p43"/>
          <p:cNvSpPr txBox="1">
            <a:spLocks noGrp="1"/>
          </p:cNvSpPr>
          <p:nvPr>
            <p:ph type="body" idx="1"/>
          </p:nvPr>
        </p:nvSpPr>
        <p:spPr>
          <a:xfrm>
            <a:off x="5425441" y="2618469"/>
            <a:ext cx="3108900" cy="4248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0"/>
              </a:spcBef>
              <a:spcAft>
                <a:spcPts val="0"/>
              </a:spcAft>
              <a:buSzPts val="1600"/>
              <a:buNone/>
              <a:defRPr sz="1600" b="1">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92" name="Google Shape;1392;p43"/>
          <p:cNvSpPr txBox="1">
            <a:spLocks noGrp="1"/>
          </p:cNvSpPr>
          <p:nvPr>
            <p:ph type="body" idx="3"/>
          </p:nvPr>
        </p:nvSpPr>
        <p:spPr>
          <a:xfrm>
            <a:off x="5425441" y="2999470"/>
            <a:ext cx="3108900" cy="3237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0"/>
              </a:spcBef>
              <a:spcAft>
                <a:spcPts val="0"/>
              </a:spcAft>
              <a:buSzPts val="1200"/>
              <a:buNone/>
              <a:defRPr sz="1200" b="0">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1393" name="Google Shape;1393;p43"/>
          <p:cNvCxnSpPr/>
          <p:nvPr/>
        </p:nvCxnSpPr>
        <p:spPr>
          <a:xfrm>
            <a:off x="6165109" y="-111952"/>
            <a:ext cx="0" cy="8961000"/>
          </a:xfrm>
          <a:prstGeom prst="straightConnector1">
            <a:avLst/>
          </a:prstGeom>
          <a:noFill/>
          <a:ln w="25400" cap="flat" cmpd="sng">
            <a:solidFill>
              <a:schemeClr val="accent2"/>
            </a:solidFill>
            <a:prstDash val="solid"/>
            <a:round/>
            <a:headEnd type="none" w="sm" len="sm"/>
            <a:tailEnd type="none" w="sm" len="sm"/>
          </a:ln>
        </p:spPr>
      </p:cxnSp>
      <p:sp>
        <p:nvSpPr>
          <p:cNvPr id="1394" name="Google Shape;1394;p43"/>
          <p:cNvSpPr>
            <a:spLocks noGrp="1"/>
          </p:cNvSpPr>
          <p:nvPr>
            <p:ph type="pic" idx="4"/>
          </p:nvPr>
        </p:nvSpPr>
        <p:spPr>
          <a:xfrm>
            <a:off x="1052729"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95" name="Google Shape;1395;p43"/>
          <p:cNvSpPr txBox="1">
            <a:spLocks noGrp="1"/>
          </p:cNvSpPr>
          <p:nvPr>
            <p:ph type="body" idx="5"/>
          </p:nvPr>
        </p:nvSpPr>
        <p:spPr>
          <a:xfrm>
            <a:off x="762000"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96" name="Google Shape;1396;p43"/>
          <p:cNvSpPr txBox="1">
            <a:spLocks noGrp="1"/>
          </p:cNvSpPr>
          <p:nvPr>
            <p:ph type="body" idx="6"/>
          </p:nvPr>
        </p:nvSpPr>
        <p:spPr>
          <a:xfrm>
            <a:off x="762000"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97" name="Google Shape;1397;p43"/>
          <p:cNvSpPr>
            <a:spLocks noGrp="1"/>
          </p:cNvSpPr>
          <p:nvPr>
            <p:ph type="pic" idx="7"/>
          </p:nvPr>
        </p:nvSpPr>
        <p:spPr>
          <a:xfrm>
            <a:off x="2881529"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398" name="Google Shape;1398;p43"/>
          <p:cNvSpPr txBox="1">
            <a:spLocks noGrp="1"/>
          </p:cNvSpPr>
          <p:nvPr>
            <p:ph type="body" idx="8"/>
          </p:nvPr>
        </p:nvSpPr>
        <p:spPr>
          <a:xfrm>
            <a:off x="2590800"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99" name="Google Shape;1399;p43"/>
          <p:cNvSpPr txBox="1">
            <a:spLocks noGrp="1"/>
          </p:cNvSpPr>
          <p:nvPr>
            <p:ph type="body" idx="9"/>
          </p:nvPr>
        </p:nvSpPr>
        <p:spPr>
          <a:xfrm>
            <a:off x="2590800"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0" name="Google Shape;1400;p43"/>
          <p:cNvSpPr>
            <a:spLocks noGrp="1"/>
          </p:cNvSpPr>
          <p:nvPr>
            <p:ph type="pic" idx="13"/>
          </p:nvPr>
        </p:nvSpPr>
        <p:spPr>
          <a:xfrm>
            <a:off x="4691279"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01" name="Google Shape;1401;p43"/>
          <p:cNvSpPr txBox="1">
            <a:spLocks noGrp="1"/>
          </p:cNvSpPr>
          <p:nvPr>
            <p:ph type="body" idx="14"/>
          </p:nvPr>
        </p:nvSpPr>
        <p:spPr>
          <a:xfrm>
            <a:off x="4400550"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2" name="Google Shape;1402;p43"/>
          <p:cNvSpPr txBox="1">
            <a:spLocks noGrp="1"/>
          </p:cNvSpPr>
          <p:nvPr>
            <p:ph type="body" idx="15"/>
          </p:nvPr>
        </p:nvSpPr>
        <p:spPr>
          <a:xfrm>
            <a:off x="4400550"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3" name="Google Shape;1403;p43"/>
          <p:cNvSpPr>
            <a:spLocks noGrp="1"/>
          </p:cNvSpPr>
          <p:nvPr>
            <p:ph type="pic" idx="16"/>
          </p:nvPr>
        </p:nvSpPr>
        <p:spPr>
          <a:xfrm>
            <a:off x="6501029"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04" name="Google Shape;1404;p43"/>
          <p:cNvSpPr txBox="1">
            <a:spLocks noGrp="1"/>
          </p:cNvSpPr>
          <p:nvPr>
            <p:ph type="body" idx="17"/>
          </p:nvPr>
        </p:nvSpPr>
        <p:spPr>
          <a:xfrm>
            <a:off x="6210300"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5" name="Google Shape;1405;p43"/>
          <p:cNvSpPr txBox="1">
            <a:spLocks noGrp="1"/>
          </p:cNvSpPr>
          <p:nvPr>
            <p:ph type="body" idx="18"/>
          </p:nvPr>
        </p:nvSpPr>
        <p:spPr>
          <a:xfrm>
            <a:off x="6210300"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6" name="Google Shape;1406;p43"/>
          <p:cNvSpPr>
            <a:spLocks noGrp="1"/>
          </p:cNvSpPr>
          <p:nvPr>
            <p:ph type="pic" idx="19"/>
          </p:nvPr>
        </p:nvSpPr>
        <p:spPr>
          <a:xfrm>
            <a:off x="8308140"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07" name="Google Shape;1407;p43"/>
          <p:cNvSpPr txBox="1">
            <a:spLocks noGrp="1"/>
          </p:cNvSpPr>
          <p:nvPr>
            <p:ph type="body" idx="20"/>
          </p:nvPr>
        </p:nvSpPr>
        <p:spPr>
          <a:xfrm>
            <a:off x="8017411"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8" name="Google Shape;1408;p43"/>
          <p:cNvSpPr txBox="1">
            <a:spLocks noGrp="1"/>
          </p:cNvSpPr>
          <p:nvPr>
            <p:ph type="body" idx="21"/>
          </p:nvPr>
        </p:nvSpPr>
        <p:spPr>
          <a:xfrm>
            <a:off x="8017411"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09" name="Google Shape;1409;p43"/>
          <p:cNvSpPr>
            <a:spLocks noGrp="1"/>
          </p:cNvSpPr>
          <p:nvPr>
            <p:ph type="pic" idx="22"/>
          </p:nvPr>
        </p:nvSpPr>
        <p:spPr>
          <a:xfrm>
            <a:off x="10115251" y="3865629"/>
            <a:ext cx="1005900" cy="10059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10" name="Google Shape;1410;p43"/>
          <p:cNvSpPr txBox="1">
            <a:spLocks noGrp="1"/>
          </p:cNvSpPr>
          <p:nvPr>
            <p:ph type="body" idx="23"/>
          </p:nvPr>
        </p:nvSpPr>
        <p:spPr>
          <a:xfrm>
            <a:off x="9824522" y="5114385"/>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200"/>
              <a:buNone/>
              <a:defRPr sz="12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11" name="Google Shape;1411;p43"/>
          <p:cNvSpPr txBox="1">
            <a:spLocks noGrp="1"/>
          </p:cNvSpPr>
          <p:nvPr>
            <p:ph type="body" idx="24"/>
          </p:nvPr>
        </p:nvSpPr>
        <p:spPr>
          <a:xfrm>
            <a:off x="9824522" y="5346798"/>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200"/>
              <a:buNone/>
              <a:defRPr sz="12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OLO TÍTULO_Organigrama 12">
  <p:cSld name="SOLO TÍTULO_Organigrama 12">
    <p:spTree>
      <p:nvGrpSpPr>
        <p:cNvPr id="1" name="Shape 1412"/>
        <p:cNvGrpSpPr/>
        <p:nvPr/>
      </p:nvGrpSpPr>
      <p:grpSpPr>
        <a:xfrm>
          <a:off x="0" y="0"/>
          <a:ext cx="0" cy="0"/>
          <a:chOff x="0" y="0"/>
          <a:chExt cx="0" cy="0"/>
        </a:xfrm>
      </p:grpSpPr>
      <p:sp>
        <p:nvSpPr>
          <p:cNvPr id="1413" name="Google Shape;1413;p44"/>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414" name="Google Shape;1414;p44"/>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5" name="Google Shape;1415;p44"/>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416" name="Google Shape;1416;p44"/>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417" name="Google Shape;1417;p44"/>
          <p:cNvSpPr>
            <a:spLocks noGrp="1"/>
          </p:cNvSpPr>
          <p:nvPr>
            <p:ph type="pic" idx="2"/>
          </p:nvPr>
        </p:nvSpPr>
        <p:spPr>
          <a:xfrm>
            <a:off x="4178095" y="1905000"/>
            <a:ext cx="1255500" cy="12555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18" name="Google Shape;1418;p44"/>
          <p:cNvSpPr txBox="1">
            <a:spLocks noGrp="1"/>
          </p:cNvSpPr>
          <p:nvPr>
            <p:ph type="body" idx="1"/>
          </p:nvPr>
        </p:nvSpPr>
        <p:spPr>
          <a:xfrm>
            <a:off x="5601136" y="2288331"/>
            <a:ext cx="3108900" cy="2901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0"/>
              </a:spcBef>
              <a:spcAft>
                <a:spcPts val="0"/>
              </a:spcAft>
              <a:buSzPts val="1600"/>
              <a:buNone/>
              <a:defRPr sz="1600" b="1">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19" name="Google Shape;1419;p44"/>
          <p:cNvSpPr txBox="1">
            <a:spLocks noGrp="1"/>
          </p:cNvSpPr>
          <p:nvPr>
            <p:ph type="body" idx="3"/>
          </p:nvPr>
        </p:nvSpPr>
        <p:spPr>
          <a:xfrm>
            <a:off x="5601136" y="2566041"/>
            <a:ext cx="3108900" cy="2211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0"/>
              </a:spcBef>
              <a:spcAft>
                <a:spcPts val="0"/>
              </a:spcAft>
              <a:buSzPts val="1200"/>
              <a:buNone/>
              <a:defRPr sz="1200" b="0">
                <a:solidFill>
                  <a:schemeClr val="dk2"/>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1420" name="Google Shape;1420;p44"/>
          <p:cNvCxnSpPr/>
          <p:nvPr/>
        </p:nvCxnSpPr>
        <p:spPr>
          <a:xfrm>
            <a:off x="6165109" y="-670501"/>
            <a:ext cx="0" cy="8961000"/>
          </a:xfrm>
          <a:prstGeom prst="straightConnector1">
            <a:avLst/>
          </a:prstGeom>
          <a:noFill/>
          <a:ln w="25400" cap="flat" cmpd="sng">
            <a:solidFill>
              <a:schemeClr val="accent2"/>
            </a:solidFill>
            <a:prstDash val="solid"/>
            <a:round/>
            <a:headEnd type="none" w="sm" len="sm"/>
            <a:tailEnd type="none" w="sm" len="sm"/>
          </a:ln>
        </p:spPr>
      </p:cxnSp>
      <p:sp>
        <p:nvSpPr>
          <p:cNvPr id="1421" name="Google Shape;1421;p44"/>
          <p:cNvSpPr>
            <a:spLocks noGrp="1"/>
          </p:cNvSpPr>
          <p:nvPr>
            <p:ph type="pic" idx="4"/>
          </p:nvPr>
        </p:nvSpPr>
        <p:spPr>
          <a:xfrm>
            <a:off x="1098449"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22" name="Google Shape;1422;p44"/>
          <p:cNvSpPr txBox="1">
            <a:spLocks noGrp="1"/>
          </p:cNvSpPr>
          <p:nvPr>
            <p:ph type="body" idx="5"/>
          </p:nvPr>
        </p:nvSpPr>
        <p:spPr>
          <a:xfrm>
            <a:off x="762000"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23" name="Google Shape;1423;p44"/>
          <p:cNvSpPr txBox="1">
            <a:spLocks noGrp="1"/>
          </p:cNvSpPr>
          <p:nvPr>
            <p:ph type="body" idx="6"/>
          </p:nvPr>
        </p:nvSpPr>
        <p:spPr>
          <a:xfrm>
            <a:off x="762000"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24" name="Google Shape;1424;p44"/>
          <p:cNvSpPr>
            <a:spLocks noGrp="1"/>
          </p:cNvSpPr>
          <p:nvPr>
            <p:ph type="pic" idx="7"/>
          </p:nvPr>
        </p:nvSpPr>
        <p:spPr>
          <a:xfrm>
            <a:off x="2927249"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25" name="Google Shape;1425;p44"/>
          <p:cNvSpPr txBox="1">
            <a:spLocks noGrp="1"/>
          </p:cNvSpPr>
          <p:nvPr>
            <p:ph type="body" idx="8"/>
          </p:nvPr>
        </p:nvSpPr>
        <p:spPr>
          <a:xfrm>
            <a:off x="2590800"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26" name="Google Shape;1426;p44"/>
          <p:cNvSpPr txBox="1">
            <a:spLocks noGrp="1"/>
          </p:cNvSpPr>
          <p:nvPr>
            <p:ph type="body" idx="9"/>
          </p:nvPr>
        </p:nvSpPr>
        <p:spPr>
          <a:xfrm>
            <a:off x="2590800"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27" name="Google Shape;1427;p44"/>
          <p:cNvSpPr>
            <a:spLocks noGrp="1"/>
          </p:cNvSpPr>
          <p:nvPr>
            <p:ph type="pic" idx="13"/>
          </p:nvPr>
        </p:nvSpPr>
        <p:spPr>
          <a:xfrm>
            <a:off x="4736999"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28" name="Google Shape;1428;p44"/>
          <p:cNvSpPr txBox="1">
            <a:spLocks noGrp="1"/>
          </p:cNvSpPr>
          <p:nvPr>
            <p:ph type="body" idx="14"/>
          </p:nvPr>
        </p:nvSpPr>
        <p:spPr>
          <a:xfrm>
            <a:off x="4400550"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29" name="Google Shape;1429;p44"/>
          <p:cNvSpPr txBox="1">
            <a:spLocks noGrp="1"/>
          </p:cNvSpPr>
          <p:nvPr>
            <p:ph type="body" idx="15"/>
          </p:nvPr>
        </p:nvSpPr>
        <p:spPr>
          <a:xfrm>
            <a:off x="4400550"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0" name="Google Shape;1430;p44"/>
          <p:cNvSpPr>
            <a:spLocks noGrp="1"/>
          </p:cNvSpPr>
          <p:nvPr>
            <p:ph type="pic" idx="16"/>
          </p:nvPr>
        </p:nvSpPr>
        <p:spPr>
          <a:xfrm>
            <a:off x="6546749"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31" name="Google Shape;1431;p44"/>
          <p:cNvSpPr txBox="1">
            <a:spLocks noGrp="1"/>
          </p:cNvSpPr>
          <p:nvPr>
            <p:ph type="body" idx="17"/>
          </p:nvPr>
        </p:nvSpPr>
        <p:spPr>
          <a:xfrm>
            <a:off x="6210300"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2" name="Google Shape;1432;p44"/>
          <p:cNvSpPr txBox="1">
            <a:spLocks noGrp="1"/>
          </p:cNvSpPr>
          <p:nvPr>
            <p:ph type="body" idx="18"/>
          </p:nvPr>
        </p:nvSpPr>
        <p:spPr>
          <a:xfrm>
            <a:off x="6210300"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3" name="Google Shape;1433;p44"/>
          <p:cNvSpPr>
            <a:spLocks noGrp="1"/>
          </p:cNvSpPr>
          <p:nvPr>
            <p:ph type="pic" idx="19"/>
          </p:nvPr>
        </p:nvSpPr>
        <p:spPr>
          <a:xfrm>
            <a:off x="8353860"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34" name="Google Shape;1434;p44"/>
          <p:cNvSpPr txBox="1">
            <a:spLocks noGrp="1"/>
          </p:cNvSpPr>
          <p:nvPr>
            <p:ph type="body" idx="20"/>
          </p:nvPr>
        </p:nvSpPr>
        <p:spPr>
          <a:xfrm>
            <a:off x="8017411"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5" name="Google Shape;1435;p44"/>
          <p:cNvSpPr txBox="1">
            <a:spLocks noGrp="1"/>
          </p:cNvSpPr>
          <p:nvPr>
            <p:ph type="body" idx="21"/>
          </p:nvPr>
        </p:nvSpPr>
        <p:spPr>
          <a:xfrm>
            <a:off x="8017411"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6" name="Google Shape;1436;p44"/>
          <p:cNvSpPr>
            <a:spLocks noGrp="1"/>
          </p:cNvSpPr>
          <p:nvPr>
            <p:ph type="pic" idx="22"/>
          </p:nvPr>
        </p:nvSpPr>
        <p:spPr>
          <a:xfrm>
            <a:off x="10160971" y="3352800"/>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37" name="Google Shape;1437;p44"/>
          <p:cNvSpPr txBox="1">
            <a:spLocks noGrp="1"/>
          </p:cNvSpPr>
          <p:nvPr>
            <p:ph type="body" idx="23"/>
          </p:nvPr>
        </p:nvSpPr>
        <p:spPr>
          <a:xfrm>
            <a:off x="9824522" y="4327380"/>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38" name="Google Shape;1438;p44"/>
          <p:cNvSpPr txBox="1">
            <a:spLocks noGrp="1"/>
          </p:cNvSpPr>
          <p:nvPr>
            <p:ph type="body" idx="24"/>
          </p:nvPr>
        </p:nvSpPr>
        <p:spPr>
          <a:xfrm>
            <a:off x="9824522" y="4497392"/>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cxnSp>
        <p:nvCxnSpPr>
          <p:cNvPr id="1439" name="Google Shape;1439;p44"/>
          <p:cNvCxnSpPr/>
          <p:nvPr/>
        </p:nvCxnSpPr>
        <p:spPr>
          <a:xfrm>
            <a:off x="6165144" y="2642459"/>
            <a:ext cx="0" cy="5564100"/>
          </a:xfrm>
          <a:prstGeom prst="straightConnector1">
            <a:avLst/>
          </a:prstGeom>
          <a:noFill/>
          <a:ln w="25400" cap="flat" cmpd="sng">
            <a:solidFill>
              <a:schemeClr val="accent2"/>
            </a:solidFill>
            <a:prstDash val="solid"/>
            <a:round/>
            <a:headEnd type="none" w="sm" len="sm"/>
            <a:tailEnd type="none" w="sm" len="sm"/>
          </a:ln>
        </p:spPr>
      </p:cxnSp>
      <p:sp>
        <p:nvSpPr>
          <p:cNvPr id="1440" name="Google Shape;1440;p44"/>
          <p:cNvSpPr>
            <a:spLocks noGrp="1"/>
          </p:cNvSpPr>
          <p:nvPr>
            <p:ph type="pic" idx="25"/>
          </p:nvPr>
        </p:nvSpPr>
        <p:spPr>
          <a:xfrm>
            <a:off x="2927249" y="4967309"/>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41" name="Google Shape;1441;p44"/>
          <p:cNvSpPr txBox="1">
            <a:spLocks noGrp="1"/>
          </p:cNvSpPr>
          <p:nvPr>
            <p:ph type="body" idx="26"/>
          </p:nvPr>
        </p:nvSpPr>
        <p:spPr>
          <a:xfrm>
            <a:off x="2590800" y="5988389"/>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2" name="Google Shape;1442;p44"/>
          <p:cNvSpPr txBox="1">
            <a:spLocks noGrp="1"/>
          </p:cNvSpPr>
          <p:nvPr>
            <p:ph type="body" idx="27"/>
          </p:nvPr>
        </p:nvSpPr>
        <p:spPr>
          <a:xfrm>
            <a:off x="2590800" y="6158401"/>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3" name="Google Shape;1443;p44"/>
          <p:cNvSpPr>
            <a:spLocks noGrp="1"/>
          </p:cNvSpPr>
          <p:nvPr>
            <p:ph type="pic" idx="28"/>
          </p:nvPr>
        </p:nvSpPr>
        <p:spPr>
          <a:xfrm>
            <a:off x="4736999" y="4967309"/>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44" name="Google Shape;1444;p44"/>
          <p:cNvSpPr txBox="1">
            <a:spLocks noGrp="1"/>
          </p:cNvSpPr>
          <p:nvPr>
            <p:ph type="body" idx="29"/>
          </p:nvPr>
        </p:nvSpPr>
        <p:spPr>
          <a:xfrm>
            <a:off x="4400550" y="5988389"/>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5" name="Google Shape;1445;p44"/>
          <p:cNvSpPr txBox="1">
            <a:spLocks noGrp="1"/>
          </p:cNvSpPr>
          <p:nvPr>
            <p:ph type="body" idx="30"/>
          </p:nvPr>
        </p:nvSpPr>
        <p:spPr>
          <a:xfrm>
            <a:off x="4400550" y="6158401"/>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6" name="Google Shape;1446;p44"/>
          <p:cNvSpPr>
            <a:spLocks noGrp="1"/>
          </p:cNvSpPr>
          <p:nvPr>
            <p:ph type="pic" idx="31"/>
          </p:nvPr>
        </p:nvSpPr>
        <p:spPr>
          <a:xfrm>
            <a:off x="6546749" y="4967309"/>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47" name="Google Shape;1447;p44"/>
          <p:cNvSpPr txBox="1">
            <a:spLocks noGrp="1"/>
          </p:cNvSpPr>
          <p:nvPr>
            <p:ph type="body" idx="32"/>
          </p:nvPr>
        </p:nvSpPr>
        <p:spPr>
          <a:xfrm>
            <a:off x="6210300" y="5988389"/>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8" name="Google Shape;1448;p44"/>
          <p:cNvSpPr txBox="1">
            <a:spLocks noGrp="1"/>
          </p:cNvSpPr>
          <p:nvPr>
            <p:ph type="body" idx="33"/>
          </p:nvPr>
        </p:nvSpPr>
        <p:spPr>
          <a:xfrm>
            <a:off x="6210300" y="6158401"/>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49" name="Google Shape;1449;p44"/>
          <p:cNvSpPr>
            <a:spLocks noGrp="1"/>
          </p:cNvSpPr>
          <p:nvPr>
            <p:ph type="pic" idx="34"/>
          </p:nvPr>
        </p:nvSpPr>
        <p:spPr>
          <a:xfrm>
            <a:off x="8353860" y="4967309"/>
            <a:ext cx="914400" cy="914400"/>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0" tIns="45700" rIns="0" bIns="45700" anchor="ctr" anchorCtr="0">
            <a:normAutofit/>
          </a:bodyPr>
          <a:lstStyle>
            <a:lvl1pPr marR="0" lvl="0" algn="ctr" rtl="0">
              <a:lnSpc>
                <a:spcPct val="90000"/>
              </a:lnSpc>
              <a:spcBef>
                <a:spcPts val="1200"/>
              </a:spcBef>
              <a:spcAft>
                <a:spcPts val="0"/>
              </a:spcAft>
              <a:buClr>
                <a:schemeClr val="accent1"/>
              </a:buClr>
              <a:buSzPts val="1200"/>
              <a:buFont typeface="Arial"/>
              <a:buNone/>
              <a:defRPr sz="12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50" name="Google Shape;1450;p44"/>
          <p:cNvSpPr txBox="1">
            <a:spLocks noGrp="1"/>
          </p:cNvSpPr>
          <p:nvPr>
            <p:ph type="body" idx="35"/>
          </p:nvPr>
        </p:nvSpPr>
        <p:spPr>
          <a:xfrm>
            <a:off x="8017411" y="5988389"/>
            <a:ext cx="1587300" cy="1662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SzPts val="1100"/>
              <a:buNone/>
              <a:defRPr sz="1100" b="1">
                <a:solidFill>
                  <a:schemeClr val="accen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51" name="Google Shape;1451;p44"/>
          <p:cNvSpPr txBox="1">
            <a:spLocks noGrp="1"/>
          </p:cNvSpPr>
          <p:nvPr>
            <p:ph type="body" idx="36"/>
          </p:nvPr>
        </p:nvSpPr>
        <p:spPr>
          <a:xfrm>
            <a:off x="8017411" y="6158401"/>
            <a:ext cx="1587300" cy="166200"/>
          </a:xfrm>
          <a:prstGeom prst="rect">
            <a:avLst/>
          </a:prstGeom>
          <a:noFill/>
          <a:ln>
            <a:noFill/>
          </a:ln>
        </p:spPr>
        <p:txBody>
          <a:bodyPr spcFirstLastPara="1" wrap="square" lIns="0" tIns="0" rIns="0" bIns="0" anchor="t" anchorCtr="0"/>
          <a:lstStyle>
            <a:lvl1pPr marL="457200" lvl="0" indent="-228600" algn="ctr" rtl="0">
              <a:lnSpc>
                <a:spcPct val="90000"/>
              </a:lnSpc>
              <a:spcBef>
                <a:spcPts val="0"/>
              </a:spcBef>
              <a:spcAft>
                <a:spcPts val="0"/>
              </a:spcAft>
              <a:buSzPts val="1100"/>
              <a:buNone/>
              <a:defRPr sz="1100" b="0">
                <a:solidFill>
                  <a:srgbClr val="3F3F3F"/>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olo título a aplicar parche de título lateral">
  <p:cSld name="1_Solo título a aplicar parche de título lateral">
    <p:spTree>
      <p:nvGrpSpPr>
        <p:cNvPr id="1" name="Shape 1452"/>
        <p:cNvGrpSpPr/>
        <p:nvPr/>
      </p:nvGrpSpPr>
      <p:grpSpPr>
        <a:xfrm>
          <a:off x="0" y="0"/>
          <a:ext cx="0" cy="0"/>
          <a:chOff x="0" y="0"/>
          <a:chExt cx="0" cy="0"/>
        </a:xfrm>
      </p:grpSpPr>
      <p:sp>
        <p:nvSpPr>
          <p:cNvPr id="1453" name="Google Shape;1453;p45"/>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454" name="Google Shape;1454;p45"/>
          <p:cNvSpPr/>
          <p:nvPr/>
        </p:nvSpPr>
        <p:spPr>
          <a:xfrm>
            <a:off x="0" y="0"/>
            <a:ext cx="12192000" cy="113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455" name="Google Shape;1455;p45"/>
          <p:cNvSpPr txBox="1">
            <a:spLocks noGrp="1"/>
          </p:cNvSpPr>
          <p:nvPr>
            <p:ph type="title"/>
          </p:nvPr>
        </p:nvSpPr>
        <p:spPr>
          <a:xfrm>
            <a:off x="548640" y="990600"/>
            <a:ext cx="10805100" cy="708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rgbClr val="0C0C0C"/>
              </a:buClr>
              <a:buSzPts val="4000"/>
              <a:buFont typeface="Questrial"/>
              <a:buNone/>
              <a:defRPr sz="4000" b="0">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6" name="Google Shape;1456;p45"/>
          <p:cNvSpPr txBox="1">
            <a:spLocks noGrp="1"/>
          </p:cNvSpPr>
          <p:nvPr>
            <p:ph type="sldNum" idx="12"/>
          </p:nvPr>
        </p:nvSpPr>
        <p:spPr>
          <a:xfrm>
            <a:off x="628788" y="6339840"/>
            <a:ext cx="302400" cy="36570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
        <p:nvSpPr>
          <p:cNvPr id="1457" name="Google Shape;1457;p45"/>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orient="horz" pos="7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Leyenda de la imagen Content_Blue">
  <p:cSld name="Leyenda de la imagen Content_Blue">
    <p:bg>
      <p:bgPr>
        <a:solidFill>
          <a:schemeClr val="dk2"/>
        </a:solidFill>
        <a:effectLst/>
      </p:bgPr>
    </p:bg>
    <p:spTree>
      <p:nvGrpSpPr>
        <p:cNvPr id="1" name="Shape 1458"/>
        <p:cNvGrpSpPr/>
        <p:nvPr/>
      </p:nvGrpSpPr>
      <p:grpSpPr>
        <a:xfrm>
          <a:off x="0" y="0"/>
          <a:ext cx="0" cy="0"/>
          <a:chOff x="0" y="0"/>
          <a:chExt cx="0" cy="0"/>
        </a:xfrm>
      </p:grpSpPr>
      <p:sp>
        <p:nvSpPr>
          <p:cNvPr id="1459" name="Google Shape;1459;p46"/>
          <p:cNvSpPr>
            <a:spLocks noGrp="1"/>
          </p:cNvSpPr>
          <p:nvPr>
            <p:ph type="pic" idx="2"/>
          </p:nvPr>
        </p:nvSpPr>
        <p:spPr>
          <a:xfrm>
            <a:off x="0" y="0"/>
            <a:ext cx="8329200" cy="6858000"/>
          </a:xfrm>
          <a:prstGeom prst="rect">
            <a:avLst/>
          </a:prstGeom>
          <a:solidFill>
            <a:schemeClr val="lt1"/>
          </a:solidFill>
          <a:ln>
            <a:noFill/>
          </a:ln>
          <a:effectLst>
            <a:outerShdw blurRad="228600" dist="38100" algn="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60" name="Google Shape;1460;p46"/>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61" name="Google Shape;1461;p46"/>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lstStyle>
            <a:lvl1pPr lvl="0" algn="ctr" rtl="0">
              <a:lnSpc>
                <a:spcPct val="80000"/>
              </a:lnSpc>
              <a:spcBef>
                <a:spcPts val="0"/>
              </a:spcBef>
              <a:spcAft>
                <a:spcPts val="0"/>
              </a:spcAft>
              <a:buClr>
                <a:srgbClr val="0C0C0C"/>
              </a:buClr>
              <a:buSzPts val="4000"/>
              <a:buFont typeface="Questrial"/>
              <a:buNone/>
              <a:defRPr sz="40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2" name="Google Shape;1462;p46"/>
          <p:cNvSpPr txBox="1">
            <a:spLocks noGrp="1"/>
          </p:cNvSpPr>
          <p:nvPr>
            <p:ph type="subTitle" idx="3"/>
          </p:nvPr>
        </p:nvSpPr>
        <p:spPr>
          <a:xfrm>
            <a:off x="6057900" y="4114800"/>
            <a:ext cx="4876800" cy="1371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600"/>
              <a:buNone/>
              <a:defRPr sz="1600">
                <a:solidFill>
                  <a:schemeClr val="lt1"/>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463" name="Google Shape;1463;p46"/>
          <p:cNvSpPr txBox="1">
            <a:spLocks noGrp="1"/>
          </p:cNvSpPr>
          <p:nvPr>
            <p:ph type="body" idx="4"/>
          </p:nvPr>
        </p:nvSpPr>
        <p:spPr>
          <a:xfrm rot="-5400000">
            <a:off x="381041" y="4840050"/>
            <a:ext cx="1219200" cy="22590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64" name="Google Shape;1464;p46"/>
          <p:cNvSpPr txBox="1">
            <a:spLocks noGrp="1"/>
          </p:cNvSpPr>
          <p:nvPr>
            <p:ph type="body" idx="5"/>
          </p:nvPr>
        </p:nvSpPr>
        <p:spPr>
          <a:xfrm rot="-5400000">
            <a:off x="5029241" y="4840051"/>
            <a:ext cx="1219200" cy="22590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ítulo de imagen Content_Orange">
  <p:cSld name="Título de imagen Content_Orange">
    <p:bg>
      <p:bgPr>
        <a:solidFill>
          <a:schemeClr val="accent2"/>
        </a:solidFill>
        <a:effectLst/>
      </p:bgPr>
    </p:bg>
    <p:spTree>
      <p:nvGrpSpPr>
        <p:cNvPr id="1" name="Shape 1465"/>
        <p:cNvGrpSpPr/>
        <p:nvPr/>
      </p:nvGrpSpPr>
      <p:grpSpPr>
        <a:xfrm>
          <a:off x="0" y="0"/>
          <a:ext cx="0" cy="0"/>
          <a:chOff x="0" y="0"/>
          <a:chExt cx="0" cy="0"/>
        </a:xfrm>
      </p:grpSpPr>
      <p:sp>
        <p:nvSpPr>
          <p:cNvPr id="1466" name="Google Shape;1466;p47"/>
          <p:cNvSpPr>
            <a:spLocks noGrp="1"/>
          </p:cNvSpPr>
          <p:nvPr>
            <p:ph type="pic" idx="2"/>
          </p:nvPr>
        </p:nvSpPr>
        <p:spPr>
          <a:xfrm>
            <a:off x="0" y="0"/>
            <a:ext cx="8329200" cy="6858000"/>
          </a:xfrm>
          <a:prstGeom prst="rect">
            <a:avLst/>
          </a:prstGeom>
          <a:solidFill>
            <a:schemeClr val="lt1"/>
          </a:solidFill>
          <a:ln>
            <a:noFill/>
          </a:ln>
          <a:effectLst>
            <a:outerShdw blurRad="228600" dist="38100" algn="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67" name="Google Shape;1467;p47"/>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68" name="Google Shape;1468;p47"/>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lstStyle>
            <a:lvl1pPr lvl="0" algn="ctr" rtl="0">
              <a:lnSpc>
                <a:spcPct val="80000"/>
              </a:lnSpc>
              <a:spcBef>
                <a:spcPts val="0"/>
              </a:spcBef>
              <a:spcAft>
                <a:spcPts val="0"/>
              </a:spcAft>
              <a:buClr>
                <a:srgbClr val="0C0C0C"/>
              </a:buClr>
              <a:buSzPts val="4000"/>
              <a:buFont typeface="Questrial"/>
              <a:buNone/>
              <a:defRPr sz="40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9" name="Google Shape;1469;p47"/>
          <p:cNvSpPr txBox="1">
            <a:spLocks noGrp="1"/>
          </p:cNvSpPr>
          <p:nvPr>
            <p:ph type="subTitle" idx="3"/>
          </p:nvPr>
        </p:nvSpPr>
        <p:spPr>
          <a:xfrm>
            <a:off x="6057900" y="4114800"/>
            <a:ext cx="4876800" cy="1371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600"/>
              <a:buNone/>
              <a:defRPr sz="1600">
                <a:solidFill>
                  <a:schemeClr val="lt1"/>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470" name="Google Shape;1470;p47"/>
          <p:cNvSpPr txBox="1">
            <a:spLocks noGrp="1"/>
          </p:cNvSpPr>
          <p:nvPr>
            <p:ph type="body" idx="4"/>
          </p:nvPr>
        </p:nvSpPr>
        <p:spPr>
          <a:xfrm rot="-5400000">
            <a:off x="381041" y="4840050"/>
            <a:ext cx="1219200" cy="225900"/>
          </a:xfrm>
          <a:prstGeom prst="rect">
            <a:avLst/>
          </a:prstGeom>
          <a:solidFill>
            <a:schemeClr val="accent5"/>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71" name="Google Shape;1471;p47"/>
          <p:cNvSpPr txBox="1">
            <a:spLocks noGrp="1"/>
          </p:cNvSpPr>
          <p:nvPr>
            <p:ph type="body" idx="5"/>
          </p:nvPr>
        </p:nvSpPr>
        <p:spPr>
          <a:xfrm rot="-5400000">
            <a:off x="5029241" y="4840051"/>
            <a:ext cx="1219200" cy="225900"/>
          </a:xfrm>
          <a:prstGeom prst="rect">
            <a:avLst/>
          </a:prstGeom>
          <a:solidFill>
            <a:schemeClr val="accent5"/>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ransición">
  <p:cSld name="Transición">
    <p:spTree>
      <p:nvGrpSpPr>
        <p:cNvPr id="1" name="Shape 1472"/>
        <p:cNvGrpSpPr/>
        <p:nvPr/>
      </p:nvGrpSpPr>
      <p:grpSpPr>
        <a:xfrm>
          <a:off x="0" y="0"/>
          <a:ext cx="0" cy="0"/>
          <a:chOff x="0" y="0"/>
          <a:chExt cx="0" cy="0"/>
        </a:xfrm>
      </p:grpSpPr>
      <p:sp>
        <p:nvSpPr>
          <p:cNvPr id="1473" name="Google Shape;1473;p48"/>
          <p:cNvSpPr>
            <a:spLocks noGrp="1"/>
          </p:cNvSpPr>
          <p:nvPr>
            <p:ph type="body" idx="1"/>
          </p:nvPr>
        </p:nvSpPr>
        <p:spPr>
          <a:xfrm>
            <a:off x="10104322" y="3587303"/>
            <a:ext cx="2087700" cy="32706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74" name="Google Shape;1474;p48"/>
          <p:cNvSpPr txBox="1">
            <a:spLocks noGrp="1"/>
          </p:cNvSpPr>
          <p:nvPr>
            <p:ph type="body" idx="2"/>
          </p:nvPr>
        </p:nvSpPr>
        <p:spPr>
          <a:xfrm>
            <a:off x="285750" y="0"/>
            <a:ext cx="11620500" cy="6591300"/>
          </a:xfrm>
          <a:prstGeom prst="rect">
            <a:avLst/>
          </a:prstGeom>
          <a:solidFill>
            <a:schemeClr val="accen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75" name="Google Shape;1475;p48"/>
          <p:cNvSpPr txBox="1">
            <a:spLocks noGrp="1"/>
          </p:cNvSpPr>
          <p:nvPr>
            <p:ph type="title"/>
          </p:nvPr>
        </p:nvSpPr>
        <p:spPr>
          <a:xfrm>
            <a:off x="1085850" y="2679192"/>
            <a:ext cx="9963300" cy="14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6" name="Google Shape;1476;p48"/>
          <p:cNvSpPr txBox="1">
            <a:spLocks noGrp="1"/>
          </p:cNvSpPr>
          <p:nvPr>
            <p:ph type="body" idx="3"/>
          </p:nvPr>
        </p:nvSpPr>
        <p:spPr>
          <a:xfrm>
            <a:off x="0" y="2679192"/>
            <a:ext cx="533400" cy="1499700"/>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ransición">
  <p:cSld name="1_Transición">
    <p:spTree>
      <p:nvGrpSpPr>
        <p:cNvPr id="1" name="Shape 1477"/>
        <p:cNvGrpSpPr/>
        <p:nvPr/>
      </p:nvGrpSpPr>
      <p:grpSpPr>
        <a:xfrm>
          <a:off x="0" y="0"/>
          <a:ext cx="0" cy="0"/>
          <a:chOff x="0" y="0"/>
          <a:chExt cx="0" cy="0"/>
        </a:xfrm>
      </p:grpSpPr>
      <p:sp>
        <p:nvSpPr>
          <p:cNvPr id="1478" name="Google Shape;1478;p49"/>
          <p:cNvSpPr>
            <a:spLocks noGrp="1"/>
          </p:cNvSpPr>
          <p:nvPr>
            <p:ph type="body" idx="1"/>
          </p:nvPr>
        </p:nvSpPr>
        <p:spPr>
          <a:xfrm>
            <a:off x="10104322" y="3587303"/>
            <a:ext cx="2087700" cy="3270600"/>
          </a:xfrm>
          <a:prstGeom prst="triangle">
            <a:avLst>
              <a:gd name="adj" fmla="val 100000"/>
            </a:avLst>
          </a:prstGeom>
          <a:solidFill>
            <a:schemeClr val="dk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79" name="Google Shape;1479;p49"/>
          <p:cNvSpPr txBox="1">
            <a:spLocks noGrp="1"/>
          </p:cNvSpPr>
          <p:nvPr>
            <p:ph type="body" idx="2"/>
          </p:nvPr>
        </p:nvSpPr>
        <p:spPr>
          <a:xfrm>
            <a:off x="285750" y="0"/>
            <a:ext cx="11620500" cy="6591300"/>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80" name="Google Shape;1480;p49"/>
          <p:cNvSpPr txBox="1">
            <a:spLocks noGrp="1"/>
          </p:cNvSpPr>
          <p:nvPr>
            <p:ph type="title"/>
          </p:nvPr>
        </p:nvSpPr>
        <p:spPr>
          <a:xfrm>
            <a:off x="1085850" y="2679192"/>
            <a:ext cx="9963300" cy="14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1" name="Google Shape;1481;p49"/>
          <p:cNvSpPr txBox="1">
            <a:spLocks noGrp="1"/>
          </p:cNvSpPr>
          <p:nvPr>
            <p:ph type="body" idx="3"/>
          </p:nvPr>
        </p:nvSpPr>
        <p:spPr>
          <a:xfrm>
            <a:off x="0" y="2679192"/>
            <a:ext cx="533400" cy="1499700"/>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ransición">
  <p:cSld name="2_Transición">
    <p:spTree>
      <p:nvGrpSpPr>
        <p:cNvPr id="1" name="Shape 1482"/>
        <p:cNvGrpSpPr/>
        <p:nvPr/>
      </p:nvGrpSpPr>
      <p:grpSpPr>
        <a:xfrm>
          <a:off x="0" y="0"/>
          <a:ext cx="0" cy="0"/>
          <a:chOff x="0" y="0"/>
          <a:chExt cx="0" cy="0"/>
        </a:xfrm>
      </p:grpSpPr>
      <p:sp>
        <p:nvSpPr>
          <p:cNvPr id="1483" name="Google Shape;1483;p50"/>
          <p:cNvSpPr>
            <a:spLocks noGrp="1"/>
          </p:cNvSpPr>
          <p:nvPr>
            <p:ph type="body" idx="1"/>
          </p:nvPr>
        </p:nvSpPr>
        <p:spPr>
          <a:xfrm>
            <a:off x="10104322" y="3587303"/>
            <a:ext cx="2087700" cy="32706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84" name="Google Shape;1484;p50"/>
          <p:cNvSpPr txBox="1">
            <a:spLocks noGrp="1"/>
          </p:cNvSpPr>
          <p:nvPr>
            <p:ph type="body" idx="2"/>
          </p:nvPr>
        </p:nvSpPr>
        <p:spPr>
          <a:xfrm>
            <a:off x="285750" y="0"/>
            <a:ext cx="11620500" cy="6591300"/>
          </a:xfrm>
          <a:prstGeom prst="rect">
            <a:avLst/>
          </a:prstGeom>
          <a:solidFill>
            <a:schemeClr val="accent5"/>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85" name="Google Shape;1485;p50"/>
          <p:cNvSpPr txBox="1">
            <a:spLocks noGrp="1"/>
          </p:cNvSpPr>
          <p:nvPr>
            <p:ph type="title"/>
          </p:nvPr>
        </p:nvSpPr>
        <p:spPr>
          <a:xfrm>
            <a:off x="1085850" y="2679192"/>
            <a:ext cx="9963300" cy="14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6" name="Google Shape;1486;p50"/>
          <p:cNvSpPr txBox="1">
            <a:spLocks noGrp="1"/>
          </p:cNvSpPr>
          <p:nvPr>
            <p:ph type="body" idx="3"/>
          </p:nvPr>
        </p:nvSpPr>
        <p:spPr>
          <a:xfrm>
            <a:off x="0" y="2679192"/>
            <a:ext cx="533400" cy="1499700"/>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_Amarillo oscuro">
  <p:cSld name="Diapositiva de título_Amarillo oscuro">
    <p:bg>
      <p:bgPr>
        <a:solidFill>
          <a:srgbClr val="F2F2F2"/>
        </a:solidFill>
        <a:effectLst/>
      </p:bgPr>
    </p:bg>
    <p:spTree>
      <p:nvGrpSpPr>
        <p:cNvPr id="1" name="Shape 1071"/>
        <p:cNvGrpSpPr/>
        <p:nvPr/>
      </p:nvGrpSpPr>
      <p:grpSpPr>
        <a:xfrm>
          <a:off x="0" y="0"/>
          <a:ext cx="0" cy="0"/>
          <a:chOff x="0" y="0"/>
          <a:chExt cx="0" cy="0"/>
        </a:xfrm>
      </p:grpSpPr>
      <p:sp>
        <p:nvSpPr>
          <p:cNvPr id="1072" name="Google Shape;1072;p6"/>
          <p:cNvSpPr txBox="1">
            <a:spLocks noGrp="1"/>
          </p:cNvSpPr>
          <p:nvPr>
            <p:ph type="body" idx="1"/>
          </p:nvPr>
        </p:nvSpPr>
        <p:spPr>
          <a:xfrm>
            <a:off x="1181099" y="457200"/>
            <a:ext cx="8128200" cy="6248400"/>
          </a:xfrm>
          <a:prstGeom prst="rect">
            <a:avLst/>
          </a:prstGeom>
          <a:solidFill>
            <a:schemeClr val="accent2"/>
          </a:solidFill>
          <a:ln>
            <a:noFill/>
          </a:ln>
        </p:spPr>
        <p:txBody>
          <a:bodyPr spcFirstLastPara="1" wrap="square" lIns="45700" tIns="45700" rIns="45700" bIns="45700" anchor="ctr" anchorCtr="0">
            <a:normAutofit/>
          </a:bodyPr>
          <a:lstStyle>
            <a:lvl1pPr marL="457200" lvl="0" indent="-228600" algn="l" rtl="0">
              <a:lnSpc>
                <a:spcPct val="90000"/>
              </a:lnSpc>
              <a:spcBef>
                <a:spcPts val="1200"/>
              </a:spcBef>
              <a:spcAft>
                <a:spcPts val="0"/>
              </a:spcAft>
              <a:buSzPts val="1800"/>
              <a:buNone/>
              <a:defRPr sz="1800">
                <a:solidFill>
                  <a:schemeClr val="l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73" name="Google Shape;1073;p6"/>
          <p:cNvSpPr/>
          <p:nvPr/>
        </p:nvSpPr>
        <p:spPr>
          <a:xfrm rot="2231082">
            <a:off x="9454449" y="-926077"/>
            <a:ext cx="131571" cy="8719330"/>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74" name="Google Shape;1074;p6"/>
          <p:cNvSpPr/>
          <p:nvPr/>
        </p:nvSpPr>
        <p:spPr>
          <a:xfrm rot="2231082">
            <a:off x="9331521" y="-941607"/>
            <a:ext cx="172532" cy="8750434"/>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75" name="Google Shape;1075;p6"/>
          <p:cNvSpPr txBox="1">
            <a:spLocks noGrp="1"/>
          </p:cNvSpPr>
          <p:nvPr>
            <p:ph type="body" idx="2"/>
          </p:nvPr>
        </p:nvSpPr>
        <p:spPr>
          <a:xfrm>
            <a:off x="990599" y="304800"/>
            <a:ext cx="8128200"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76" name="Google Shape;1076;p6"/>
          <p:cNvSpPr txBox="1">
            <a:spLocks noGrp="1"/>
          </p:cNvSpPr>
          <p:nvPr>
            <p:ph type="ctrTitle"/>
          </p:nvPr>
        </p:nvSpPr>
        <p:spPr>
          <a:xfrm>
            <a:off x="1378135" y="1219199"/>
            <a:ext cx="7232400" cy="2732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2C2E52"/>
              </a:buClr>
              <a:buSzPts val="5000"/>
              <a:buFont typeface="Questrial"/>
              <a:buNone/>
              <a:defRPr sz="5000" cap="none">
                <a:solidFill>
                  <a:srgbClr val="2C2E52"/>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7" name="Google Shape;1077;p6"/>
          <p:cNvSpPr txBox="1">
            <a:spLocks noGrp="1"/>
          </p:cNvSpPr>
          <p:nvPr>
            <p:ph type="subTitle" idx="3"/>
          </p:nvPr>
        </p:nvSpPr>
        <p:spPr>
          <a:xfrm>
            <a:off x="1378134" y="4069079"/>
            <a:ext cx="5022600" cy="14631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SzPts val="2000"/>
              <a:buNone/>
              <a:defRPr sz="2000">
                <a:solidFill>
                  <a:schemeClr val="dk1"/>
                </a:solidFill>
                <a:latin typeface="Questrial"/>
                <a:ea typeface="Questrial"/>
                <a:cs typeface="Questrial"/>
                <a:sym typeface="Questria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078" name="Google Shape;1078;p6"/>
          <p:cNvSpPr/>
          <p:nvPr/>
        </p:nvSpPr>
        <p:spPr>
          <a:xfrm rot="-5400000" flipH="1">
            <a:off x="1562100" y="-114298"/>
            <a:ext cx="3048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79" name="Google Shape;1079;p6"/>
          <p:cNvSpPr>
            <a:spLocks noGrp="1"/>
          </p:cNvSpPr>
          <p:nvPr>
            <p:ph type="pic" idx="4"/>
          </p:nvPr>
        </p:nvSpPr>
        <p:spPr>
          <a:xfrm>
            <a:off x="7013448" y="34960"/>
            <a:ext cx="5178600" cy="68229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ransición">
  <p:cSld name="3_Transición">
    <p:spTree>
      <p:nvGrpSpPr>
        <p:cNvPr id="1" name="Shape 1487"/>
        <p:cNvGrpSpPr/>
        <p:nvPr/>
      </p:nvGrpSpPr>
      <p:grpSpPr>
        <a:xfrm>
          <a:off x="0" y="0"/>
          <a:ext cx="0" cy="0"/>
          <a:chOff x="0" y="0"/>
          <a:chExt cx="0" cy="0"/>
        </a:xfrm>
      </p:grpSpPr>
      <p:sp>
        <p:nvSpPr>
          <p:cNvPr id="1488" name="Google Shape;1488;p51"/>
          <p:cNvSpPr>
            <a:spLocks noGrp="1"/>
          </p:cNvSpPr>
          <p:nvPr>
            <p:ph type="pic" idx="2"/>
          </p:nvPr>
        </p:nvSpPr>
        <p:spPr>
          <a:xfrm>
            <a:off x="0" y="0"/>
            <a:ext cx="12192000" cy="6858000"/>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89" name="Google Shape;1489;p51"/>
          <p:cNvSpPr txBox="1">
            <a:spLocks noGrp="1"/>
          </p:cNvSpPr>
          <p:nvPr>
            <p:ph type="body" idx="1"/>
          </p:nvPr>
        </p:nvSpPr>
        <p:spPr>
          <a:xfrm>
            <a:off x="0" y="0"/>
            <a:ext cx="12192000" cy="5723100"/>
          </a:xfrm>
          <a:prstGeom prst="rect">
            <a:avLst/>
          </a:prstGeom>
          <a:solidFill>
            <a:schemeClr val="accent2">
              <a:alpha val="83920"/>
            </a:schemeClr>
          </a:solidFill>
          <a:ln>
            <a:noFill/>
          </a:ln>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90" name="Google Shape;1490;p51"/>
          <p:cNvSpPr txBox="1">
            <a:spLocks noGrp="1"/>
          </p:cNvSpPr>
          <p:nvPr>
            <p:ph type="body" idx="3"/>
          </p:nvPr>
        </p:nvSpPr>
        <p:spPr>
          <a:xfrm>
            <a:off x="533400" y="0"/>
            <a:ext cx="6781800" cy="6324600"/>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91" name="Google Shape;1491;p51"/>
          <p:cNvSpPr txBox="1">
            <a:spLocks noGrp="1"/>
          </p:cNvSpPr>
          <p:nvPr>
            <p:ph type="title"/>
          </p:nvPr>
        </p:nvSpPr>
        <p:spPr>
          <a:xfrm>
            <a:off x="1266825" y="2265916"/>
            <a:ext cx="5314800" cy="34890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2" name="Google Shape;1492;p51"/>
          <p:cNvSpPr txBox="1">
            <a:spLocks noGrp="1"/>
          </p:cNvSpPr>
          <p:nvPr>
            <p:ph type="sldNum" idx="12"/>
          </p:nvPr>
        </p:nvSpPr>
        <p:spPr>
          <a:xfrm>
            <a:off x="628788" y="6339840"/>
            <a:ext cx="302400" cy="3657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ransición">
  <p:cSld name="4_Transición">
    <p:spTree>
      <p:nvGrpSpPr>
        <p:cNvPr id="1" name="Shape 1493"/>
        <p:cNvGrpSpPr/>
        <p:nvPr/>
      </p:nvGrpSpPr>
      <p:grpSpPr>
        <a:xfrm>
          <a:off x="0" y="0"/>
          <a:ext cx="0" cy="0"/>
          <a:chOff x="0" y="0"/>
          <a:chExt cx="0" cy="0"/>
        </a:xfrm>
      </p:grpSpPr>
      <p:sp>
        <p:nvSpPr>
          <p:cNvPr id="1494" name="Google Shape;1494;p52"/>
          <p:cNvSpPr>
            <a:spLocks noGrp="1"/>
          </p:cNvSpPr>
          <p:nvPr>
            <p:ph type="pic" idx="2"/>
          </p:nvPr>
        </p:nvSpPr>
        <p:spPr>
          <a:xfrm>
            <a:off x="0" y="5378958"/>
            <a:ext cx="12192000" cy="1479000"/>
          </a:xfrm>
          <a:prstGeom prst="rect">
            <a:avLst/>
          </a:prstGeom>
          <a:no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495" name="Google Shape;1495;p52"/>
          <p:cNvSpPr txBox="1">
            <a:spLocks noGrp="1"/>
          </p:cNvSpPr>
          <p:nvPr>
            <p:ph type="body" idx="1"/>
          </p:nvPr>
        </p:nvSpPr>
        <p:spPr>
          <a:xfrm>
            <a:off x="0" y="0"/>
            <a:ext cx="12192000" cy="5723100"/>
          </a:xfrm>
          <a:prstGeom prst="rect">
            <a:avLst/>
          </a:prstGeom>
          <a:solidFill>
            <a:schemeClr val="accent2"/>
          </a:solidFill>
          <a:ln>
            <a:noFill/>
          </a:ln>
          <a:effectLst>
            <a:outerShdw blurRad="152400" dist="38100" dir="2700000" algn="tl" rotWithShape="0">
              <a:srgbClr val="000000">
                <a:alpha val="65880"/>
              </a:srgbClr>
            </a:outerShdw>
          </a:effectLst>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96" name="Google Shape;1496;p52"/>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7" name="Google Shape;1497;p52"/>
          <p:cNvSpPr txBox="1">
            <a:spLocks noGrp="1"/>
          </p:cNvSpPr>
          <p:nvPr>
            <p:ph type="body" idx="3"/>
          </p:nvPr>
        </p:nvSpPr>
        <p:spPr>
          <a:xfrm>
            <a:off x="0" y="633984"/>
            <a:ext cx="304800" cy="149970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98" name="Google Shape;1498;p52"/>
          <p:cNvSpPr txBox="1">
            <a:spLocks noGrp="1"/>
          </p:cNvSpPr>
          <p:nvPr>
            <p:ph type="sldNum" idx="12"/>
          </p:nvPr>
        </p:nvSpPr>
        <p:spPr>
          <a:xfrm>
            <a:off x="628788" y="6339840"/>
            <a:ext cx="302400" cy="3657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Transición">
  <p:cSld name="5_Transición">
    <p:spTree>
      <p:nvGrpSpPr>
        <p:cNvPr id="1" name="Shape 1499"/>
        <p:cNvGrpSpPr/>
        <p:nvPr/>
      </p:nvGrpSpPr>
      <p:grpSpPr>
        <a:xfrm>
          <a:off x="0" y="0"/>
          <a:ext cx="0" cy="0"/>
          <a:chOff x="0" y="0"/>
          <a:chExt cx="0" cy="0"/>
        </a:xfrm>
      </p:grpSpPr>
      <p:sp>
        <p:nvSpPr>
          <p:cNvPr id="1500" name="Google Shape;1500;p53"/>
          <p:cNvSpPr>
            <a:spLocks noGrp="1"/>
          </p:cNvSpPr>
          <p:nvPr>
            <p:ph type="pic" idx="2"/>
          </p:nvPr>
        </p:nvSpPr>
        <p:spPr>
          <a:xfrm>
            <a:off x="0" y="5378958"/>
            <a:ext cx="12192000" cy="1479000"/>
          </a:xfrm>
          <a:prstGeom prst="rect">
            <a:avLst/>
          </a:prstGeom>
          <a:no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01" name="Google Shape;1501;p53"/>
          <p:cNvSpPr txBox="1">
            <a:spLocks noGrp="1"/>
          </p:cNvSpPr>
          <p:nvPr>
            <p:ph type="body" idx="1"/>
          </p:nvPr>
        </p:nvSpPr>
        <p:spPr>
          <a:xfrm>
            <a:off x="0" y="0"/>
            <a:ext cx="12192000" cy="5723100"/>
          </a:xfrm>
          <a:prstGeom prst="rect">
            <a:avLst/>
          </a:prstGeom>
          <a:solidFill>
            <a:schemeClr val="accent1"/>
          </a:solidFill>
          <a:ln>
            <a:noFill/>
          </a:ln>
          <a:effectLst>
            <a:outerShdw blurRad="152400" dist="38100" dir="2700000" algn="tl" rotWithShape="0">
              <a:srgbClr val="000000">
                <a:alpha val="65880"/>
              </a:srgbClr>
            </a:outerShdw>
          </a:effectLst>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02" name="Google Shape;1502;p53"/>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3" name="Google Shape;1503;p53"/>
          <p:cNvSpPr txBox="1">
            <a:spLocks noGrp="1"/>
          </p:cNvSpPr>
          <p:nvPr>
            <p:ph type="body" idx="3"/>
          </p:nvPr>
        </p:nvSpPr>
        <p:spPr>
          <a:xfrm>
            <a:off x="0" y="633984"/>
            <a:ext cx="304800" cy="149970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04" name="Google Shape;1504;p53"/>
          <p:cNvSpPr txBox="1">
            <a:spLocks noGrp="1"/>
          </p:cNvSpPr>
          <p:nvPr>
            <p:ph type="sldNum" idx="12"/>
          </p:nvPr>
        </p:nvSpPr>
        <p:spPr>
          <a:xfrm>
            <a:off x="628788" y="6339840"/>
            <a:ext cx="302400" cy="3657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6_Transición">
  <p:cSld name="6_Transición">
    <p:spTree>
      <p:nvGrpSpPr>
        <p:cNvPr id="1" name="Shape 1505"/>
        <p:cNvGrpSpPr/>
        <p:nvPr/>
      </p:nvGrpSpPr>
      <p:grpSpPr>
        <a:xfrm>
          <a:off x="0" y="0"/>
          <a:ext cx="0" cy="0"/>
          <a:chOff x="0" y="0"/>
          <a:chExt cx="0" cy="0"/>
        </a:xfrm>
      </p:grpSpPr>
      <p:sp>
        <p:nvSpPr>
          <p:cNvPr id="1506" name="Google Shape;1506;p54"/>
          <p:cNvSpPr>
            <a:spLocks noGrp="1"/>
          </p:cNvSpPr>
          <p:nvPr>
            <p:ph type="pic" idx="2"/>
          </p:nvPr>
        </p:nvSpPr>
        <p:spPr>
          <a:xfrm>
            <a:off x="0" y="5378958"/>
            <a:ext cx="12192000" cy="1479000"/>
          </a:xfrm>
          <a:prstGeom prst="rect">
            <a:avLst/>
          </a:prstGeom>
          <a:no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07" name="Google Shape;1507;p54"/>
          <p:cNvSpPr txBox="1">
            <a:spLocks noGrp="1"/>
          </p:cNvSpPr>
          <p:nvPr>
            <p:ph type="body" idx="1"/>
          </p:nvPr>
        </p:nvSpPr>
        <p:spPr>
          <a:xfrm>
            <a:off x="0" y="0"/>
            <a:ext cx="12192000" cy="5723100"/>
          </a:xfrm>
          <a:prstGeom prst="rect">
            <a:avLst/>
          </a:prstGeom>
          <a:solidFill>
            <a:schemeClr val="accent5"/>
          </a:solidFill>
          <a:ln>
            <a:noFill/>
          </a:ln>
          <a:effectLst>
            <a:outerShdw blurRad="152400" dist="38100" dir="2700000" algn="tl" rotWithShape="0">
              <a:srgbClr val="000000">
                <a:alpha val="65880"/>
              </a:srgbClr>
            </a:outerShdw>
          </a:effectLst>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08" name="Google Shape;1508;p54"/>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9" name="Google Shape;1509;p54"/>
          <p:cNvSpPr txBox="1">
            <a:spLocks noGrp="1"/>
          </p:cNvSpPr>
          <p:nvPr>
            <p:ph type="body" idx="3"/>
          </p:nvPr>
        </p:nvSpPr>
        <p:spPr>
          <a:xfrm>
            <a:off x="0" y="633984"/>
            <a:ext cx="304800" cy="149970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10" name="Google Shape;1510;p54"/>
          <p:cNvSpPr txBox="1">
            <a:spLocks noGrp="1"/>
          </p:cNvSpPr>
          <p:nvPr>
            <p:ph type="sldNum" idx="12"/>
          </p:nvPr>
        </p:nvSpPr>
        <p:spPr>
          <a:xfrm>
            <a:off x="628788" y="6339840"/>
            <a:ext cx="302400" cy="3657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_Transición">
  <p:cSld name="7_Transición">
    <p:spTree>
      <p:nvGrpSpPr>
        <p:cNvPr id="1" name="Shape 1511"/>
        <p:cNvGrpSpPr/>
        <p:nvPr/>
      </p:nvGrpSpPr>
      <p:grpSpPr>
        <a:xfrm>
          <a:off x="0" y="0"/>
          <a:ext cx="0" cy="0"/>
          <a:chOff x="0" y="0"/>
          <a:chExt cx="0" cy="0"/>
        </a:xfrm>
      </p:grpSpPr>
      <p:sp>
        <p:nvSpPr>
          <p:cNvPr id="1512" name="Google Shape;1512;p55"/>
          <p:cNvSpPr>
            <a:spLocks noGrp="1"/>
          </p:cNvSpPr>
          <p:nvPr>
            <p:ph type="pic" idx="2"/>
          </p:nvPr>
        </p:nvSpPr>
        <p:spPr>
          <a:xfrm>
            <a:off x="0" y="5378958"/>
            <a:ext cx="12192000" cy="1479000"/>
          </a:xfrm>
          <a:prstGeom prst="rect">
            <a:avLst/>
          </a:prstGeom>
          <a:no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13" name="Google Shape;1513;p55"/>
          <p:cNvSpPr txBox="1">
            <a:spLocks noGrp="1"/>
          </p:cNvSpPr>
          <p:nvPr>
            <p:ph type="body" idx="1"/>
          </p:nvPr>
        </p:nvSpPr>
        <p:spPr>
          <a:xfrm>
            <a:off x="0" y="0"/>
            <a:ext cx="12192000" cy="5723100"/>
          </a:xfrm>
          <a:prstGeom prst="rect">
            <a:avLst/>
          </a:prstGeom>
          <a:solidFill>
            <a:schemeClr val="accent6"/>
          </a:solidFill>
          <a:ln>
            <a:noFill/>
          </a:ln>
          <a:effectLst>
            <a:outerShdw blurRad="152400" dist="38100" dir="2700000" algn="tl" rotWithShape="0">
              <a:srgbClr val="000000">
                <a:alpha val="65880"/>
              </a:srgbClr>
            </a:outerShdw>
          </a:effectLst>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14" name="Google Shape;1514;p55"/>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6000"/>
              <a:buFont typeface="Quest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5" name="Google Shape;1515;p55"/>
          <p:cNvSpPr txBox="1">
            <a:spLocks noGrp="1"/>
          </p:cNvSpPr>
          <p:nvPr>
            <p:ph type="body" idx="3"/>
          </p:nvPr>
        </p:nvSpPr>
        <p:spPr>
          <a:xfrm>
            <a:off x="0" y="633984"/>
            <a:ext cx="304800" cy="149970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16" name="Google Shape;1516;p55"/>
          <p:cNvSpPr txBox="1">
            <a:spLocks noGrp="1"/>
          </p:cNvSpPr>
          <p:nvPr>
            <p:ph type="sldNum" idx="12"/>
          </p:nvPr>
        </p:nvSpPr>
        <p:spPr>
          <a:xfrm>
            <a:off x="628788" y="6339840"/>
            <a:ext cx="302400" cy="36570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Questrial"/>
                <a:ea typeface="Questrial"/>
                <a:cs typeface="Questrial"/>
                <a:sym typeface="Questrial"/>
              </a:defRPr>
            </a:lvl1pPr>
            <a:lvl2pPr marL="0" marR="0" lvl="1" indent="0" algn="ctr" rtl="0">
              <a:spcBef>
                <a:spcPts val="0"/>
              </a:spcBef>
              <a:buNone/>
              <a:defRPr sz="1000">
                <a:solidFill>
                  <a:srgbClr val="0C0C0C"/>
                </a:solidFill>
                <a:latin typeface="Questrial"/>
                <a:ea typeface="Questrial"/>
                <a:cs typeface="Questrial"/>
                <a:sym typeface="Questrial"/>
              </a:defRPr>
            </a:lvl2pPr>
            <a:lvl3pPr marL="0" marR="0" lvl="2" indent="0" algn="ctr" rtl="0">
              <a:spcBef>
                <a:spcPts val="0"/>
              </a:spcBef>
              <a:buNone/>
              <a:defRPr sz="1000">
                <a:solidFill>
                  <a:srgbClr val="0C0C0C"/>
                </a:solidFill>
                <a:latin typeface="Questrial"/>
                <a:ea typeface="Questrial"/>
                <a:cs typeface="Questrial"/>
                <a:sym typeface="Questrial"/>
              </a:defRPr>
            </a:lvl3pPr>
            <a:lvl4pPr marL="0" marR="0" lvl="3" indent="0" algn="ctr" rtl="0">
              <a:spcBef>
                <a:spcPts val="0"/>
              </a:spcBef>
              <a:buNone/>
              <a:defRPr sz="1000">
                <a:solidFill>
                  <a:srgbClr val="0C0C0C"/>
                </a:solidFill>
                <a:latin typeface="Questrial"/>
                <a:ea typeface="Questrial"/>
                <a:cs typeface="Questrial"/>
                <a:sym typeface="Questrial"/>
              </a:defRPr>
            </a:lvl4pPr>
            <a:lvl5pPr marL="0" marR="0" lvl="4" indent="0" algn="ctr" rtl="0">
              <a:spcBef>
                <a:spcPts val="0"/>
              </a:spcBef>
              <a:buNone/>
              <a:defRPr sz="1000">
                <a:solidFill>
                  <a:srgbClr val="0C0C0C"/>
                </a:solidFill>
                <a:latin typeface="Questrial"/>
                <a:ea typeface="Questrial"/>
                <a:cs typeface="Questrial"/>
                <a:sym typeface="Questrial"/>
              </a:defRPr>
            </a:lvl5pPr>
            <a:lvl6pPr marL="0" marR="0" lvl="5" indent="0" algn="ctr" rtl="0">
              <a:spcBef>
                <a:spcPts val="0"/>
              </a:spcBef>
              <a:buNone/>
              <a:defRPr sz="1000">
                <a:solidFill>
                  <a:srgbClr val="0C0C0C"/>
                </a:solidFill>
                <a:latin typeface="Questrial"/>
                <a:ea typeface="Questrial"/>
                <a:cs typeface="Questrial"/>
                <a:sym typeface="Questrial"/>
              </a:defRPr>
            </a:lvl6pPr>
            <a:lvl7pPr marL="0" marR="0" lvl="6" indent="0" algn="ctr" rtl="0">
              <a:spcBef>
                <a:spcPts val="0"/>
              </a:spcBef>
              <a:buNone/>
              <a:defRPr sz="1000">
                <a:solidFill>
                  <a:srgbClr val="0C0C0C"/>
                </a:solidFill>
                <a:latin typeface="Questrial"/>
                <a:ea typeface="Questrial"/>
                <a:cs typeface="Questrial"/>
                <a:sym typeface="Questrial"/>
              </a:defRPr>
            </a:lvl7pPr>
            <a:lvl8pPr marL="0" marR="0" lvl="7" indent="0" algn="ctr" rtl="0">
              <a:spcBef>
                <a:spcPts val="0"/>
              </a:spcBef>
              <a:buNone/>
              <a:defRPr sz="1000">
                <a:solidFill>
                  <a:srgbClr val="0C0C0C"/>
                </a:solidFill>
                <a:latin typeface="Questrial"/>
                <a:ea typeface="Questrial"/>
                <a:cs typeface="Questrial"/>
                <a:sym typeface="Questrial"/>
              </a:defRPr>
            </a:lvl8pPr>
            <a:lvl9pPr marL="0" marR="0" lvl="8" indent="0" algn="ctr" rtl="0">
              <a:spcBef>
                <a:spcPts val="0"/>
              </a:spcBef>
              <a:buNone/>
              <a:defRPr sz="1000">
                <a:solidFill>
                  <a:srgbClr val="0C0C0C"/>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s-GT"/>
              <a:pPr marL="0" lvl="0" indent="0" algn="ctr" rtl="0">
                <a:spcBef>
                  <a:spcPts val="0"/>
                </a:spcBef>
                <a:spcAft>
                  <a:spcPts val="0"/>
                </a:spcAft>
                <a:buNone/>
              </a:pPr>
              <a:t>‹Nº›</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ierre: agradecimiento 1">
  <p:cSld name="Cierre: agradecimiento 1">
    <p:bg>
      <p:bgPr>
        <a:solidFill>
          <a:srgbClr val="F2F2F2"/>
        </a:solidFill>
        <a:effectLst/>
      </p:bgPr>
    </p:bg>
    <p:spTree>
      <p:nvGrpSpPr>
        <p:cNvPr id="1" name="Shape 1517"/>
        <p:cNvGrpSpPr/>
        <p:nvPr/>
      </p:nvGrpSpPr>
      <p:grpSpPr>
        <a:xfrm>
          <a:off x="0" y="0"/>
          <a:ext cx="0" cy="0"/>
          <a:chOff x="0" y="0"/>
          <a:chExt cx="0" cy="0"/>
        </a:xfrm>
      </p:grpSpPr>
      <p:sp>
        <p:nvSpPr>
          <p:cNvPr id="1518" name="Google Shape;1518;p56"/>
          <p:cNvSpPr txBox="1">
            <a:spLocks noGrp="1"/>
          </p:cNvSpPr>
          <p:nvPr>
            <p:ph type="body" idx="1"/>
          </p:nvPr>
        </p:nvSpPr>
        <p:spPr>
          <a:xfrm>
            <a:off x="1181099" y="457200"/>
            <a:ext cx="8128200"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rtl="0">
              <a:lnSpc>
                <a:spcPct val="90000"/>
              </a:lnSpc>
              <a:spcBef>
                <a:spcPts val="1200"/>
              </a:spcBef>
              <a:spcAft>
                <a:spcPts val="0"/>
              </a:spcAft>
              <a:buSzPts val="1800"/>
              <a:buNone/>
              <a:defRPr sz="1800">
                <a:solidFill>
                  <a:schemeClr val="l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19" name="Google Shape;1519;p56"/>
          <p:cNvSpPr/>
          <p:nvPr/>
        </p:nvSpPr>
        <p:spPr>
          <a:xfrm rot="2231082">
            <a:off x="9454449" y="-926077"/>
            <a:ext cx="131571" cy="8719330"/>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20" name="Google Shape;1520;p56"/>
          <p:cNvSpPr/>
          <p:nvPr/>
        </p:nvSpPr>
        <p:spPr>
          <a:xfrm rot="2231082">
            <a:off x="9331521" y="-941607"/>
            <a:ext cx="172532" cy="8750434"/>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21" name="Google Shape;1521;p56"/>
          <p:cNvSpPr txBox="1">
            <a:spLocks noGrp="1"/>
          </p:cNvSpPr>
          <p:nvPr>
            <p:ph type="body" idx="2"/>
          </p:nvPr>
        </p:nvSpPr>
        <p:spPr>
          <a:xfrm>
            <a:off x="990599" y="304800"/>
            <a:ext cx="8128200"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22" name="Google Shape;1522;p56"/>
          <p:cNvSpPr txBox="1">
            <a:spLocks noGrp="1"/>
          </p:cNvSpPr>
          <p:nvPr>
            <p:ph type="ctrTitle"/>
          </p:nvPr>
        </p:nvSpPr>
        <p:spPr>
          <a:xfrm>
            <a:off x="1378135" y="1219200"/>
            <a:ext cx="7232400" cy="9036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2C2E52"/>
              </a:buClr>
              <a:buSzPts val="5000"/>
              <a:buFont typeface="Questrial"/>
              <a:buNone/>
              <a:defRPr sz="5000" cap="none">
                <a:solidFill>
                  <a:srgbClr val="2C2E52"/>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3" name="Google Shape;1523;p56"/>
          <p:cNvSpPr/>
          <p:nvPr/>
        </p:nvSpPr>
        <p:spPr>
          <a:xfrm rot="-5400000" flipH="1">
            <a:off x="1562100" y="-114298"/>
            <a:ext cx="304800"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24" name="Google Shape;1524;p56"/>
          <p:cNvSpPr>
            <a:spLocks noGrp="1"/>
          </p:cNvSpPr>
          <p:nvPr>
            <p:ph type="pic" idx="3"/>
          </p:nvPr>
        </p:nvSpPr>
        <p:spPr>
          <a:xfrm>
            <a:off x="7013448" y="34960"/>
            <a:ext cx="5178600" cy="68229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ierre: agradecimiento 2">
  <p:cSld name="Cierre: agradecimiento 2">
    <p:spTree>
      <p:nvGrpSpPr>
        <p:cNvPr id="1" name="Shape 1525"/>
        <p:cNvGrpSpPr/>
        <p:nvPr/>
      </p:nvGrpSpPr>
      <p:grpSpPr>
        <a:xfrm>
          <a:off x="0" y="0"/>
          <a:ext cx="0" cy="0"/>
          <a:chOff x="0" y="0"/>
          <a:chExt cx="0" cy="0"/>
        </a:xfrm>
      </p:grpSpPr>
      <p:sp>
        <p:nvSpPr>
          <p:cNvPr id="1526" name="Google Shape;1526;p57"/>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27" name="Google Shape;1527;p57"/>
          <p:cNvSpPr>
            <a:spLocks noGrp="1"/>
          </p:cNvSpPr>
          <p:nvPr>
            <p:ph type="body" idx="1"/>
          </p:nvPr>
        </p:nvSpPr>
        <p:spPr>
          <a:xfrm>
            <a:off x="8074536" y="3124200"/>
            <a:ext cx="2087700" cy="32706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28" name="Google Shape;1528;p57"/>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lstStyle>
            <a:lvl1pPr marL="457200" lvl="0" indent="-228600" algn="ctr"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29" name="Google Shape;1529;p57"/>
          <p:cNvSpPr txBox="1">
            <a:spLocks noGrp="1"/>
          </p:cNvSpPr>
          <p:nvPr>
            <p:ph type="ctrTitle"/>
          </p:nvPr>
        </p:nvSpPr>
        <p:spPr>
          <a:xfrm>
            <a:off x="3163809" y="1905000"/>
            <a:ext cx="5864400" cy="2275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5000"/>
              <a:buFont typeface="Questrial"/>
              <a:buNone/>
              <a:defRPr sz="5000" cap="none">
                <a:solidFill>
                  <a:schemeClr val="lt1"/>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ierre: agradecimiento 3">
  <p:cSld name="Cierre: agradecimiento 3">
    <p:bg>
      <p:bgPr>
        <a:solidFill>
          <a:srgbClr val="F2F2F2"/>
        </a:solidFill>
        <a:effectLst/>
      </p:bgPr>
    </p:bg>
    <p:spTree>
      <p:nvGrpSpPr>
        <p:cNvPr id="1" name="Shape 1530"/>
        <p:cNvGrpSpPr/>
        <p:nvPr/>
      </p:nvGrpSpPr>
      <p:grpSpPr>
        <a:xfrm>
          <a:off x="0" y="0"/>
          <a:ext cx="0" cy="0"/>
          <a:chOff x="0" y="0"/>
          <a:chExt cx="0" cy="0"/>
        </a:xfrm>
      </p:grpSpPr>
      <p:sp>
        <p:nvSpPr>
          <p:cNvPr id="1531" name="Google Shape;1531;p58"/>
          <p:cNvSpPr>
            <a:spLocks noGrp="1"/>
          </p:cNvSpPr>
          <p:nvPr>
            <p:ph type="pic" idx="2"/>
          </p:nvPr>
        </p:nvSpPr>
        <p:spPr>
          <a:xfrm>
            <a:off x="0" y="0"/>
            <a:ext cx="12192000" cy="68580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32" name="Google Shape;1532;p58"/>
          <p:cNvSpPr>
            <a:spLocks noGrp="1"/>
          </p:cNvSpPr>
          <p:nvPr>
            <p:ph type="body" idx="1"/>
          </p:nvPr>
        </p:nvSpPr>
        <p:spPr>
          <a:xfrm rot="10800000">
            <a:off x="2057541" y="466726"/>
            <a:ext cx="703200" cy="11019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33" name="Google Shape;1533;p58"/>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34" name="Google Shape;1534;p58"/>
          <p:cNvSpPr txBox="1">
            <a:spLocks noGrp="1"/>
          </p:cNvSpPr>
          <p:nvPr>
            <p:ph type="body" idx="4"/>
          </p:nvPr>
        </p:nvSpPr>
        <p:spPr>
          <a:xfrm>
            <a:off x="2190750" y="609600"/>
            <a:ext cx="7810500" cy="5638800"/>
          </a:xfrm>
          <a:prstGeom prst="rect">
            <a:avLst/>
          </a:prstGeom>
          <a:solidFill>
            <a:srgbClr val="32345C">
              <a:alpha val="91760"/>
            </a:srgbClr>
          </a:solidFill>
          <a:ln>
            <a:noFill/>
          </a:ln>
        </p:spPr>
        <p:txBody>
          <a:bodyPr spcFirstLastPara="1" wrap="square" lIns="45700" tIns="45700" rIns="45700" bIns="45700" anchor="t" anchorCtr="0">
            <a:normAutofit/>
          </a:bodyPr>
          <a:lstStyle>
            <a:lvl1pPr marL="457200" lvl="0" indent="-228600" algn="ctr"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35" name="Google Shape;1535;p58"/>
          <p:cNvSpPr txBox="1">
            <a:spLocks noGrp="1"/>
          </p:cNvSpPr>
          <p:nvPr>
            <p:ph type="ctrTitle"/>
          </p:nvPr>
        </p:nvSpPr>
        <p:spPr>
          <a:xfrm>
            <a:off x="3163809" y="1905000"/>
            <a:ext cx="5864400" cy="2275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5000"/>
              <a:buFont typeface="Questrial"/>
              <a:buNone/>
              <a:defRPr sz="5000" cap="none">
                <a:solidFill>
                  <a:schemeClr val="lt1"/>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ierre: agradecimiento 4">
  <p:cSld name="Cierre: agradecimiento 4">
    <p:bg>
      <p:bgPr>
        <a:solidFill>
          <a:srgbClr val="F2F2F2"/>
        </a:solidFill>
        <a:effectLst/>
      </p:bgPr>
    </p:bg>
    <p:spTree>
      <p:nvGrpSpPr>
        <p:cNvPr id="1" name="Shape 1536"/>
        <p:cNvGrpSpPr/>
        <p:nvPr/>
      </p:nvGrpSpPr>
      <p:grpSpPr>
        <a:xfrm>
          <a:off x="0" y="0"/>
          <a:ext cx="0" cy="0"/>
          <a:chOff x="0" y="0"/>
          <a:chExt cx="0" cy="0"/>
        </a:xfrm>
      </p:grpSpPr>
      <p:sp>
        <p:nvSpPr>
          <p:cNvPr id="1537" name="Google Shape;1537;p59"/>
          <p:cNvSpPr txBox="1">
            <a:spLocks noGrp="1"/>
          </p:cNvSpPr>
          <p:nvPr>
            <p:ph type="body" idx="1"/>
          </p:nvPr>
        </p:nvSpPr>
        <p:spPr>
          <a:xfrm rot="-2005672" flipH="1">
            <a:off x="584142" y="-142478"/>
            <a:ext cx="1218218" cy="6177205"/>
          </a:xfrm>
          <a:prstGeom prst="rect">
            <a:avLst/>
          </a:prstGeom>
          <a:solidFill>
            <a:schemeClr val="lt1"/>
          </a:solidFill>
          <a:ln>
            <a:noFill/>
          </a:ln>
        </p:spPr>
        <p:txBody>
          <a:bodyPr spcFirstLastPara="1" wrap="square" lIns="45700" tIns="45700" rIns="45700" bIns="45700" anchor="t" anchorCtr="0"/>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38" name="Google Shape;1538;p59"/>
          <p:cNvSpPr>
            <a:spLocks noGrp="1"/>
          </p:cNvSpPr>
          <p:nvPr>
            <p:ph type="pic" idx="2"/>
          </p:nvPr>
        </p:nvSpPr>
        <p:spPr>
          <a:xfrm>
            <a:off x="3124200" y="0"/>
            <a:ext cx="9067800" cy="68580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39" name="Google Shape;1539;p59"/>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40" name="Google Shape;1540;p59"/>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C0C0C"/>
              </a:buClr>
              <a:buSzPts val="5000"/>
              <a:buFont typeface="Questrial"/>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1" name="Google Shape;1541;p59"/>
          <p:cNvSpPr>
            <a:spLocks noGrp="1"/>
          </p:cNvSpPr>
          <p:nvPr>
            <p:ph type="body" idx="4"/>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ierre: agradecimiento 5">
  <p:cSld name="Cierre: agradecimiento 5">
    <p:spTree>
      <p:nvGrpSpPr>
        <p:cNvPr id="1" name="Shape 1542"/>
        <p:cNvGrpSpPr/>
        <p:nvPr/>
      </p:nvGrpSpPr>
      <p:grpSpPr>
        <a:xfrm>
          <a:off x="0" y="0"/>
          <a:ext cx="0" cy="0"/>
          <a:chOff x="0" y="0"/>
          <a:chExt cx="0" cy="0"/>
        </a:xfrm>
      </p:grpSpPr>
      <p:sp>
        <p:nvSpPr>
          <p:cNvPr id="1543" name="Google Shape;1543;p60"/>
          <p:cNvSpPr>
            <a:spLocks noGrp="1"/>
          </p:cNvSpPr>
          <p:nvPr>
            <p:ph type="pic" idx="2"/>
          </p:nvPr>
        </p:nvSpPr>
        <p:spPr>
          <a:xfrm>
            <a:off x="0" y="0"/>
            <a:ext cx="8329200" cy="6858000"/>
          </a:xfrm>
          <a:prstGeom prst="rect">
            <a:avLst/>
          </a:prstGeom>
          <a:solidFill>
            <a:schemeClr val="lt1"/>
          </a:solidFill>
          <a:ln>
            <a:noFill/>
          </a:ln>
          <a:effectLst>
            <a:outerShdw blurRad="228600" dist="38100" algn="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544" name="Google Shape;1544;p60"/>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45" name="Google Shape;1545;p60"/>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C0C0C"/>
              </a:buClr>
              <a:buSzPts val="5000"/>
              <a:buFont typeface="Questrial"/>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6" name="Google Shape;1546;p60"/>
          <p:cNvSpPr txBox="1">
            <a:spLocks noGrp="1"/>
          </p:cNvSpPr>
          <p:nvPr>
            <p:ph type="body" idx="3"/>
          </p:nvPr>
        </p:nvSpPr>
        <p:spPr>
          <a:xfrm>
            <a:off x="2705100" y="409575"/>
            <a:ext cx="1219200" cy="39990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547" name="Google Shape;1547;p60"/>
          <p:cNvSpPr txBox="1">
            <a:spLocks noGrp="1"/>
          </p:cNvSpPr>
          <p:nvPr>
            <p:ph type="body" idx="4"/>
          </p:nvPr>
        </p:nvSpPr>
        <p:spPr>
          <a:xfrm>
            <a:off x="2705100" y="6076950"/>
            <a:ext cx="1219200" cy="39990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Diapositiva de título_Amarillo oscuro">
  <p:cSld name="1_Diapositiva de título_Amarillo oscuro">
    <p:bg>
      <p:bgPr>
        <a:solidFill>
          <a:srgbClr val="F2F2F2"/>
        </a:solidFill>
        <a:effectLst/>
      </p:bgPr>
    </p:bg>
    <p:spTree>
      <p:nvGrpSpPr>
        <p:cNvPr id="1" name="Shape 1080"/>
        <p:cNvGrpSpPr/>
        <p:nvPr/>
      </p:nvGrpSpPr>
      <p:grpSpPr>
        <a:xfrm>
          <a:off x="0" y="0"/>
          <a:ext cx="0" cy="0"/>
          <a:chOff x="0" y="0"/>
          <a:chExt cx="0" cy="0"/>
        </a:xfrm>
      </p:grpSpPr>
      <p:sp>
        <p:nvSpPr>
          <p:cNvPr id="1081" name="Google Shape;1081;p7"/>
          <p:cNvSpPr txBox="1">
            <a:spLocks noGrp="1"/>
          </p:cNvSpPr>
          <p:nvPr>
            <p:ph type="body" idx="1"/>
          </p:nvPr>
        </p:nvSpPr>
        <p:spPr>
          <a:xfrm>
            <a:off x="1181099" y="457200"/>
            <a:ext cx="8128200"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rtl="0">
              <a:lnSpc>
                <a:spcPct val="90000"/>
              </a:lnSpc>
              <a:spcBef>
                <a:spcPts val="1200"/>
              </a:spcBef>
              <a:spcAft>
                <a:spcPts val="0"/>
              </a:spcAft>
              <a:buSzPts val="1800"/>
              <a:buNone/>
              <a:defRPr sz="1800">
                <a:solidFill>
                  <a:schemeClr val="lt1"/>
                </a:solidFill>
                <a:latin typeface="Questrial"/>
                <a:ea typeface="Questrial"/>
                <a:cs typeface="Questrial"/>
                <a:sym typeface="Questria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82" name="Google Shape;1082;p7"/>
          <p:cNvSpPr/>
          <p:nvPr/>
        </p:nvSpPr>
        <p:spPr>
          <a:xfrm rot="2231082">
            <a:off x="9454449" y="-926077"/>
            <a:ext cx="131571" cy="8719330"/>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83" name="Google Shape;1083;p7"/>
          <p:cNvSpPr/>
          <p:nvPr/>
        </p:nvSpPr>
        <p:spPr>
          <a:xfrm rot="2231082">
            <a:off x="9331521" y="-941607"/>
            <a:ext cx="172532" cy="8750434"/>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84" name="Google Shape;1084;p7"/>
          <p:cNvSpPr txBox="1">
            <a:spLocks noGrp="1"/>
          </p:cNvSpPr>
          <p:nvPr>
            <p:ph type="body" idx="2"/>
          </p:nvPr>
        </p:nvSpPr>
        <p:spPr>
          <a:xfrm>
            <a:off x="990599" y="304800"/>
            <a:ext cx="8128200"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85" name="Google Shape;1085;p7"/>
          <p:cNvSpPr txBox="1">
            <a:spLocks noGrp="1"/>
          </p:cNvSpPr>
          <p:nvPr>
            <p:ph type="ctrTitle"/>
          </p:nvPr>
        </p:nvSpPr>
        <p:spPr>
          <a:xfrm>
            <a:off x="1378135" y="1219199"/>
            <a:ext cx="7232400" cy="2732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2C2E52"/>
              </a:buClr>
              <a:buSzPts val="5000"/>
              <a:buFont typeface="Questrial"/>
              <a:buNone/>
              <a:defRPr sz="5000" cap="none">
                <a:solidFill>
                  <a:srgbClr val="2C2E52"/>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6" name="Google Shape;1086;p7"/>
          <p:cNvSpPr txBox="1">
            <a:spLocks noGrp="1"/>
          </p:cNvSpPr>
          <p:nvPr>
            <p:ph type="subTitle" idx="3"/>
          </p:nvPr>
        </p:nvSpPr>
        <p:spPr>
          <a:xfrm>
            <a:off x="1378134" y="4069079"/>
            <a:ext cx="5022600" cy="14631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SzPts val="2000"/>
              <a:buNone/>
              <a:defRPr sz="2000">
                <a:solidFill>
                  <a:schemeClr val="dk1"/>
                </a:solidFill>
                <a:latin typeface="Questrial"/>
                <a:ea typeface="Questrial"/>
                <a:cs typeface="Questrial"/>
                <a:sym typeface="Questria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087" name="Google Shape;1087;p7"/>
          <p:cNvSpPr/>
          <p:nvPr/>
        </p:nvSpPr>
        <p:spPr>
          <a:xfrm rot="-5400000" flipH="1">
            <a:off x="1562100" y="-114298"/>
            <a:ext cx="304800"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88" name="Google Shape;1088;p7"/>
          <p:cNvSpPr>
            <a:spLocks noGrp="1"/>
          </p:cNvSpPr>
          <p:nvPr>
            <p:ph type="pic" idx="4"/>
          </p:nvPr>
        </p:nvSpPr>
        <p:spPr>
          <a:xfrm>
            <a:off x="7013448" y="34960"/>
            <a:ext cx="5178600" cy="68229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Diapositiva de título_Amarillo oscuro">
  <p:cSld name="3_Diapositiva de título_Amarillo oscuro">
    <p:bg>
      <p:bgPr>
        <a:solidFill>
          <a:srgbClr val="F2F2F2"/>
        </a:solidFill>
        <a:effectLst/>
      </p:bgPr>
    </p:bg>
    <p:spTree>
      <p:nvGrpSpPr>
        <p:cNvPr id="1" name="Shape 1089"/>
        <p:cNvGrpSpPr/>
        <p:nvPr/>
      </p:nvGrpSpPr>
      <p:grpSpPr>
        <a:xfrm>
          <a:off x="0" y="0"/>
          <a:ext cx="0" cy="0"/>
          <a:chOff x="0" y="0"/>
          <a:chExt cx="0" cy="0"/>
        </a:xfrm>
      </p:grpSpPr>
      <p:sp>
        <p:nvSpPr>
          <p:cNvPr id="1090" name="Google Shape;1090;p8"/>
          <p:cNvSpPr txBox="1">
            <a:spLocks noGrp="1"/>
          </p:cNvSpPr>
          <p:nvPr>
            <p:ph type="body" idx="1"/>
          </p:nvPr>
        </p:nvSpPr>
        <p:spPr>
          <a:xfrm>
            <a:off x="660462" y="0"/>
            <a:ext cx="9931200" cy="682290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91" name="Google Shape;1091;p8"/>
          <p:cNvSpPr txBox="1">
            <a:spLocks noGrp="1"/>
          </p:cNvSpPr>
          <p:nvPr>
            <p:ph type="body" idx="2"/>
          </p:nvPr>
        </p:nvSpPr>
        <p:spPr>
          <a:xfrm>
            <a:off x="533400" y="0"/>
            <a:ext cx="51000"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92" name="Google Shape;1092;p8"/>
          <p:cNvSpPr txBox="1">
            <a:spLocks noGrp="1"/>
          </p:cNvSpPr>
          <p:nvPr>
            <p:ph type="body" idx="3"/>
          </p:nvPr>
        </p:nvSpPr>
        <p:spPr>
          <a:xfrm>
            <a:off x="990600" y="609600"/>
            <a:ext cx="7429500" cy="5638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93" name="Google Shape;1093;p8"/>
          <p:cNvSpPr txBox="1">
            <a:spLocks noGrp="1"/>
          </p:cNvSpPr>
          <p:nvPr>
            <p:ph type="ctrTitle"/>
          </p:nvPr>
        </p:nvSpPr>
        <p:spPr>
          <a:xfrm>
            <a:off x="1295400" y="1905000"/>
            <a:ext cx="5864400" cy="2275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2C2E52"/>
              </a:buClr>
              <a:buSzPts val="5000"/>
              <a:buFont typeface="Questrial"/>
              <a:buNone/>
              <a:defRPr sz="5000" cap="none">
                <a:solidFill>
                  <a:srgbClr val="2C2E52"/>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4" name="Google Shape;1094;p8"/>
          <p:cNvSpPr txBox="1">
            <a:spLocks noGrp="1"/>
          </p:cNvSpPr>
          <p:nvPr>
            <p:ph type="subTitle" idx="4"/>
          </p:nvPr>
        </p:nvSpPr>
        <p:spPr>
          <a:xfrm>
            <a:off x="1295400" y="4297679"/>
            <a:ext cx="4072500" cy="14631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SzPts val="2000"/>
              <a:buNone/>
              <a:defRPr sz="2000">
                <a:solidFill>
                  <a:schemeClr val="dk1"/>
                </a:solidFill>
                <a:latin typeface="Questrial"/>
                <a:ea typeface="Questrial"/>
                <a:cs typeface="Questrial"/>
                <a:sym typeface="Questria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1095" name="Google Shape;1095;p8"/>
          <p:cNvSpPr txBox="1">
            <a:spLocks noGrp="1"/>
          </p:cNvSpPr>
          <p:nvPr>
            <p:ph type="body" idx="5"/>
          </p:nvPr>
        </p:nvSpPr>
        <p:spPr>
          <a:xfrm>
            <a:off x="450896" y="0"/>
            <a:ext cx="63600"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96" name="Google Shape;1096;p8"/>
          <p:cNvSpPr txBox="1">
            <a:spLocks noGrp="1"/>
          </p:cNvSpPr>
          <p:nvPr>
            <p:ph type="body" idx="6"/>
          </p:nvPr>
        </p:nvSpPr>
        <p:spPr>
          <a:xfrm>
            <a:off x="368391" y="0"/>
            <a:ext cx="63600"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97" name="Google Shape;1097;p8"/>
          <p:cNvSpPr>
            <a:spLocks noGrp="1"/>
          </p:cNvSpPr>
          <p:nvPr>
            <p:ph type="pic" idx="7"/>
          </p:nvPr>
        </p:nvSpPr>
        <p:spPr>
          <a:xfrm>
            <a:off x="7013448" y="34960"/>
            <a:ext cx="5178600" cy="68229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4_Diapositiva de título_Amarillo oscuro">
  <p:cSld name="4_Diapositiva de título_Amarillo oscuro">
    <p:spTree>
      <p:nvGrpSpPr>
        <p:cNvPr id="1" name="Shape 1098"/>
        <p:cNvGrpSpPr/>
        <p:nvPr/>
      </p:nvGrpSpPr>
      <p:grpSpPr>
        <a:xfrm>
          <a:off x="0" y="0"/>
          <a:ext cx="0" cy="0"/>
          <a:chOff x="0" y="0"/>
          <a:chExt cx="0" cy="0"/>
        </a:xfrm>
      </p:grpSpPr>
      <p:sp>
        <p:nvSpPr>
          <p:cNvPr id="1099" name="Google Shape;1099;p9"/>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00" name="Google Shape;1100;p9"/>
          <p:cNvSpPr>
            <a:spLocks noGrp="1"/>
          </p:cNvSpPr>
          <p:nvPr>
            <p:ph type="body" idx="1"/>
          </p:nvPr>
        </p:nvSpPr>
        <p:spPr>
          <a:xfrm>
            <a:off x="8074536" y="3124200"/>
            <a:ext cx="2087700" cy="32706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01" name="Google Shape;1101;p9"/>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lstStyle>
            <a:lvl1pPr marL="457200" lvl="0" indent="-228600" algn="ctr"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02" name="Google Shape;1102;p9"/>
          <p:cNvSpPr txBox="1">
            <a:spLocks noGrp="1"/>
          </p:cNvSpPr>
          <p:nvPr>
            <p:ph type="ctrTitle"/>
          </p:nvPr>
        </p:nvSpPr>
        <p:spPr>
          <a:xfrm>
            <a:off x="3163809" y="1905000"/>
            <a:ext cx="5864400" cy="2275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5000"/>
              <a:buFont typeface="Questrial"/>
              <a:buNone/>
              <a:defRPr sz="5000" cap="none">
                <a:solidFill>
                  <a:schemeClr val="lt1"/>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3" name="Google Shape;1103;p9"/>
          <p:cNvSpPr txBox="1">
            <a:spLocks noGrp="1"/>
          </p:cNvSpPr>
          <p:nvPr>
            <p:ph type="subTitle" idx="4"/>
          </p:nvPr>
        </p:nvSpPr>
        <p:spPr>
          <a:xfrm>
            <a:off x="4059707" y="4297679"/>
            <a:ext cx="4072500" cy="14631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2000"/>
              <a:buNone/>
              <a:defRPr sz="2000">
                <a:solidFill>
                  <a:schemeClr val="lt1"/>
                </a:solidFill>
                <a:latin typeface="Questrial"/>
                <a:ea typeface="Questrial"/>
                <a:cs typeface="Questrial"/>
                <a:sym typeface="Questria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5_Diapositiva de título_Amarillo oscuro">
  <p:cSld name="5_Diapositiva de título_Amarillo oscuro">
    <p:bg>
      <p:bgPr>
        <a:solidFill>
          <a:srgbClr val="F2F2F2"/>
        </a:solidFill>
        <a:effectLst/>
      </p:bgPr>
    </p:bg>
    <p:spTree>
      <p:nvGrpSpPr>
        <p:cNvPr id="1" name="Shape 1104"/>
        <p:cNvGrpSpPr/>
        <p:nvPr/>
      </p:nvGrpSpPr>
      <p:grpSpPr>
        <a:xfrm>
          <a:off x="0" y="0"/>
          <a:ext cx="0" cy="0"/>
          <a:chOff x="0" y="0"/>
          <a:chExt cx="0" cy="0"/>
        </a:xfrm>
      </p:grpSpPr>
      <p:sp>
        <p:nvSpPr>
          <p:cNvPr id="1105" name="Google Shape;1105;p10"/>
          <p:cNvSpPr>
            <a:spLocks noGrp="1"/>
          </p:cNvSpPr>
          <p:nvPr>
            <p:ph type="pic" idx="2"/>
          </p:nvPr>
        </p:nvSpPr>
        <p:spPr>
          <a:xfrm>
            <a:off x="0" y="0"/>
            <a:ext cx="12192000" cy="6858000"/>
          </a:xfrm>
          <a:prstGeom prst="rect">
            <a:avLst/>
          </a:prstGeom>
          <a:solidFill>
            <a:schemeClr val="lt1"/>
          </a:solidFill>
          <a:ln>
            <a:noFill/>
          </a:ln>
        </p:spPr>
        <p:txBody>
          <a:bodyPr spcFirstLastPara="1" wrap="square" lIns="45700" tIns="45700" rIns="45700" bIns="45700" anchor="ctr" anchorCtr="0"/>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106" name="Google Shape;1106;p10"/>
          <p:cNvSpPr>
            <a:spLocks noGrp="1"/>
          </p:cNvSpPr>
          <p:nvPr>
            <p:ph type="body" idx="1"/>
          </p:nvPr>
        </p:nvSpPr>
        <p:spPr>
          <a:xfrm rot="10800000">
            <a:off x="2057541" y="466726"/>
            <a:ext cx="703200" cy="11019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07" name="Google Shape;1107;p10"/>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08" name="Google Shape;1108;p10"/>
          <p:cNvSpPr txBox="1">
            <a:spLocks noGrp="1"/>
          </p:cNvSpPr>
          <p:nvPr>
            <p:ph type="body" idx="4"/>
          </p:nvPr>
        </p:nvSpPr>
        <p:spPr>
          <a:xfrm>
            <a:off x="2190750" y="609600"/>
            <a:ext cx="7810500" cy="5638800"/>
          </a:xfrm>
          <a:prstGeom prst="rect">
            <a:avLst/>
          </a:prstGeom>
          <a:solidFill>
            <a:srgbClr val="32345C">
              <a:alpha val="91760"/>
            </a:srgbClr>
          </a:solidFill>
          <a:ln>
            <a:noFill/>
          </a:ln>
        </p:spPr>
        <p:txBody>
          <a:bodyPr spcFirstLastPara="1" wrap="square" lIns="45700" tIns="45700" rIns="45700" bIns="45700" anchor="t" anchorCtr="0">
            <a:normAutofit/>
          </a:bodyPr>
          <a:lstStyle>
            <a:lvl1pPr marL="457200" lvl="0" indent="-228600" algn="ctr" rtl="0">
              <a:lnSpc>
                <a:spcPct val="90000"/>
              </a:lnSpc>
              <a:spcBef>
                <a:spcPts val="1200"/>
              </a:spcBef>
              <a:spcAft>
                <a:spcPts val="0"/>
              </a:spcAft>
              <a:buSzPts val="2000"/>
              <a:buNone/>
              <a:defRPr>
                <a:solidFill>
                  <a:schemeClr val="dk1"/>
                </a:solidFill>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109" name="Google Shape;1109;p10"/>
          <p:cNvSpPr txBox="1">
            <a:spLocks noGrp="1"/>
          </p:cNvSpPr>
          <p:nvPr>
            <p:ph type="ctrTitle"/>
          </p:nvPr>
        </p:nvSpPr>
        <p:spPr>
          <a:xfrm>
            <a:off x="3163809" y="1905000"/>
            <a:ext cx="5864400" cy="2275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5000"/>
              <a:buFont typeface="Questrial"/>
              <a:buNone/>
              <a:defRPr sz="5000" cap="none">
                <a:solidFill>
                  <a:schemeClr val="lt1"/>
                </a:solidFill>
                <a:latin typeface="Questrial"/>
                <a:ea typeface="Questrial"/>
                <a:cs typeface="Questrial"/>
                <a:sym typeface="Quest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0" name="Google Shape;1110;p10"/>
          <p:cNvSpPr txBox="1">
            <a:spLocks noGrp="1"/>
          </p:cNvSpPr>
          <p:nvPr>
            <p:ph type="subTitle" idx="5"/>
          </p:nvPr>
        </p:nvSpPr>
        <p:spPr>
          <a:xfrm>
            <a:off x="4059707" y="4297679"/>
            <a:ext cx="4072500" cy="14631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2000"/>
              <a:buNone/>
              <a:defRPr sz="2000">
                <a:solidFill>
                  <a:schemeClr val="lt1"/>
                </a:solidFill>
                <a:latin typeface="Questrial"/>
                <a:ea typeface="Questrial"/>
                <a:cs typeface="Questrial"/>
                <a:sym typeface="Questria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6"/>
        <p:cNvGrpSpPr/>
        <p:nvPr/>
      </p:nvGrpSpPr>
      <p:grpSpPr>
        <a:xfrm>
          <a:off x="0" y="0"/>
          <a:ext cx="0" cy="0"/>
          <a:chOff x="0" y="0"/>
          <a:chExt cx="0" cy="0"/>
        </a:xfrm>
      </p:grpSpPr>
      <p:sp>
        <p:nvSpPr>
          <p:cNvPr id="1037" name="Google Shape;1037;p1"/>
          <p:cNvSpPr txBox="1">
            <a:spLocks noGrp="1"/>
          </p:cNvSpPr>
          <p:nvPr>
            <p:ph type="title"/>
          </p:nvPr>
        </p:nvSpPr>
        <p:spPr>
          <a:xfrm>
            <a:off x="548640" y="548640"/>
            <a:ext cx="11106000" cy="1499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C0C0C"/>
              </a:buClr>
              <a:buSzPts val="4200"/>
              <a:buFont typeface="Questrial"/>
              <a:buNone/>
              <a:defRPr sz="4200" b="0" i="0" u="none" strike="noStrike" cap="none">
                <a:solidFill>
                  <a:srgbClr val="0C0C0C"/>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8" name="Google Shape;1038;p1"/>
          <p:cNvSpPr txBox="1">
            <a:spLocks noGrp="1"/>
          </p:cNvSpPr>
          <p:nvPr>
            <p:ph type="body" idx="1"/>
          </p:nvPr>
        </p:nvSpPr>
        <p:spPr>
          <a:xfrm>
            <a:off x="548640" y="2103120"/>
            <a:ext cx="11106000" cy="422160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travel.state.gov/content/dam/visas/Statistics/Non-Immigrant-Statistics/NIVDetailTables/FYs97-18_NIVDetailTable.xlsx" TargetMode="Externa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1"/>
        <p:cNvGrpSpPr/>
        <p:nvPr/>
      </p:nvGrpSpPr>
      <p:grpSpPr>
        <a:xfrm>
          <a:off x="0" y="0"/>
          <a:ext cx="0" cy="0"/>
          <a:chOff x="0" y="0"/>
          <a:chExt cx="0" cy="0"/>
        </a:xfrm>
      </p:grpSpPr>
      <p:sp>
        <p:nvSpPr>
          <p:cNvPr id="1552" name="Google Shape;1552;p61"/>
          <p:cNvSpPr txBox="1">
            <a:spLocks noGrp="1"/>
          </p:cNvSpPr>
          <p:nvPr>
            <p:ph type="ctrTitle"/>
          </p:nvPr>
        </p:nvSpPr>
        <p:spPr>
          <a:xfrm>
            <a:off x="3836504" y="758952"/>
            <a:ext cx="73191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7200"/>
              <a:buFont typeface="Times New Roman"/>
              <a:buNone/>
            </a:pPr>
            <a:r>
              <a:rPr lang="es-GT" sz="7200">
                <a:latin typeface="Times New Roman"/>
                <a:ea typeface="Times New Roman"/>
                <a:cs typeface="Times New Roman"/>
                <a:sym typeface="Times New Roman"/>
              </a:rPr>
              <a:t>MIGRACIÓN Y DISMINUCIÓN DE LA POBREZA</a:t>
            </a:r>
            <a:endParaRPr/>
          </a:p>
        </p:txBody>
      </p:sp>
      <p:sp>
        <p:nvSpPr>
          <p:cNvPr id="1553" name="Google Shape;1553;p61"/>
          <p:cNvSpPr txBox="1">
            <a:spLocks noGrp="1"/>
          </p:cNvSpPr>
          <p:nvPr>
            <p:ph type="subTitle" idx="1"/>
          </p:nvPr>
        </p:nvSpPr>
        <p:spPr>
          <a:xfrm>
            <a:off x="3836504" y="4455620"/>
            <a:ext cx="7321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s-GT">
                <a:latin typeface="Times New Roman"/>
                <a:ea typeface="Times New Roman"/>
                <a:cs typeface="Times New Roman"/>
                <a:sym typeface="Times New Roman"/>
              </a:rPr>
              <a:t>EMBAJADOR EDUARDO HERNÁNDEZ, VICEMINISTRO DE RELACIONES EXTERIORES</a:t>
            </a:r>
            <a:endParaRPr/>
          </a:p>
        </p:txBody>
      </p:sp>
      <p:pic>
        <p:nvPicPr>
          <p:cNvPr id="1554" name="Google Shape;1554;p61"/>
          <p:cNvPicPr preferRelativeResize="0"/>
          <p:nvPr/>
        </p:nvPicPr>
        <p:blipFill rotWithShape="1">
          <a:blip r:embed="rId3">
            <a:alphaModFix/>
          </a:blip>
          <a:srcRect/>
          <a:stretch/>
        </p:blipFill>
        <p:spPr>
          <a:xfrm>
            <a:off x="929818" y="2644761"/>
            <a:ext cx="2449486" cy="1049779"/>
          </a:xfrm>
          <a:prstGeom prst="rect">
            <a:avLst/>
          </a:prstGeom>
          <a:noFill/>
          <a:ln>
            <a:noFill/>
          </a:ln>
        </p:spPr>
      </p:pic>
      <p:sp>
        <p:nvSpPr>
          <p:cNvPr id="1555" name="Google Shape;1555;p61"/>
          <p:cNvSpPr/>
          <p:nvPr/>
        </p:nvSpPr>
        <p:spPr>
          <a:xfrm>
            <a:off x="0" y="6331352"/>
            <a:ext cx="12192000" cy="526500"/>
          </a:xfrm>
          <a:prstGeom prst="rect">
            <a:avLst/>
          </a:prstGeom>
          <a:solidFill>
            <a:srgbClr val="1C5A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pic>
        <p:nvPicPr>
          <p:cNvPr id="1556" name="Google Shape;1556;p61" descr="Logotipo&#10;&#10;Descripción generada automáticamente con confianza media"/>
          <p:cNvPicPr preferRelativeResize="0"/>
          <p:nvPr/>
        </p:nvPicPr>
        <p:blipFill rotWithShape="1">
          <a:blip r:embed="rId4">
            <a:alphaModFix/>
          </a:blip>
          <a:srcRect r="40490"/>
          <a:stretch/>
        </p:blipFill>
        <p:spPr>
          <a:xfrm>
            <a:off x="1109628" y="1691626"/>
            <a:ext cx="2269676" cy="9187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pic>
        <p:nvPicPr>
          <p:cNvPr id="1661" name="Google Shape;1661;p7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62" name="Google Shape;1662;p70"/>
          <p:cNvSpPr txBox="1">
            <a:spLocks noGrp="1"/>
          </p:cNvSpPr>
          <p:nvPr>
            <p:ph type="title"/>
          </p:nvPr>
        </p:nvSpPr>
        <p:spPr>
          <a:xfrm>
            <a:off x="520889" y="556146"/>
            <a:ext cx="111501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VISAS H2A Y H2B</a:t>
            </a:r>
            <a:endParaRPr/>
          </a:p>
        </p:txBody>
      </p:sp>
      <p:sp>
        <p:nvSpPr>
          <p:cNvPr id="1663" name="Google Shape;1663;p70"/>
          <p:cNvSpPr txBox="1"/>
          <p:nvPr/>
        </p:nvSpPr>
        <p:spPr>
          <a:xfrm>
            <a:off x="636220" y="3003375"/>
            <a:ext cx="4050900" cy="2123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Questrial"/>
              <a:buNone/>
            </a:pPr>
            <a:r>
              <a:rPr lang="es-GT" sz="2400">
                <a:solidFill>
                  <a:schemeClr val="lt1"/>
                </a:solidFill>
                <a:latin typeface="Times New Roman"/>
                <a:ea typeface="Times New Roman"/>
                <a:cs typeface="Times New Roman"/>
                <a:sym typeface="Times New Roman"/>
              </a:rPr>
              <a:t>Acuerdo de cooperación para agilización de visas H2A (actividad agrícola)  y H2B  (actividad no agrícola.</a:t>
            </a:r>
            <a:endParaRPr/>
          </a:p>
          <a:p>
            <a:pPr marL="0" marR="0" lvl="0" indent="0" algn="just"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p:txBody>
      </p:sp>
      <p:sp>
        <p:nvSpPr>
          <p:cNvPr id="1664" name="Google Shape;1664;p70"/>
          <p:cNvSpPr/>
          <p:nvPr/>
        </p:nvSpPr>
        <p:spPr>
          <a:xfrm>
            <a:off x="5070765" y="1593273"/>
            <a:ext cx="6600300" cy="4278900"/>
          </a:xfrm>
          <a:prstGeom prst="rect">
            <a:avLst/>
          </a:prstGeom>
          <a:solidFill>
            <a:schemeClr val="lt1"/>
          </a:solidFill>
          <a:ln w="158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estrial"/>
              <a:ea typeface="Questrial"/>
              <a:cs typeface="Questrial"/>
              <a:sym typeface="Questrial"/>
            </a:endParaRPr>
          </a:p>
        </p:txBody>
      </p:sp>
      <p:graphicFrame>
        <p:nvGraphicFramePr>
          <p:cNvPr id="1665" name="Google Shape;1665;p70"/>
          <p:cNvGraphicFramePr/>
          <p:nvPr/>
        </p:nvGraphicFramePr>
        <p:xfrm>
          <a:off x="5323368" y="1768058"/>
          <a:ext cx="6232400" cy="3288625"/>
        </p:xfrm>
        <a:graphic>
          <a:graphicData uri="http://schemas.openxmlformats.org/drawingml/2006/chart">
            <c:chart xmlns:c="http://schemas.openxmlformats.org/drawingml/2006/chart" xmlns:r="http://schemas.openxmlformats.org/officeDocument/2006/relationships" r:id="rId4"/>
          </a:graphicData>
        </a:graphic>
      </p:graphicFrame>
      <p:sp>
        <p:nvSpPr>
          <p:cNvPr id="1666" name="Google Shape;1666;p70"/>
          <p:cNvSpPr/>
          <p:nvPr/>
        </p:nvSpPr>
        <p:spPr>
          <a:xfrm>
            <a:off x="6395919" y="5089942"/>
            <a:ext cx="5275200" cy="7821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667" name="Google Shape;1667;p70"/>
          <p:cNvSpPr txBox="1"/>
          <p:nvPr/>
        </p:nvSpPr>
        <p:spPr>
          <a:xfrm>
            <a:off x="6287386" y="5056692"/>
            <a:ext cx="4962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00"/>
              <a:buFont typeface="Questrial"/>
              <a:buNone/>
            </a:pPr>
            <a:r>
              <a:rPr lang="es-GT" sz="1000">
                <a:solidFill>
                  <a:schemeClr val="dk1"/>
                </a:solidFill>
                <a:latin typeface="Times New Roman"/>
                <a:ea typeface="Times New Roman"/>
                <a:cs typeface="Times New Roman"/>
                <a:sym typeface="Times New Roman"/>
              </a:rPr>
              <a:t>Incluye visas H2A y H2B</a:t>
            </a:r>
            <a:endParaRPr/>
          </a:p>
          <a:p>
            <a:pPr marL="0" marR="0" lvl="0" indent="0" algn="ctr" rtl="0">
              <a:spcBef>
                <a:spcPts val="0"/>
              </a:spcBef>
              <a:spcAft>
                <a:spcPts val="0"/>
              </a:spcAft>
              <a:buClr>
                <a:schemeClr val="dk1"/>
              </a:buClr>
              <a:buSzPts val="1000"/>
              <a:buFont typeface="Questrial"/>
              <a:buNone/>
            </a:pPr>
            <a:r>
              <a:rPr lang="es-GT" sz="1000">
                <a:solidFill>
                  <a:schemeClr val="dk1"/>
                </a:solidFill>
                <a:latin typeface="Times New Roman"/>
                <a:ea typeface="Times New Roman"/>
                <a:cs typeface="Times New Roman"/>
                <a:sym typeface="Times New Roman"/>
              </a:rPr>
              <a:t>Fuente:  </a:t>
            </a:r>
            <a:r>
              <a:rPr lang="es-GT" sz="1000">
                <a:solidFill>
                  <a:schemeClr val="dk1"/>
                </a:solidFill>
                <a:latin typeface="Questrial"/>
                <a:ea typeface="Questrial"/>
                <a:cs typeface="Questrial"/>
                <a:sym typeface="Questrial"/>
              </a:rPr>
              <a:t> Elaboración DIGRACOM, con información de </a:t>
            </a:r>
            <a:r>
              <a:rPr lang="es-GT" sz="1000" u="sng">
                <a:solidFill>
                  <a:schemeClr val="hlink"/>
                </a:solidFill>
                <a:latin typeface="Questrial"/>
                <a:ea typeface="Questrial"/>
                <a:cs typeface="Questrial"/>
                <a:sym typeface="Questrial"/>
                <a:hlinkClick r:id="rId5"/>
              </a:rPr>
              <a:t>https://travel.state.gov/content/dam/visas/Statistics/Non-Immigrant-Statistics/NIVDetailTables/FYs97-18_NIVDetailTable.xlsx</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pic>
        <p:nvPicPr>
          <p:cNvPr id="1672" name="Google Shape;1672;p7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73" name="Google Shape;1673;p71"/>
          <p:cNvSpPr txBox="1">
            <a:spLocks noGrp="1"/>
          </p:cNvSpPr>
          <p:nvPr>
            <p:ph type="title"/>
          </p:nvPr>
        </p:nvSpPr>
        <p:spPr>
          <a:xfrm>
            <a:off x="520889" y="556146"/>
            <a:ext cx="111501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MIGRACIÓN LABORAL A MÉXICO</a:t>
            </a:r>
            <a:endParaRPr/>
          </a:p>
        </p:txBody>
      </p:sp>
      <p:grpSp>
        <p:nvGrpSpPr>
          <p:cNvPr id="1674" name="Google Shape;1674;p71"/>
          <p:cNvGrpSpPr/>
          <p:nvPr/>
        </p:nvGrpSpPr>
        <p:grpSpPr>
          <a:xfrm>
            <a:off x="419451" y="1820178"/>
            <a:ext cx="11150180" cy="4175600"/>
            <a:chOff x="0" y="0"/>
            <a:chExt cx="11150180" cy="4175600"/>
          </a:xfrm>
        </p:grpSpPr>
        <p:sp>
          <p:nvSpPr>
            <p:cNvPr id="1675" name="Google Shape;1675;p71"/>
            <p:cNvSpPr/>
            <p:nvPr/>
          </p:nvSpPr>
          <p:spPr>
            <a:xfrm>
              <a:off x="0" y="0"/>
              <a:ext cx="11150100" cy="1988400"/>
            </a:xfrm>
            <a:prstGeom prst="roundRect">
              <a:avLst>
                <a:gd name="adj" fmla="val 10000"/>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1"/>
            <p:cNvSpPr txBox="1"/>
            <p:nvPr/>
          </p:nvSpPr>
          <p:spPr>
            <a:xfrm>
              <a:off x="2428880" y="0"/>
              <a:ext cx="8721300" cy="1988400"/>
            </a:xfrm>
            <a:prstGeom prst="rect">
              <a:avLst/>
            </a:prstGeom>
            <a:noFill/>
            <a:ln>
              <a:noFill/>
            </a:ln>
          </p:spPr>
          <p:txBody>
            <a:bodyPr spcFirstLastPara="1" wrap="square" lIns="34275" tIns="34275" rIns="34275" bIns="34275" anchor="ctr" anchorCtr="0">
              <a:noAutofit/>
            </a:bodyPr>
            <a:lstStyle/>
            <a:p>
              <a:pPr marL="0" marR="0" lvl="0" indent="0" algn="l" rtl="0">
                <a:lnSpc>
                  <a:spcPct val="90000"/>
                </a:lnSpc>
                <a:spcBef>
                  <a:spcPts val="0"/>
                </a:spcBef>
                <a:spcAft>
                  <a:spcPts val="0"/>
                </a:spcAft>
                <a:buClr>
                  <a:schemeClr val="dk1"/>
                </a:buClr>
                <a:buSzPts val="900"/>
                <a:buFont typeface="Questrial"/>
                <a:buNone/>
              </a:pPr>
              <a:endParaRPr sz="900">
                <a:solidFill>
                  <a:schemeClr val="lt1"/>
                </a:solidFill>
                <a:latin typeface="Questrial"/>
                <a:ea typeface="Questrial"/>
                <a:cs typeface="Questrial"/>
                <a:sym typeface="Questrial"/>
              </a:endParaRPr>
            </a:p>
            <a:p>
              <a:pPr marL="0" marR="0" lvl="0" indent="0" algn="l" rtl="0">
                <a:lnSpc>
                  <a:spcPct val="90000"/>
                </a:lnSpc>
                <a:spcBef>
                  <a:spcPts val="315"/>
                </a:spcBef>
                <a:spcAft>
                  <a:spcPts val="0"/>
                </a:spcAft>
                <a:buClr>
                  <a:schemeClr val="lt1"/>
                </a:buClr>
                <a:buSzPts val="2000"/>
                <a:buFont typeface="Questrial"/>
                <a:buNone/>
              </a:pPr>
              <a:r>
                <a:rPr lang="es-GT" sz="2000" b="1">
                  <a:solidFill>
                    <a:schemeClr val="lt1"/>
                  </a:solidFill>
                  <a:latin typeface="Questrial"/>
                  <a:ea typeface="Questrial"/>
                  <a:cs typeface="Questrial"/>
                  <a:sym typeface="Questrial"/>
                </a:rPr>
                <a:t>Tarjeta de Visitante Trabajador Fronterizo (TVTF)</a:t>
              </a:r>
              <a:endParaRPr/>
            </a:p>
            <a:p>
              <a:pPr marL="0" marR="0" lvl="0" indent="0" algn="l" rtl="0">
                <a:lnSpc>
                  <a:spcPct val="90000"/>
                </a:lnSpc>
                <a:spcBef>
                  <a:spcPts val="700"/>
                </a:spcBef>
                <a:spcAft>
                  <a:spcPts val="0"/>
                </a:spcAft>
                <a:buClr>
                  <a:schemeClr val="lt1"/>
                </a:buClr>
                <a:buSzPts val="2000"/>
                <a:buFont typeface="Questrial"/>
                <a:buNone/>
              </a:pPr>
              <a:r>
                <a:rPr lang="es-GT" sz="2000" b="0">
                  <a:solidFill>
                    <a:schemeClr val="lt1"/>
                  </a:solidFill>
                  <a:latin typeface="Questrial"/>
                  <a:ea typeface="Questrial"/>
                  <a:cs typeface="Questrial"/>
                  <a:sym typeface="Questrial"/>
                </a:rPr>
                <a:t>Los guatemaltecos ingresan con la–TVTF- que les permite realizar actividades renumeradas en 4 Estados fronterizos con México: Campeche, Chiapas, Quintana Roo y Tabasco. </a:t>
              </a:r>
              <a:endParaRPr/>
            </a:p>
            <a:p>
              <a:pPr marL="0" marR="0" lvl="0" indent="0" algn="l" rtl="0">
                <a:lnSpc>
                  <a:spcPct val="90000"/>
                </a:lnSpc>
                <a:spcBef>
                  <a:spcPts val="700"/>
                </a:spcBef>
                <a:spcAft>
                  <a:spcPts val="0"/>
                </a:spcAft>
                <a:buClr>
                  <a:schemeClr val="lt1"/>
                </a:buClr>
                <a:buSzPts val="2000"/>
                <a:buFont typeface="Questrial"/>
                <a:buNone/>
              </a:pPr>
              <a:r>
                <a:rPr lang="es-GT" sz="2000" b="0">
                  <a:solidFill>
                    <a:schemeClr val="lt1"/>
                  </a:solidFill>
                  <a:latin typeface="Questrial"/>
                  <a:ea typeface="Questrial"/>
                  <a:cs typeface="Questrial"/>
                  <a:sym typeface="Questrial"/>
                </a:rPr>
                <a:t>Esta tarjeta permite el ingreso de entradas múltiples y tiene una vigencia de un año. </a:t>
              </a:r>
              <a:endParaRPr/>
            </a:p>
            <a:p>
              <a:pPr marL="0" marR="0" lvl="0" indent="0" algn="l" rtl="0">
                <a:lnSpc>
                  <a:spcPct val="90000"/>
                </a:lnSpc>
                <a:spcBef>
                  <a:spcPts val="700"/>
                </a:spcBef>
                <a:spcAft>
                  <a:spcPts val="0"/>
                </a:spcAft>
                <a:buClr>
                  <a:schemeClr val="dk1"/>
                </a:buClr>
                <a:buSzPts val="1050"/>
                <a:buFont typeface="Questrial"/>
                <a:buNone/>
              </a:pPr>
              <a:endParaRPr sz="1050" b="1">
                <a:solidFill>
                  <a:schemeClr val="lt1"/>
                </a:solidFill>
                <a:latin typeface="Questrial"/>
                <a:ea typeface="Questrial"/>
                <a:cs typeface="Questrial"/>
                <a:sym typeface="Questrial"/>
              </a:endParaRPr>
            </a:p>
          </p:txBody>
        </p:sp>
        <p:sp>
          <p:nvSpPr>
            <p:cNvPr id="1677" name="Google Shape;1677;p71"/>
            <p:cNvSpPr/>
            <p:nvPr/>
          </p:nvSpPr>
          <p:spPr>
            <a:xfrm>
              <a:off x="101439" y="286944"/>
              <a:ext cx="2285700" cy="1478400"/>
            </a:xfrm>
            <a:prstGeom prst="roundRect">
              <a:avLst>
                <a:gd name="adj" fmla="val 10000"/>
              </a:avLst>
            </a:prstGeom>
            <a:blipFill rotWithShape="1">
              <a:blip r:embed="rId4">
                <a:alphaModFix/>
              </a:blip>
              <a:stretch>
                <a:fillRect t="-2999" b="-2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1"/>
            <p:cNvSpPr/>
            <p:nvPr/>
          </p:nvSpPr>
          <p:spPr>
            <a:xfrm>
              <a:off x="0" y="2187200"/>
              <a:ext cx="11150100" cy="1988400"/>
            </a:xfrm>
            <a:prstGeom prst="roundRect">
              <a:avLst>
                <a:gd name="adj" fmla="val 10000"/>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1"/>
            <p:cNvSpPr txBox="1"/>
            <p:nvPr/>
          </p:nvSpPr>
          <p:spPr>
            <a:xfrm>
              <a:off x="2428880" y="2187200"/>
              <a:ext cx="8721300" cy="19884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Questrial"/>
                <a:buNone/>
              </a:pPr>
              <a:r>
                <a:rPr lang="es-GT" sz="2000" b="1">
                  <a:solidFill>
                    <a:schemeClr val="lt1"/>
                  </a:solidFill>
                  <a:latin typeface="Questrial"/>
                  <a:ea typeface="Questrial"/>
                  <a:cs typeface="Questrial"/>
                  <a:sym typeface="Questrial"/>
                </a:rPr>
                <a:t>Estadísticas</a:t>
              </a:r>
              <a:endParaRPr/>
            </a:p>
            <a:p>
              <a:pPr marL="228600" marR="0" lvl="1" indent="-228600" algn="l" rtl="0">
                <a:lnSpc>
                  <a:spcPct val="90000"/>
                </a:lnSpc>
                <a:spcBef>
                  <a:spcPts val="700"/>
                </a:spcBef>
                <a:spcAft>
                  <a:spcPts val="0"/>
                </a:spcAft>
                <a:buClr>
                  <a:schemeClr val="lt1"/>
                </a:buClr>
                <a:buSzPts val="2000"/>
                <a:buFont typeface="Questrial"/>
                <a:buChar char="•"/>
              </a:pPr>
              <a:r>
                <a:rPr lang="es-GT" sz="2000" b="0" i="0" u="none" strike="noStrike" cap="none">
                  <a:solidFill>
                    <a:schemeClr val="lt1"/>
                  </a:solidFill>
                  <a:latin typeface="Questrial"/>
                  <a:ea typeface="Questrial"/>
                  <a:cs typeface="Questrial"/>
                  <a:sym typeface="Questrial"/>
                </a:rPr>
                <a:t>En el 2019 el Instituto Nacional de Migración de México (INM), emitió mas de 9,000 TVTF para guatemaltecos.</a:t>
              </a:r>
              <a:endParaRPr/>
            </a:p>
            <a:p>
              <a:pPr marL="228600" marR="0" lvl="1" indent="-228600" algn="l" rtl="0">
                <a:lnSpc>
                  <a:spcPct val="90000"/>
                </a:lnSpc>
                <a:spcBef>
                  <a:spcPts val="300"/>
                </a:spcBef>
                <a:spcAft>
                  <a:spcPts val="0"/>
                </a:spcAft>
                <a:buClr>
                  <a:schemeClr val="lt1"/>
                </a:buClr>
                <a:buSzPts val="2000"/>
                <a:buFont typeface="Questrial"/>
                <a:buChar char="•"/>
              </a:pPr>
              <a:r>
                <a:rPr lang="es-GT" sz="2000" b="0" i="0" u="none" strike="noStrike" cap="none">
                  <a:solidFill>
                    <a:schemeClr val="lt1"/>
                  </a:solidFill>
                  <a:latin typeface="Questrial"/>
                  <a:ea typeface="Questrial"/>
                  <a:cs typeface="Questrial"/>
                  <a:sym typeface="Questrial"/>
                </a:rPr>
                <a:t>El 89% de los guatemaltecos que trabajan de forma temporal en México son hombres.</a:t>
              </a:r>
              <a:endParaRPr/>
            </a:p>
            <a:p>
              <a:pPr marL="228600" marR="0" lvl="1" indent="-228600" algn="l" rtl="0">
                <a:lnSpc>
                  <a:spcPct val="90000"/>
                </a:lnSpc>
                <a:spcBef>
                  <a:spcPts val="300"/>
                </a:spcBef>
                <a:spcAft>
                  <a:spcPts val="0"/>
                </a:spcAft>
                <a:buClr>
                  <a:schemeClr val="lt1"/>
                </a:buClr>
                <a:buSzPts val="2000"/>
                <a:buFont typeface="Questrial"/>
                <a:buChar char="•"/>
              </a:pPr>
              <a:r>
                <a:rPr lang="es-GT" sz="2000" b="0" i="0" u="none" strike="noStrike" cap="none">
                  <a:solidFill>
                    <a:schemeClr val="lt1"/>
                  </a:solidFill>
                  <a:latin typeface="Questrial"/>
                  <a:ea typeface="Questrial"/>
                  <a:cs typeface="Questrial"/>
                  <a:sym typeface="Questrial"/>
                </a:rPr>
                <a:t>El 47% de los guatemaltecos que trabajan de forma temporal en México tienen entre 20 y 29 años de edad.</a:t>
              </a:r>
              <a:endParaRPr/>
            </a:p>
            <a:p>
              <a:pPr marL="57150" marR="0" lvl="1" indent="0" algn="l" rtl="0">
                <a:lnSpc>
                  <a:spcPct val="90000"/>
                </a:lnSpc>
                <a:spcBef>
                  <a:spcPts val="300"/>
                </a:spcBef>
                <a:spcAft>
                  <a:spcPts val="0"/>
                </a:spcAft>
                <a:buClr>
                  <a:schemeClr val="dk1"/>
                </a:buClr>
                <a:buSzPts val="1000"/>
                <a:buFont typeface="Questrial"/>
                <a:buNone/>
              </a:pPr>
              <a:endParaRPr sz="1000" b="0" i="0" u="none" strike="noStrike" cap="none">
                <a:solidFill>
                  <a:schemeClr val="lt1"/>
                </a:solidFill>
                <a:latin typeface="Questrial"/>
                <a:ea typeface="Questrial"/>
                <a:cs typeface="Questrial"/>
                <a:sym typeface="Questrial"/>
              </a:endParaRPr>
            </a:p>
          </p:txBody>
        </p:sp>
        <p:sp>
          <p:nvSpPr>
            <p:cNvPr id="1680" name="Google Shape;1680;p71"/>
            <p:cNvSpPr/>
            <p:nvPr/>
          </p:nvSpPr>
          <p:spPr>
            <a:xfrm>
              <a:off x="198836" y="2386037"/>
              <a:ext cx="2229900" cy="1590600"/>
            </a:xfrm>
            <a:prstGeom prst="roundRect">
              <a:avLst>
                <a:gd name="adj" fmla="val 10000"/>
              </a:avLst>
            </a:prstGeom>
            <a:blipFill rotWithShape="1">
              <a:blip r:embed="rId5">
                <a:alphaModFix/>
              </a:blip>
              <a:stretch>
                <a:fillRect l="-9999" r="-9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pic>
        <p:nvPicPr>
          <p:cNvPr id="1685" name="Google Shape;1685;p7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86" name="Google Shape;1686;p72"/>
          <p:cNvSpPr txBox="1">
            <a:spLocks noGrp="1"/>
          </p:cNvSpPr>
          <p:nvPr>
            <p:ph type="title"/>
          </p:nvPr>
        </p:nvSpPr>
        <p:spPr>
          <a:xfrm>
            <a:off x="520889" y="556146"/>
            <a:ext cx="111501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MIGRACIÓN LABORAL A MÉXICO</a:t>
            </a:r>
            <a:endParaRPr/>
          </a:p>
        </p:txBody>
      </p:sp>
      <p:graphicFrame>
        <p:nvGraphicFramePr>
          <p:cNvPr id="1687" name="Google Shape;1687;p72"/>
          <p:cNvGraphicFramePr/>
          <p:nvPr/>
        </p:nvGraphicFramePr>
        <p:xfrm>
          <a:off x="665018" y="1481624"/>
          <a:ext cx="3380500" cy="3438050"/>
        </p:xfrm>
        <a:graphic>
          <a:graphicData uri="http://schemas.openxmlformats.org/drawingml/2006/table">
            <a:tbl>
              <a:tblPr>
                <a:noFill/>
                <a:tableStyleId>{F40B80EB-2C7A-4628-8B0A-65BC6E14ECD2}</a:tableStyleId>
              </a:tblPr>
              <a:tblGrid>
                <a:gridCol w="1078875">
                  <a:extLst>
                    <a:ext uri="{9D8B030D-6E8A-4147-A177-3AD203B41FA5}">
                      <a16:colId xmlns:a16="http://schemas.microsoft.com/office/drawing/2014/main" xmlns="" val="20000"/>
                    </a:ext>
                  </a:extLst>
                </a:gridCol>
                <a:gridCol w="2301625">
                  <a:extLst>
                    <a:ext uri="{9D8B030D-6E8A-4147-A177-3AD203B41FA5}">
                      <a16:colId xmlns:a16="http://schemas.microsoft.com/office/drawing/2014/main" xmlns="" val="20001"/>
                    </a:ext>
                  </a:extLst>
                </a:gridCol>
              </a:tblGrid>
              <a:tr h="1024850">
                <a:tc>
                  <a:txBody>
                    <a:bodyPr/>
                    <a:lstStyle/>
                    <a:p>
                      <a:pPr marL="0" marR="0" lvl="0" indent="0" algn="ctr" rtl="0">
                        <a:spcBef>
                          <a:spcPts val="0"/>
                        </a:spcBef>
                        <a:spcAft>
                          <a:spcPts val="0"/>
                        </a:spcAft>
                        <a:buNone/>
                      </a:pPr>
                      <a:r>
                        <a:rPr lang="es-GT" sz="2000" b="1" u="none" strike="noStrike" cap="none">
                          <a:solidFill>
                            <a:schemeClr val="lt1"/>
                          </a:solidFill>
                          <a:latin typeface="Lato"/>
                          <a:ea typeface="Lato"/>
                          <a:cs typeface="Lato"/>
                          <a:sym typeface="Lato"/>
                        </a:rPr>
                        <a:t>Año</a:t>
                      </a:r>
                      <a:endParaRPr sz="2000" b="1" i="0" u="none" strike="noStrike" cap="none">
                        <a:solidFill>
                          <a:schemeClr val="lt1"/>
                        </a:solidFill>
                        <a:latin typeface="Lato"/>
                        <a:ea typeface="Lato"/>
                        <a:cs typeface="Lato"/>
                        <a:sym typeface="Lato"/>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s-GT" sz="2000" b="1" u="none" strike="noStrike" cap="none">
                          <a:solidFill>
                            <a:schemeClr val="lt1"/>
                          </a:solidFill>
                          <a:latin typeface="Lato"/>
                          <a:ea typeface="Lato"/>
                          <a:cs typeface="Lato"/>
                          <a:sym typeface="Lato"/>
                        </a:rPr>
                        <a:t>Trabajadores Guatemaltecos a México</a:t>
                      </a:r>
                      <a:endParaRPr sz="2000" b="1" i="0" u="none" strike="noStrike" cap="none">
                        <a:solidFill>
                          <a:schemeClr val="lt1"/>
                        </a:solidFill>
                        <a:latin typeface="Lato"/>
                        <a:ea typeface="Lato"/>
                        <a:cs typeface="Lato"/>
                        <a:sym typeface="Lato"/>
                      </a:endParaRPr>
                    </a:p>
                  </a:txBody>
                  <a:tcPr marL="9525" marR="9525" marT="9525" marB="0" anchor="ctr">
                    <a:solidFill>
                      <a:schemeClr val="accent5"/>
                    </a:solidFill>
                  </a:tcPr>
                </a:tc>
                <a:extLst>
                  <a:ext uri="{0D108BD9-81ED-4DB2-BD59-A6C34878D82A}">
                    <a16:rowId xmlns:a16="http://schemas.microsoft.com/office/drawing/2014/main" xmlns="" val="10000"/>
                  </a:ext>
                </a:extLst>
              </a:tr>
              <a:tr h="402200">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2016</a:t>
                      </a:r>
                      <a:endParaRPr sz="1800" b="0" i="0" u="none" strike="noStrike" cap="none">
                        <a:solidFill>
                          <a:srgbClr val="000000"/>
                        </a:solidFill>
                        <a:latin typeface="Lato"/>
                        <a:ea typeface="Lato"/>
                        <a:cs typeface="Lato"/>
                        <a:sym typeface="Lato"/>
                      </a:endParaRPr>
                    </a:p>
                  </a:txBody>
                  <a:tcPr marL="9525" marR="9525" marT="9525" marB="0" anchor="ctr"/>
                </a:tc>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14,868</a:t>
                      </a:r>
                      <a:endParaRPr sz="1800" b="0" i="0" u="none" strike="noStrike" cap="none">
                        <a:solidFill>
                          <a:srgbClr val="000000"/>
                        </a:solidFill>
                        <a:latin typeface="Lato"/>
                        <a:ea typeface="Lato"/>
                        <a:cs typeface="Lato"/>
                        <a:sym typeface="Lato"/>
                      </a:endParaRPr>
                    </a:p>
                  </a:txBody>
                  <a:tcPr marL="9525" marR="9525" marT="9525" marB="0" anchor="ctr"/>
                </a:tc>
                <a:extLst>
                  <a:ext uri="{0D108BD9-81ED-4DB2-BD59-A6C34878D82A}">
                    <a16:rowId xmlns:a16="http://schemas.microsoft.com/office/drawing/2014/main" xmlns="" val="10001"/>
                  </a:ext>
                </a:extLst>
              </a:tr>
              <a:tr h="402200">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2017</a:t>
                      </a:r>
                      <a:endParaRPr sz="1800" b="0" i="0" u="none" strike="noStrike" cap="none">
                        <a:solidFill>
                          <a:srgbClr val="000000"/>
                        </a:solidFill>
                        <a:latin typeface="Lato"/>
                        <a:ea typeface="Lato"/>
                        <a:cs typeface="Lato"/>
                        <a:sym typeface="Lato"/>
                      </a:endParaRPr>
                    </a:p>
                  </a:txBody>
                  <a:tcPr marL="9525" marR="9525" marT="9525" marB="0" anchor="ctr"/>
                </a:tc>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12,384</a:t>
                      </a:r>
                      <a:endParaRPr sz="1800" b="0" i="0" u="none" strike="noStrike" cap="none">
                        <a:solidFill>
                          <a:srgbClr val="000000"/>
                        </a:solidFill>
                        <a:latin typeface="Lato"/>
                        <a:ea typeface="Lato"/>
                        <a:cs typeface="Lato"/>
                        <a:sym typeface="Lato"/>
                      </a:endParaRPr>
                    </a:p>
                  </a:txBody>
                  <a:tcPr marL="9525" marR="9525" marT="9525" marB="0" anchor="ctr"/>
                </a:tc>
                <a:extLst>
                  <a:ext uri="{0D108BD9-81ED-4DB2-BD59-A6C34878D82A}">
                    <a16:rowId xmlns:a16="http://schemas.microsoft.com/office/drawing/2014/main" xmlns="" val="10002"/>
                  </a:ext>
                </a:extLst>
              </a:tr>
              <a:tr h="402200">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2018</a:t>
                      </a:r>
                      <a:endParaRPr sz="1800" b="0" i="0" u="none" strike="noStrike" cap="none">
                        <a:solidFill>
                          <a:srgbClr val="000000"/>
                        </a:solidFill>
                        <a:latin typeface="Lato"/>
                        <a:ea typeface="Lato"/>
                        <a:cs typeface="Lato"/>
                        <a:sym typeface="Lato"/>
                      </a:endParaRPr>
                    </a:p>
                  </a:txBody>
                  <a:tcPr marL="9525" marR="9525" marT="9525" marB="0" anchor="ctr"/>
                </a:tc>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10,706</a:t>
                      </a:r>
                      <a:endParaRPr sz="1800" b="0" i="0" u="none" strike="noStrike" cap="none">
                        <a:solidFill>
                          <a:srgbClr val="000000"/>
                        </a:solidFill>
                        <a:latin typeface="Lato"/>
                        <a:ea typeface="Lato"/>
                        <a:cs typeface="Lato"/>
                        <a:sym typeface="Lato"/>
                      </a:endParaRPr>
                    </a:p>
                  </a:txBody>
                  <a:tcPr marL="9525" marR="9525" marT="9525" marB="0" anchor="ctr"/>
                </a:tc>
                <a:extLst>
                  <a:ext uri="{0D108BD9-81ED-4DB2-BD59-A6C34878D82A}">
                    <a16:rowId xmlns:a16="http://schemas.microsoft.com/office/drawing/2014/main" xmlns="" val="10003"/>
                  </a:ext>
                </a:extLst>
              </a:tr>
              <a:tr h="402200">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2019</a:t>
                      </a:r>
                      <a:endParaRPr sz="1800" b="0" i="0" u="none" strike="noStrike" cap="none">
                        <a:solidFill>
                          <a:srgbClr val="000000"/>
                        </a:solidFill>
                        <a:latin typeface="Lato"/>
                        <a:ea typeface="Lato"/>
                        <a:cs typeface="Lato"/>
                        <a:sym typeface="Lato"/>
                      </a:endParaRPr>
                    </a:p>
                  </a:txBody>
                  <a:tcPr marL="9525" marR="9525" marT="9525" marB="0" anchor="ctr"/>
                </a:tc>
                <a:tc>
                  <a:txBody>
                    <a:bodyPr/>
                    <a:lstStyle/>
                    <a:p>
                      <a:pPr marL="0" marR="0" lvl="0" indent="0" algn="ctr" rtl="0">
                        <a:spcBef>
                          <a:spcPts val="0"/>
                        </a:spcBef>
                        <a:spcAft>
                          <a:spcPts val="0"/>
                        </a:spcAft>
                        <a:buNone/>
                      </a:pPr>
                      <a:r>
                        <a:rPr lang="es-GT" sz="1800" b="0" u="none" strike="noStrike" cap="none">
                          <a:latin typeface="Lato"/>
                          <a:ea typeface="Lato"/>
                          <a:cs typeface="Lato"/>
                          <a:sym typeface="Lato"/>
                        </a:rPr>
                        <a:t>9,994</a:t>
                      </a:r>
                      <a:endParaRPr sz="1800" b="0" i="0" u="none" strike="noStrike" cap="none">
                        <a:solidFill>
                          <a:srgbClr val="000000"/>
                        </a:solidFill>
                        <a:latin typeface="Lato"/>
                        <a:ea typeface="Lato"/>
                        <a:cs typeface="Lato"/>
                        <a:sym typeface="Lato"/>
                      </a:endParaRPr>
                    </a:p>
                  </a:txBody>
                  <a:tcPr marL="9525" marR="9525" marT="9525" marB="0" anchor="b"/>
                </a:tc>
                <a:extLst>
                  <a:ext uri="{0D108BD9-81ED-4DB2-BD59-A6C34878D82A}">
                    <a16:rowId xmlns:a16="http://schemas.microsoft.com/office/drawing/2014/main" xmlns="" val="10004"/>
                  </a:ext>
                </a:extLst>
              </a:tr>
              <a:tr h="402200">
                <a:tc>
                  <a:txBody>
                    <a:bodyPr/>
                    <a:lstStyle/>
                    <a:p>
                      <a:pPr marL="0" marR="0" lvl="0" indent="0" algn="ctr" rtl="0">
                        <a:spcBef>
                          <a:spcPts val="0"/>
                        </a:spcBef>
                        <a:spcAft>
                          <a:spcPts val="0"/>
                        </a:spcAft>
                        <a:buNone/>
                      </a:pPr>
                      <a:r>
                        <a:rPr lang="es-GT" sz="1800" b="0" i="0" u="none" strike="noStrike" cap="none">
                          <a:solidFill>
                            <a:srgbClr val="000000"/>
                          </a:solidFill>
                          <a:latin typeface="Lato"/>
                          <a:ea typeface="Lato"/>
                          <a:cs typeface="Lato"/>
                          <a:sym typeface="Lato"/>
                        </a:rPr>
                        <a:t>2020</a:t>
                      </a:r>
                      <a:endParaRPr/>
                    </a:p>
                  </a:txBody>
                  <a:tcPr marL="9525" marR="9525" marT="9525" marB="0" anchor="ctr"/>
                </a:tc>
                <a:tc>
                  <a:txBody>
                    <a:bodyPr/>
                    <a:lstStyle/>
                    <a:p>
                      <a:pPr marL="0" marR="0" lvl="0" indent="0" algn="ctr" rtl="0">
                        <a:spcBef>
                          <a:spcPts val="0"/>
                        </a:spcBef>
                        <a:spcAft>
                          <a:spcPts val="0"/>
                        </a:spcAft>
                        <a:buNone/>
                      </a:pPr>
                      <a:r>
                        <a:rPr lang="es-GT" sz="1800" b="0" i="0" u="none" strike="noStrike" cap="none">
                          <a:solidFill>
                            <a:srgbClr val="000000"/>
                          </a:solidFill>
                          <a:latin typeface="Lato"/>
                          <a:ea typeface="Lato"/>
                          <a:cs typeface="Lato"/>
                          <a:sym typeface="Lato"/>
                        </a:rPr>
                        <a:t>3,678</a:t>
                      </a:r>
                      <a:endParaRPr/>
                    </a:p>
                  </a:txBody>
                  <a:tcPr marL="9525" marR="9525" marT="9525" marB="0" anchor="b"/>
                </a:tc>
                <a:extLst>
                  <a:ext uri="{0D108BD9-81ED-4DB2-BD59-A6C34878D82A}">
                    <a16:rowId xmlns:a16="http://schemas.microsoft.com/office/drawing/2014/main" xmlns="" val="10005"/>
                  </a:ext>
                </a:extLst>
              </a:tr>
              <a:tr h="402200">
                <a:tc>
                  <a:txBody>
                    <a:bodyPr/>
                    <a:lstStyle/>
                    <a:p>
                      <a:pPr marL="0" marR="0" lvl="0" indent="0" algn="ctr" rtl="0">
                        <a:spcBef>
                          <a:spcPts val="0"/>
                        </a:spcBef>
                        <a:spcAft>
                          <a:spcPts val="0"/>
                        </a:spcAft>
                        <a:buNone/>
                      </a:pPr>
                      <a:r>
                        <a:rPr lang="es-GT" sz="1800" b="0" i="0" u="none" strike="noStrike" cap="none">
                          <a:solidFill>
                            <a:srgbClr val="000000"/>
                          </a:solidFill>
                          <a:latin typeface="Lato"/>
                          <a:ea typeface="Lato"/>
                          <a:cs typeface="Lato"/>
                          <a:sym typeface="Lato"/>
                        </a:rPr>
                        <a:t>2021</a:t>
                      </a:r>
                      <a:endParaRPr/>
                    </a:p>
                  </a:txBody>
                  <a:tcPr marL="9525" marR="9525" marT="9525" marB="0" anchor="ctr"/>
                </a:tc>
                <a:tc>
                  <a:txBody>
                    <a:bodyPr/>
                    <a:lstStyle/>
                    <a:p>
                      <a:pPr marL="0" marR="0" lvl="0" indent="0" algn="ctr" rtl="0">
                        <a:spcBef>
                          <a:spcPts val="0"/>
                        </a:spcBef>
                        <a:spcAft>
                          <a:spcPts val="0"/>
                        </a:spcAft>
                        <a:buNone/>
                      </a:pPr>
                      <a:r>
                        <a:rPr lang="es-GT" sz="1800" b="0" i="0" u="none" strike="noStrike" cap="none">
                          <a:solidFill>
                            <a:srgbClr val="000000"/>
                          </a:solidFill>
                          <a:latin typeface="Lato"/>
                          <a:ea typeface="Lato"/>
                          <a:cs typeface="Lato"/>
                          <a:sym typeface="Lato"/>
                        </a:rPr>
                        <a:t>2,274</a:t>
                      </a:r>
                      <a:endParaRPr/>
                    </a:p>
                  </a:txBody>
                  <a:tcPr marL="9525" marR="9525" marT="9525" marB="0" anchor="b"/>
                </a:tc>
                <a:extLst>
                  <a:ext uri="{0D108BD9-81ED-4DB2-BD59-A6C34878D82A}">
                    <a16:rowId xmlns:a16="http://schemas.microsoft.com/office/drawing/2014/main" xmlns="" val="10006"/>
                  </a:ext>
                </a:extLst>
              </a:tr>
            </a:tbl>
          </a:graphicData>
        </a:graphic>
      </p:graphicFrame>
      <p:pic>
        <p:nvPicPr>
          <p:cNvPr id="1688" name="Google Shape;1688;p72"/>
          <p:cNvPicPr preferRelativeResize="0"/>
          <p:nvPr/>
        </p:nvPicPr>
        <p:blipFill rotWithShape="1">
          <a:blip r:embed="rId4">
            <a:alphaModFix/>
          </a:blip>
          <a:srcRect/>
          <a:stretch/>
        </p:blipFill>
        <p:spPr>
          <a:xfrm>
            <a:off x="4447309" y="1524000"/>
            <a:ext cx="7079674" cy="3395672"/>
          </a:xfrm>
          <a:prstGeom prst="rect">
            <a:avLst/>
          </a:prstGeom>
          <a:noFill/>
          <a:ln>
            <a:noFill/>
          </a:ln>
        </p:spPr>
      </p:pic>
      <p:sp>
        <p:nvSpPr>
          <p:cNvPr id="1689" name="Google Shape;1689;p72"/>
          <p:cNvSpPr txBox="1"/>
          <p:nvPr/>
        </p:nvSpPr>
        <p:spPr>
          <a:xfrm>
            <a:off x="3242931" y="5321929"/>
            <a:ext cx="42531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1600">
                <a:solidFill>
                  <a:schemeClr val="lt1"/>
                </a:solidFill>
                <a:latin typeface="Questrial"/>
                <a:ea typeface="Questrial"/>
                <a:cs typeface="Questrial"/>
                <a:sym typeface="Questrial"/>
              </a:rPr>
              <a:t>Fuente:  Secretaria de Gobernación de México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pic>
        <p:nvPicPr>
          <p:cNvPr id="1694" name="Google Shape;1694;p7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95" name="Google Shape;1695;p73"/>
          <p:cNvSpPr txBox="1">
            <a:spLocks noGrp="1"/>
          </p:cNvSpPr>
          <p:nvPr>
            <p:ph type="title"/>
          </p:nvPr>
        </p:nvSpPr>
        <p:spPr>
          <a:xfrm>
            <a:off x="520889" y="584862"/>
            <a:ext cx="11150100" cy="98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200"/>
              <a:buFont typeface="Times New Roman"/>
              <a:buNone/>
            </a:pPr>
            <a:r>
              <a:rPr lang="es-GT" sz="3200">
                <a:solidFill>
                  <a:schemeClr val="lt1"/>
                </a:solidFill>
                <a:latin typeface="Times New Roman"/>
                <a:ea typeface="Times New Roman"/>
                <a:cs typeface="Times New Roman"/>
                <a:sym typeface="Times New Roman"/>
              </a:rPr>
              <a:t>OTROS PAÍSES</a:t>
            </a:r>
            <a:r>
              <a:rPr lang="es-GT" sz="3000">
                <a:solidFill>
                  <a:schemeClr val="lt1"/>
                </a:solidFill>
                <a:latin typeface="Times New Roman"/>
                <a:ea typeface="Times New Roman"/>
                <a:cs typeface="Times New Roman"/>
                <a:sym typeface="Times New Roman"/>
              </a:rPr>
              <a:t/>
            </a:r>
            <a:br>
              <a:rPr lang="es-GT" sz="3000">
                <a:solidFill>
                  <a:schemeClr val="lt1"/>
                </a:solidFill>
                <a:latin typeface="Times New Roman"/>
                <a:ea typeface="Times New Roman"/>
                <a:cs typeface="Times New Roman"/>
                <a:sym typeface="Times New Roman"/>
              </a:rPr>
            </a:br>
            <a:endParaRPr sz="3000">
              <a:solidFill>
                <a:schemeClr val="lt1"/>
              </a:solidFill>
              <a:latin typeface="Times New Roman"/>
              <a:ea typeface="Times New Roman"/>
              <a:cs typeface="Times New Roman"/>
              <a:sym typeface="Times New Roman"/>
            </a:endParaRPr>
          </a:p>
        </p:txBody>
      </p:sp>
      <p:sp>
        <p:nvSpPr>
          <p:cNvPr id="1696" name="Google Shape;1696;p73"/>
          <p:cNvSpPr txBox="1"/>
          <p:nvPr/>
        </p:nvSpPr>
        <p:spPr>
          <a:xfrm>
            <a:off x="893030" y="1371597"/>
            <a:ext cx="10574400" cy="7663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HONDURAS</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Según estimaciones de productores y el Instituto Hondureño del Café, el país requiere año con año un aproximado de 25,000 a 30,000 trabajadores guatemaltecos provenientes de Baja, Verapaz, Alta Verapaz, Chiquimula, Chimaltenango y Jalapa.</a:t>
            </a:r>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La principal ocupación es el corte de café durante los meses de octubre a febrero.</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BELICE</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En promedio de enero a junio de cada año, la industria agrícola bananera, cítrica y azucarera contrata de manera temporal a 2,000 trabajadores guatemaltecos.</a:t>
            </a:r>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Otro grupo se dirige al sector de turismo y hotelería. </a:t>
            </a:r>
            <a:endParaRPr/>
          </a:p>
          <a:p>
            <a:pPr marL="114300" marR="0" lvl="1" indent="0" algn="just"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a:p>
            <a:pPr marL="114300" marR="0" lvl="1" indent="0" algn="just"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Questrial"/>
              <a:buNone/>
            </a:pPr>
            <a:r>
              <a:rPr lang="es-GT" sz="1800">
                <a:solidFill>
                  <a:schemeClr val="dk1"/>
                </a:solidFill>
                <a:latin typeface="Times New Roman"/>
                <a:ea typeface="Times New Roman"/>
                <a:cs typeface="Times New Roman"/>
                <a:sym typeface="Times New Roman"/>
              </a:rPr>
              <a:t> </a:t>
            </a:r>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pic>
        <p:nvPicPr>
          <p:cNvPr id="1701" name="Google Shape;1701;p7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02" name="Google Shape;1702;p74"/>
          <p:cNvSpPr txBox="1">
            <a:spLocks noGrp="1"/>
          </p:cNvSpPr>
          <p:nvPr>
            <p:ph type="title"/>
          </p:nvPr>
        </p:nvSpPr>
        <p:spPr>
          <a:xfrm>
            <a:off x="244269" y="1128562"/>
            <a:ext cx="117036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COORDINACIÓN INTERINSTITUCIONAL</a:t>
            </a:r>
            <a:r>
              <a:rPr lang="es-GT" sz="3600" b="1">
                <a:solidFill>
                  <a:schemeClr val="lt1"/>
                </a:solidFill>
                <a:latin typeface="Lato"/>
                <a:ea typeface="Lato"/>
                <a:cs typeface="Lato"/>
                <a:sym typeface="Lato"/>
              </a:rPr>
              <a:t/>
            </a:r>
            <a:br>
              <a:rPr lang="es-GT" sz="3600" b="1">
                <a:solidFill>
                  <a:schemeClr val="lt1"/>
                </a:solidFill>
                <a:latin typeface="Lato"/>
                <a:ea typeface="Lato"/>
                <a:cs typeface="Lato"/>
                <a:sym typeface="Lato"/>
              </a:rPr>
            </a:br>
            <a:endParaRPr sz="3600">
              <a:solidFill>
                <a:schemeClr val="lt1"/>
              </a:solidFill>
              <a:latin typeface="Times New Roman"/>
              <a:ea typeface="Times New Roman"/>
              <a:cs typeface="Times New Roman"/>
              <a:sym typeface="Times New Roman"/>
            </a:endParaRPr>
          </a:p>
        </p:txBody>
      </p:sp>
      <p:sp>
        <p:nvSpPr>
          <p:cNvPr id="1703" name="Google Shape;1703;p74"/>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704" name="Google Shape;1704;p74"/>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705" name="Google Shape;1705;p74"/>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706" name="Google Shape;1706;p74"/>
          <p:cNvSpPr txBox="1"/>
          <p:nvPr/>
        </p:nvSpPr>
        <p:spPr>
          <a:xfrm>
            <a:off x="419450" y="2126511"/>
            <a:ext cx="11353200" cy="318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700"/>
              <a:buFont typeface="Arial"/>
              <a:buNone/>
            </a:pPr>
            <a:endParaRPr sz="700">
              <a:solidFill>
                <a:schemeClr val="dk1"/>
              </a:solidFill>
              <a:latin typeface="Lato"/>
              <a:ea typeface="Lato"/>
              <a:cs typeface="Lato"/>
              <a:sym typeface="Lato"/>
            </a:endParaRPr>
          </a:p>
          <a:p>
            <a:pPr marL="0" marR="0" lvl="0" indent="0" algn="just" rtl="0">
              <a:lnSpc>
                <a:spcPct val="100000"/>
              </a:lnSpc>
              <a:spcBef>
                <a:spcPts val="1400"/>
              </a:spcBef>
              <a:spcAft>
                <a:spcPts val="0"/>
              </a:spcAft>
              <a:buClr>
                <a:schemeClr val="accent1"/>
              </a:buClr>
              <a:buSzPts val="2200"/>
              <a:buFont typeface="Arial"/>
              <a:buNone/>
            </a:pPr>
            <a:r>
              <a:rPr lang="es-GT" sz="2200">
                <a:solidFill>
                  <a:schemeClr val="lt1"/>
                </a:solidFill>
                <a:latin typeface="Lato"/>
                <a:ea typeface="Lato"/>
                <a:cs typeface="Lato"/>
                <a:sym typeface="Lato"/>
              </a:rPr>
              <a:t>Como parte del plan de recuperación económica, el Ministerio de Relaciones Exteriores a través de las misiones diplomáticas y consulares de Guatemala acreditadas alrededor del mundo, está realizando un trabajo profundo con el propósito de identificar oportunidades laborales para los guatemaltecos en el exterior, esto a través de la promoción del Programa de Trabajo Temporal del Ministerio de Trabajo y Previsión Social, promoviendo así una migración segura, ordenada, regular y circular.</a:t>
            </a:r>
            <a:endParaRPr sz="22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pic>
        <p:nvPicPr>
          <p:cNvPr id="1711" name="Google Shape;1711;p7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12" name="Google Shape;1712;p75"/>
          <p:cNvSpPr txBox="1">
            <a:spLocks noGrp="1"/>
          </p:cNvSpPr>
          <p:nvPr>
            <p:ph type="title"/>
          </p:nvPr>
        </p:nvSpPr>
        <p:spPr>
          <a:xfrm>
            <a:off x="520889" y="648657"/>
            <a:ext cx="11150100" cy="98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BÚSQUEDA DE POTENCIALES EMPLEADORES EN CANADÁ Y LOS ESTADOS UNIDOS DE AMÉRICA </a:t>
            </a:r>
            <a:endParaRPr/>
          </a:p>
        </p:txBody>
      </p:sp>
      <p:sp>
        <p:nvSpPr>
          <p:cNvPr id="1713" name="Google Shape;1713;p75"/>
          <p:cNvSpPr txBox="1"/>
          <p:nvPr/>
        </p:nvSpPr>
        <p:spPr>
          <a:xfrm>
            <a:off x="580566" y="2887059"/>
            <a:ext cx="5242500" cy="1754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1E89B9"/>
              </a:buClr>
              <a:buSzPts val="2160"/>
              <a:buFont typeface="Questrial"/>
              <a:buNone/>
            </a:pPr>
            <a:r>
              <a:rPr lang="es-GT" sz="1800">
                <a:solidFill>
                  <a:schemeClr val="lt1"/>
                </a:solidFill>
                <a:latin typeface="Lato"/>
                <a:ea typeface="Lato"/>
                <a:cs typeface="Lato"/>
                <a:sym typeface="Lato"/>
              </a:rPr>
              <a:t>A partir del año 2019 el Ministerio de Trabajo y Previsión Social elaboró el “Programa de Trabajo Temporal” el cual es promovido en coordinación con el Ministerio de Relaciones Exteriores, y presentado a posibles empleadores en Canadá y los Estados Unidos de América.</a:t>
            </a:r>
            <a:endParaRPr sz="1800">
              <a:solidFill>
                <a:schemeClr val="dk1"/>
              </a:solidFill>
              <a:latin typeface="Times New Roman"/>
              <a:ea typeface="Times New Roman"/>
              <a:cs typeface="Times New Roman"/>
              <a:sym typeface="Times New Roman"/>
            </a:endParaRPr>
          </a:p>
        </p:txBody>
      </p:sp>
      <p:pic>
        <p:nvPicPr>
          <p:cNvPr id="1714" name="Google Shape;1714;p75"/>
          <p:cNvPicPr preferRelativeResize="0"/>
          <p:nvPr/>
        </p:nvPicPr>
        <p:blipFill rotWithShape="1">
          <a:blip r:embed="rId4">
            <a:alphaModFix/>
          </a:blip>
          <a:srcRect l="4659" t="32955" r="10938" b="11990"/>
          <a:stretch/>
        </p:blipFill>
        <p:spPr>
          <a:xfrm>
            <a:off x="6222397" y="2678194"/>
            <a:ext cx="5570400" cy="27246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pic>
        <p:nvPicPr>
          <p:cNvPr id="1719" name="Google Shape;1719;p76"/>
          <p:cNvPicPr preferRelativeResize="0"/>
          <p:nvPr/>
        </p:nvPicPr>
        <p:blipFill rotWithShape="1">
          <a:blip r:embed="rId3">
            <a:alphaModFix/>
          </a:blip>
          <a:srcRect/>
          <a:stretch/>
        </p:blipFill>
        <p:spPr>
          <a:xfrm>
            <a:off x="0" y="55313"/>
            <a:ext cx="12192000" cy="6858000"/>
          </a:xfrm>
          <a:prstGeom prst="rect">
            <a:avLst/>
          </a:prstGeom>
          <a:noFill/>
          <a:ln>
            <a:noFill/>
          </a:ln>
        </p:spPr>
      </p:pic>
      <p:sp>
        <p:nvSpPr>
          <p:cNvPr id="1720" name="Google Shape;1720;p76"/>
          <p:cNvSpPr txBox="1">
            <a:spLocks noGrp="1"/>
          </p:cNvSpPr>
          <p:nvPr>
            <p:ph type="title"/>
          </p:nvPr>
        </p:nvSpPr>
        <p:spPr>
          <a:xfrm>
            <a:off x="520889" y="648657"/>
            <a:ext cx="11150100" cy="98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 </a:t>
            </a:r>
            <a:endParaRPr/>
          </a:p>
        </p:txBody>
      </p:sp>
      <p:sp>
        <p:nvSpPr>
          <p:cNvPr id="1721" name="Google Shape;1721;p76"/>
          <p:cNvSpPr txBox="1"/>
          <p:nvPr/>
        </p:nvSpPr>
        <p:spPr>
          <a:xfrm>
            <a:off x="332509" y="859719"/>
            <a:ext cx="6885600" cy="5632200"/>
          </a:xfrm>
          <a:prstGeom prst="rect">
            <a:avLst/>
          </a:prstGeom>
          <a:noFill/>
          <a:ln>
            <a:noFill/>
          </a:ln>
        </p:spPr>
        <p:txBody>
          <a:bodyPr spcFirstLastPara="1" wrap="square" lIns="91425" tIns="45700" rIns="91425" bIns="45700" anchor="t" anchorCtr="0">
            <a:spAutoFit/>
          </a:bodyPr>
          <a:lstStyle/>
          <a:p>
            <a:pPr marL="285750" marR="0" lvl="0" indent="-133350" algn="ctr"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a:p>
            <a:pPr marL="285750" marR="0" lvl="0" indent="-285750" algn="just" rtl="0">
              <a:spcBef>
                <a:spcPts val="0"/>
              </a:spcBef>
              <a:spcAft>
                <a:spcPts val="0"/>
              </a:spcAft>
              <a:buClr>
                <a:schemeClr val="lt1"/>
              </a:buClr>
              <a:buSzPts val="2400"/>
              <a:buFont typeface="Arial"/>
              <a:buChar char="•"/>
            </a:pPr>
            <a:r>
              <a:rPr lang="es-GT" sz="2400">
                <a:solidFill>
                  <a:schemeClr val="lt1"/>
                </a:solidFill>
                <a:latin typeface="Times New Roman"/>
                <a:ea typeface="Times New Roman"/>
                <a:cs typeface="Times New Roman"/>
                <a:sym typeface="Times New Roman"/>
              </a:rPr>
              <a:t>Se han recibido requerimientos de empleadores en los Estados Unidos de América, por medio del Ministerio de Relaciones Exteriores requerimientos en áreas como panadería, jardinería, limpieza, construcción y hotelería, los cuales han sido trasladados al Ministerio de Trabajo y Previsión Social.</a:t>
            </a:r>
            <a:endParaRPr/>
          </a:p>
          <a:p>
            <a:pPr marL="285750" marR="0" lvl="0" indent="-285750" algn="just" rtl="0">
              <a:spcBef>
                <a:spcPts val="0"/>
              </a:spcBef>
              <a:spcAft>
                <a:spcPts val="0"/>
              </a:spcAft>
              <a:buClr>
                <a:schemeClr val="lt1"/>
              </a:buClr>
              <a:buSzPts val="2400"/>
              <a:buFont typeface="Arial"/>
              <a:buChar char="•"/>
            </a:pPr>
            <a:r>
              <a:rPr lang="es-GT" sz="2400">
                <a:solidFill>
                  <a:schemeClr val="lt1"/>
                </a:solidFill>
                <a:latin typeface="Times New Roman"/>
                <a:ea typeface="Times New Roman"/>
                <a:cs typeface="Times New Roman"/>
                <a:sym typeface="Times New Roman"/>
              </a:rPr>
              <a:t>Una de las empresas  que realizó acercamientos directamente con el Ministerio de Trabajo y Previsión Social es Trident Seafoods Corporation la cual solicitó la contratación de empacadores para laborar en Alaska. La empresa requirió un aproximado de 160 trabajadores para el año 2021 y 700 trabajadores para el año 2022.</a:t>
            </a:r>
            <a:endParaRPr/>
          </a:p>
        </p:txBody>
      </p:sp>
      <p:pic>
        <p:nvPicPr>
          <p:cNvPr id="1722" name="Google Shape;1722;p76" descr="C:\Users\arafael\Downloads\WhatsApp Image 2021-07-29 at 7.54.48 AM.jpeg"/>
          <p:cNvPicPr preferRelativeResize="0"/>
          <p:nvPr/>
        </p:nvPicPr>
        <p:blipFill rotWithShape="1">
          <a:blip r:embed="rId4">
            <a:alphaModFix/>
          </a:blip>
          <a:srcRect/>
          <a:stretch/>
        </p:blipFill>
        <p:spPr>
          <a:xfrm>
            <a:off x="7719453" y="1182909"/>
            <a:ext cx="3450422" cy="2301404"/>
          </a:xfrm>
          <a:prstGeom prst="rect">
            <a:avLst/>
          </a:prstGeom>
          <a:noFill/>
          <a:ln>
            <a:noFill/>
          </a:ln>
        </p:spPr>
      </p:pic>
      <p:pic>
        <p:nvPicPr>
          <p:cNvPr id="1723" name="Google Shape;1723;p76" descr="C:\Users\arafael\Downloads\WhatsApp Image 2021-07-29 at 7.54.48 AM (1).jpeg"/>
          <p:cNvPicPr preferRelativeResize="0"/>
          <p:nvPr/>
        </p:nvPicPr>
        <p:blipFill rotWithShape="1">
          <a:blip r:embed="rId5">
            <a:alphaModFix/>
          </a:blip>
          <a:srcRect/>
          <a:stretch/>
        </p:blipFill>
        <p:spPr>
          <a:xfrm>
            <a:off x="7719453" y="3740081"/>
            <a:ext cx="3450422" cy="2301404"/>
          </a:xfrm>
          <a:prstGeom prst="rect">
            <a:avLst/>
          </a:prstGeom>
          <a:noFill/>
          <a:ln>
            <a:noFill/>
          </a:ln>
        </p:spPr>
      </p:pic>
      <p:sp>
        <p:nvSpPr>
          <p:cNvPr id="1724" name="Google Shape;1724;p76"/>
          <p:cNvSpPr txBox="1"/>
          <p:nvPr/>
        </p:nvSpPr>
        <p:spPr>
          <a:xfrm>
            <a:off x="7508431" y="6097198"/>
            <a:ext cx="4162800" cy="338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1600"/>
              <a:buFont typeface="Questrial"/>
              <a:buNone/>
            </a:pPr>
            <a:r>
              <a:rPr lang="es-GT" sz="1600">
                <a:solidFill>
                  <a:schemeClr val="lt1"/>
                </a:solidFill>
                <a:latin typeface="Times New Roman"/>
                <a:ea typeface="Times New Roman"/>
                <a:cs typeface="Times New Roman"/>
                <a:sym typeface="Times New Roman"/>
              </a:rPr>
              <a:t>Fotografías Fuente:  MINTRAB, julio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pic>
        <p:nvPicPr>
          <p:cNvPr id="1729" name="Google Shape;1729;p7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0" name="Google Shape;1730;p77"/>
          <p:cNvSpPr txBox="1">
            <a:spLocks noGrp="1"/>
          </p:cNvSpPr>
          <p:nvPr>
            <p:ph type="title"/>
          </p:nvPr>
        </p:nvSpPr>
        <p:spPr>
          <a:xfrm>
            <a:off x="520889" y="648657"/>
            <a:ext cx="11150100" cy="98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 </a:t>
            </a:r>
            <a:endParaRPr/>
          </a:p>
        </p:txBody>
      </p:sp>
      <p:sp>
        <p:nvSpPr>
          <p:cNvPr id="1731" name="Google Shape;1731;p77"/>
          <p:cNvSpPr txBox="1"/>
          <p:nvPr/>
        </p:nvSpPr>
        <p:spPr>
          <a:xfrm>
            <a:off x="808867" y="859719"/>
            <a:ext cx="10574400" cy="677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ALEMANIA</a:t>
            </a:r>
            <a:endParaRPr/>
          </a:p>
          <a:p>
            <a:pPr marL="0" marR="0" lvl="0" indent="0" algn="just" rtl="0">
              <a:spcBef>
                <a:spcPts val="0"/>
              </a:spcBef>
              <a:spcAft>
                <a:spcPts val="0"/>
              </a:spcAft>
              <a:buClr>
                <a:schemeClr val="dk1"/>
              </a:buClr>
              <a:buSzPts val="1800"/>
              <a:buFont typeface="Questrial"/>
              <a:buNone/>
            </a:pPr>
            <a:endParaRPr sz="1800">
              <a:solidFill>
                <a:schemeClr val="lt1"/>
              </a:solidFill>
              <a:latin typeface="Lato"/>
              <a:ea typeface="Lato"/>
              <a:cs typeface="Lato"/>
              <a:sym typeface="Lato"/>
            </a:endParaRPr>
          </a:p>
          <a:p>
            <a:pPr marL="0" marR="0" lvl="0" indent="0" algn="just" rtl="0">
              <a:spcBef>
                <a:spcPts val="0"/>
              </a:spcBef>
              <a:spcAft>
                <a:spcPts val="0"/>
              </a:spcAft>
              <a:buClr>
                <a:schemeClr val="lt1"/>
              </a:buClr>
              <a:buSzPts val="2800"/>
              <a:buFont typeface="Questrial"/>
              <a:buNone/>
            </a:pPr>
            <a:r>
              <a:rPr lang="es-GT" sz="2800">
                <a:solidFill>
                  <a:schemeClr val="lt1"/>
                </a:solidFill>
                <a:latin typeface="Questrial"/>
                <a:ea typeface="Questrial"/>
                <a:cs typeface="Questrial"/>
                <a:sym typeface="Questrial"/>
              </a:rPr>
              <a:t>Actualmente se esta desarrollando un proyecto piloto para la contratación de profesionales en enfermería en Alemania, esto en coordinación con el Ministerio de Trabajo y Previsión social y el Consejo Nacional de Enfermería.</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ESPAÑA y COSTA RICA</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800"/>
              <a:buFont typeface="Questrial"/>
              <a:buNone/>
            </a:pPr>
            <a:r>
              <a:rPr lang="es-GT" sz="2800">
                <a:solidFill>
                  <a:schemeClr val="lt1"/>
                </a:solidFill>
                <a:latin typeface="Questrial"/>
                <a:ea typeface="Questrial"/>
                <a:cs typeface="Questrial"/>
                <a:sym typeface="Questrial"/>
              </a:rPr>
              <a:t>Se han realizado acercamientos con los Ministerios de Relaciones Exteriores de ambos países para crear mecanismos que permitan el ingreso y búsqueda de oportunidades laborales para guatemaltecos en sectores de agricultura, servicios y áreas técnicas.</a:t>
            </a: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2000"/>
              <a:buFont typeface="Questrial"/>
              <a:buNone/>
            </a:pPr>
            <a:r>
              <a:rPr lang="es-GT" sz="2000">
                <a:solidFill>
                  <a:schemeClr val="lt1"/>
                </a:solidFill>
                <a:latin typeface="Times New Roman"/>
                <a:ea typeface="Times New Roman"/>
                <a:cs typeface="Times New Roman"/>
                <a:sym typeface="Times New Roman"/>
              </a:rPr>
              <a:t> </a:t>
            </a:r>
            <a:endParaRPr/>
          </a:p>
          <a:p>
            <a:pPr marL="285750" marR="0" lvl="0" indent="-158750" algn="ctr" rtl="0">
              <a:spcBef>
                <a:spcPts val="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1736" name="Google Shape;1736;p7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7" name="Google Shape;1737;p78"/>
          <p:cNvSpPr txBox="1">
            <a:spLocks noGrp="1"/>
          </p:cNvSpPr>
          <p:nvPr>
            <p:ph type="title"/>
          </p:nvPr>
        </p:nvSpPr>
        <p:spPr>
          <a:xfrm>
            <a:off x="520889" y="648657"/>
            <a:ext cx="11150100" cy="98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OTROS PAÍSES</a:t>
            </a:r>
            <a:br>
              <a:rPr lang="es-GT" sz="3000">
                <a:solidFill>
                  <a:schemeClr val="lt1"/>
                </a:solidFill>
                <a:latin typeface="Times New Roman"/>
                <a:ea typeface="Times New Roman"/>
                <a:cs typeface="Times New Roman"/>
                <a:sym typeface="Times New Roman"/>
              </a:rPr>
            </a:br>
            <a:endParaRPr sz="3000">
              <a:solidFill>
                <a:schemeClr val="lt1"/>
              </a:solidFill>
              <a:latin typeface="Times New Roman"/>
              <a:ea typeface="Times New Roman"/>
              <a:cs typeface="Times New Roman"/>
              <a:sym typeface="Times New Roman"/>
            </a:endParaRPr>
          </a:p>
        </p:txBody>
      </p:sp>
      <p:sp>
        <p:nvSpPr>
          <p:cNvPr id="1738" name="Google Shape;1738;p78"/>
          <p:cNvSpPr txBox="1"/>
          <p:nvPr/>
        </p:nvSpPr>
        <p:spPr>
          <a:xfrm>
            <a:off x="808867" y="1140589"/>
            <a:ext cx="10574400" cy="7048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accent5"/>
              </a:buClr>
              <a:buSzPts val="2000"/>
              <a:buFont typeface="Questrial"/>
              <a:buNone/>
            </a:pPr>
            <a:r>
              <a:rPr lang="es-GT" sz="2000" b="1" u="sng">
                <a:solidFill>
                  <a:schemeClr val="accent5"/>
                </a:solidFill>
                <a:latin typeface="Lato"/>
                <a:ea typeface="Lato"/>
                <a:cs typeface="Lato"/>
                <a:sym typeface="Lato"/>
              </a:rPr>
              <a:t> </a:t>
            </a:r>
            <a:endParaRPr sz="2400">
              <a:solidFill>
                <a:schemeClr val="lt1"/>
              </a:solidFill>
              <a:latin typeface="Questrial"/>
              <a:ea typeface="Questrial"/>
              <a:cs typeface="Questrial"/>
              <a:sym typeface="Questrial"/>
            </a:endParaRPr>
          </a:p>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ITALIA</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Se han realizado acercamientos con el gobierno de Italia para que Guatemala sea incluida en el Decreto Flussi el cual permitiría la migración laboral de guatemaltecos.</a:t>
            </a:r>
            <a:endParaRPr/>
          </a:p>
          <a:p>
            <a:pPr marL="0" marR="0" lvl="0" indent="0" algn="just" rtl="0">
              <a:spcBef>
                <a:spcPts val="0"/>
              </a:spcBef>
              <a:spcAft>
                <a:spcPts val="0"/>
              </a:spcAft>
              <a:buClr>
                <a:schemeClr val="dk1"/>
              </a:buClr>
              <a:buSzPts val="2400"/>
              <a:buFont typeface="Questrial"/>
              <a:buNone/>
            </a:pPr>
            <a:endParaRPr sz="2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Clr>
                <a:schemeClr val="lt1"/>
              </a:buClr>
              <a:buSzPts val="2400"/>
              <a:buFont typeface="Questrial"/>
              <a:buNone/>
            </a:pPr>
            <a:r>
              <a:rPr lang="es-GT" sz="2400" b="1" u="sng">
                <a:solidFill>
                  <a:schemeClr val="lt1"/>
                </a:solidFill>
                <a:latin typeface="Lato"/>
                <a:ea typeface="Lato"/>
                <a:cs typeface="Lato"/>
                <a:sym typeface="Lato"/>
              </a:rPr>
              <a:t>ISRAEL</a:t>
            </a:r>
            <a:endParaRPr/>
          </a:p>
          <a:p>
            <a:pPr marL="0" marR="0" lvl="0" indent="0" algn="just" rtl="0">
              <a:spcBef>
                <a:spcPts val="0"/>
              </a:spcBef>
              <a:spcAft>
                <a:spcPts val="0"/>
              </a:spcAft>
              <a:buClr>
                <a:schemeClr val="dk1"/>
              </a:buClr>
              <a:buSzPts val="2400"/>
              <a:buFont typeface="Questrial"/>
              <a:buNone/>
            </a:pPr>
            <a:endParaRPr sz="2400" b="1" u="sng">
              <a:solidFill>
                <a:schemeClr val="lt1"/>
              </a:solidFill>
              <a:latin typeface="Lato"/>
              <a:ea typeface="Lato"/>
              <a:cs typeface="Lato"/>
              <a:sym typeface="Lato"/>
            </a:endParaRPr>
          </a:p>
          <a:p>
            <a:pPr marL="0" marR="0" lvl="0" indent="0" algn="just" rtl="0">
              <a:spcBef>
                <a:spcPts val="0"/>
              </a:spcBef>
              <a:spcAft>
                <a:spcPts val="0"/>
              </a:spcAft>
              <a:buClr>
                <a:schemeClr val="lt1"/>
              </a:buClr>
              <a:buSzPts val="2400"/>
              <a:buFont typeface="Questrial"/>
              <a:buNone/>
            </a:pPr>
            <a:r>
              <a:rPr lang="es-GT" sz="2400">
                <a:solidFill>
                  <a:schemeClr val="lt1"/>
                </a:solidFill>
                <a:latin typeface="Questrial"/>
                <a:ea typeface="Questrial"/>
                <a:cs typeface="Questrial"/>
                <a:sym typeface="Questrial"/>
              </a:rPr>
              <a:t>A solicitud del Ministerio Relaciones Exteriores el Estado de Israel decidió iniciar el análisis de los programas de estudio de enfermería a nivel técnico y profesional con el objeto de determinar la posibilidad de homologar los títulos y que a futuro guatemaltecos puedan aplicar a una oportunidad laboral en ese país.</a:t>
            </a:r>
            <a:endParaRPr sz="2400" u="sng">
              <a:solidFill>
                <a:schemeClr val="lt1"/>
              </a:solidFill>
              <a:latin typeface="Lato"/>
              <a:ea typeface="Lato"/>
              <a:cs typeface="Lato"/>
              <a:sym typeface="Lato"/>
            </a:endParaRPr>
          </a:p>
          <a:p>
            <a:pPr marL="0" marR="0" lvl="0" indent="0" algn="just" rtl="0">
              <a:spcBef>
                <a:spcPts val="0"/>
              </a:spcBef>
              <a:spcAft>
                <a:spcPts val="0"/>
              </a:spcAft>
              <a:buClr>
                <a:schemeClr val="dk1"/>
              </a:buClr>
              <a:buSzPts val="2400"/>
              <a:buFont typeface="Questrial"/>
              <a:buNone/>
            </a:pPr>
            <a:endParaRPr sz="2400">
              <a:solidFill>
                <a:schemeClr val="lt1"/>
              </a:solidFill>
              <a:latin typeface="Times New Roman"/>
              <a:ea typeface="Times New Roman"/>
              <a:cs typeface="Times New Roman"/>
              <a:sym typeface="Times New Roman"/>
            </a:endParaRPr>
          </a:p>
          <a:p>
            <a:pPr marL="114300" marR="0" lvl="1" indent="0" algn="just"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a:p>
            <a:pPr marL="285750" marR="0" lvl="0" indent="-171450" algn="ctr" rtl="0">
              <a:spcBef>
                <a:spcPts val="0"/>
              </a:spcBef>
              <a:spcAft>
                <a:spcPts val="0"/>
              </a:spcAft>
              <a:buClr>
                <a:schemeClr val="dk1"/>
              </a:buClr>
              <a:buSzPts val="1800"/>
              <a:buFont typeface="Arial"/>
              <a:buNone/>
            </a:pPr>
            <a:endParaRPr sz="1800">
              <a:solidFill>
                <a:schemeClr val="lt1"/>
              </a:solidFill>
              <a:latin typeface="Times New Roman"/>
              <a:ea typeface="Times New Roman"/>
              <a:cs typeface="Times New Roman"/>
              <a:sym typeface="Times New Roman"/>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Questrial"/>
              <a:buNone/>
            </a:pPr>
            <a:r>
              <a:rPr lang="es-GT" sz="1800">
                <a:solidFill>
                  <a:schemeClr val="dk1"/>
                </a:solidFill>
                <a:latin typeface="Times New Roman"/>
                <a:ea typeface="Times New Roman"/>
                <a:cs typeface="Times New Roman"/>
                <a:sym typeface="Times New Roman"/>
              </a:rPr>
              <a:t> </a:t>
            </a:r>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Questrial"/>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pic>
        <p:nvPicPr>
          <p:cNvPr id="1743" name="Google Shape;1743;p79"/>
          <p:cNvPicPr preferRelativeResize="0"/>
          <p:nvPr/>
        </p:nvPicPr>
        <p:blipFill rotWithShape="1">
          <a:blip r:embed="rId3">
            <a:alphaModFix/>
          </a:blip>
          <a:srcRect/>
          <a:stretch/>
        </p:blipFill>
        <p:spPr>
          <a:xfrm>
            <a:off x="-30127" y="0"/>
            <a:ext cx="12192000" cy="6858000"/>
          </a:xfrm>
          <a:prstGeom prst="rect">
            <a:avLst/>
          </a:prstGeom>
          <a:noFill/>
          <a:ln>
            <a:noFill/>
          </a:ln>
        </p:spPr>
      </p:pic>
      <p:sp>
        <p:nvSpPr>
          <p:cNvPr id="1744" name="Google Shape;1744;p79"/>
          <p:cNvSpPr txBox="1">
            <a:spLocks noGrp="1"/>
          </p:cNvSpPr>
          <p:nvPr>
            <p:ph type="title"/>
          </p:nvPr>
        </p:nvSpPr>
        <p:spPr>
          <a:xfrm>
            <a:off x="747673" y="2373205"/>
            <a:ext cx="10696800" cy="164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000"/>
              <a:buFont typeface="Times New Roman"/>
              <a:buNone/>
            </a:pPr>
            <a:r>
              <a:rPr lang="es-GT">
                <a:solidFill>
                  <a:schemeClr val="lt1"/>
                </a:solidFill>
                <a:latin typeface="Times New Roman"/>
                <a:ea typeface="Times New Roman"/>
                <a:cs typeface="Times New Roman"/>
                <a:sym typeface="Times New Roman"/>
              </a:rPr>
              <a:t>ATENCIÓN INTEGRAL A GUATEMALTECOS TRABAJADORES TEMPORALES</a:t>
            </a:r>
            <a:endParaRPr/>
          </a:p>
        </p:txBody>
      </p:sp>
      <p:sp>
        <p:nvSpPr>
          <p:cNvPr id="1745" name="Google Shape;1745;p79" descr="https://usc-powerpoint.officeapps.live.com/pods/GetClipboardImage.ashx?Id=1d86d086-87d3-4750-8898-75c074f8031d&amp;DC=PUS3&amp;pkey=fa0174cb-7a81-405e-a491-6e36f4ca0497&amp;wdwaccluster=PUS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pic>
        <p:nvPicPr>
          <p:cNvPr id="1561" name="Google Shape;1561;p62"/>
          <p:cNvPicPr preferRelativeResize="0"/>
          <p:nvPr/>
        </p:nvPicPr>
        <p:blipFill rotWithShape="1">
          <a:blip r:embed="rId3">
            <a:alphaModFix/>
          </a:blip>
          <a:srcRect/>
          <a:stretch/>
        </p:blipFill>
        <p:spPr>
          <a:xfrm>
            <a:off x="1657126" y="0"/>
            <a:ext cx="8877750" cy="68579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8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74" name="Google Shape;1774;p81"/>
          <p:cNvSpPr txBox="1">
            <a:spLocks noGrp="1"/>
          </p:cNvSpPr>
          <p:nvPr>
            <p:ph type="title"/>
          </p:nvPr>
        </p:nvSpPr>
        <p:spPr>
          <a:xfrm>
            <a:off x="548640" y="451413"/>
            <a:ext cx="11122500" cy="1181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ATENCIÓN INTEGRAL A GUATEMALTECOS TRABAJADORES TEMPORALES</a:t>
            </a:r>
            <a:endParaRPr/>
          </a:p>
        </p:txBody>
      </p:sp>
      <p:sp>
        <p:nvSpPr>
          <p:cNvPr id="1775" name="Google Shape;1775;p81"/>
          <p:cNvSpPr txBox="1"/>
          <p:nvPr/>
        </p:nvSpPr>
        <p:spPr>
          <a:xfrm>
            <a:off x="1038506" y="1670909"/>
            <a:ext cx="93759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s-GT" sz="1800">
                <a:solidFill>
                  <a:schemeClr val="lt1"/>
                </a:solidFill>
                <a:latin typeface="Times New Roman"/>
                <a:ea typeface="Times New Roman"/>
                <a:cs typeface="Times New Roman"/>
                <a:sym typeface="Times New Roman"/>
              </a:rPr>
              <a:t>Visita en Fincas:  con el objetivo es verificar que se cumplan derechos humanos y laborales</a:t>
            </a:r>
            <a:r>
              <a:rPr lang="es-GT" sz="1800">
                <a:solidFill>
                  <a:schemeClr val="lt1"/>
                </a:solidFill>
                <a:latin typeface="Questrial"/>
                <a:ea typeface="Questrial"/>
                <a:cs typeface="Questrial"/>
                <a:sym typeface="Questrial"/>
              </a:rPr>
              <a:t> </a:t>
            </a:r>
            <a:endParaRPr/>
          </a:p>
          <a:p>
            <a:pPr marL="342900" marR="0" lvl="0" indent="-342900" algn="l" rtl="0">
              <a:spcBef>
                <a:spcPts val="0"/>
              </a:spcBef>
              <a:spcAft>
                <a:spcPts val="0"/>
              </a:spcAft>
              <a:buClr>
                <a:schemeClr val="lt1"/>
              </a:buClr>
              <a:buSzPts val="1800"/>
              <a:buFont typeface="Noto Sans Symbols"/>
              <a:buChar char="➢"/>
            </a:pPr>
            <a:r>
              <a:rPr lang="es-GT" sz="1800">
                <a:solidFill>
                  <a:schemeClr val="lt1"/>
                </a:solidFill>
                <a:latin typeface="Questrial"/>
                <a:ea typeface="Questrial"/>
                <a:cs typeface="Questrial"/>
                <a:sym typeface="Questrial"/>
              </a:rPr>
              <a:t>Verificar el cumplimento de las condiciones del contrato;</a:t>
            </a:r>
            <a:endParaRPr/>
          </a:p>
          <a:p>
            <a:pPr marL="342900" marR="0" lvl="0" indent="-342900" algn="l" rtl="0">
              <a:spcBef>
                <a:spcPts val="0"/>
              </a:spcBef>
              <a:spcAft>
                <a:spcPts val="0"/>
              </a:spcAft>
              <a:buClr>
                <a:schemeClr val="lt1"/>
              </a:buClr>
              <a:buSzPts val="1800"/>
              <a:buFont typeface="Noto Sans Symbols"/>
              <a:buChar char="➢"/>
            </a:pPr>
            <a:r>
              <a:rPr lang="es-GT" sz="1800">
                <a:solidFill>
                  <a:schemeClr val="lt1"/>
                </a:solidFill>
                <a:latin typeface="Questrial"/>
                <a:ea typeface="Questrial"/>
                <a:cs typeface="Questrial"/>
                <a:sym typeface="Questrial"/>
              </a:rPr>
              <a:t>Constatar las condiciones de vivienda;</a:t>
            </a:r>
            <a:endParaRPr/>
          </a:p>
          <a:p>
            <a:pPr marL="342900" marR="0" lvl="0" indent="-342900" algn="l" rtl="0">
              <a:spcBef>
                <a:spcPts val="0"/>
              </a:spcBef>
              <a:spcAft>
                <a:spcPts val="0"/>
              </a:spcAft>
              <a:buClr>
                <a:schemeClr val="lt1"/>
              </a:buClr>
              <a:buSzPts val="1800"/>
              <a:buFont typeface="Noto Sans Symbols"/>
              <a:buChar char="➢"/>
            </a:pPr>
            <a:r>
              <a:rPr lang="es-GT" sz="1800">
                <a:solidFill>
                  <a:schemeClr val="lt1"/>
                </a:solidFill>
                <a:latin typeface="Questrial"/>
                <a:ea typeface="Questrial"/>
                <a:cs typeface="Questrial"/>
                <a:sym typeface="Questrial"/>
              </a:rPr>
              <a:t>Asegurar el buen trato a los trabajadores, entre otros.</a:t>
            </a:r>
            <a:endParaRPr sz="1800">
              <a:solidFill>
                <a:schemeClr val="lt1"/>
              </a:solidFill>
              <a:latin typeface="Times New Roman"/>
              <a:ea typeface="Times New Roman"/>
              <a:cs typeface="Times New Roman"/>
              <a:sym typeface="Times New Roman"/>
            </a:endParaRPr>
          </a:p>
        </p:txBody>
      </p:sp>
      <p:pic>
        <p:nvPicPr>
          <p:cNvPr id="1776" name="Google Shape;1776;p81"/>
          <p:cNvPicPr preferRelativeResize="0"/>
          <p:nvPr/>
        </p:nvPicPr>
        <p:blipFill rotWithShape="1">
          <a:blip r:embed="rId4">
            <a:alphaModFix/>
          </a:blip>
          <a:srcRect l="9868" t="18343" r="45538" b="24530"/>
          <a:stretch/>
        </p:blipFill>
        <p:spPr>
          <a:xfrm>
            <a:off x="6088227" y="3011463"/>
            <a:ext cx="4694700" cy="35271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777" name="Google Shape;1777;p81"/>
          <p:cNvPicPr preferRelativeResize="0"/>
          <p:nvPr/>
        </p:nvPicPr>
        <p:blipFill rotWithShape="1">
          <a:blip r:embed="rId5">
            <a:alphaModFix/>
          </a:blip>
          <a:srcRect l="9604" t="18500" r="45306" b="21551"/>
          <a:stretch/>
        </p:blipFill>
        <p:spPr>
          <a:xfrm>
            <a:off x="873457" y="2998763"/>
            <a:ext cx="4694700" cy="35112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pic>
        <p:nvPicPr>
          <p:cNvPr id="1782" name="Google Shape;1782;p82"/>
          <p:cNvPicPr preferRelativeResize="0"/>
          <p:nvPr/>
        </p:nvPicPr>
        <p:blipFill rotWithShape="1">
          <a:blip r:embed="rId3">
            <a:alphaModFix/>
          </a:blip>
          <a:srcRect/>
          <a:stretch/>
        </p:blipFill>
        <p:spPr>
          <a:xfrm>
            <a:off x="-30127" y="0"/>
            <a:ext cx="12192000" cy="6858000"/>
          </a:xfrm>
          <a:prstGeom prst="rect">
            <a:avLst/>
          </a:prstGeom>
          <a:noFill/>
          <a:ln>
            <a:noFill/>
          </a:ln>
        </p:spPr>
      </p:pic>
      <p:sp>
        <p:nvSpPr>
          <p:cNvPr id="1783" name="Google Shape;1783;p82"/>
          <p:cNvSpPr txBox="1">
            <a:spLocks noGrp="1"/>
          </p:cNvSpPr>
          <p:nvPr>
            <p:ph type="title"/>
          </p:nvPr>
        </p:nvSpPr>
        <p:spPr>
          <a:xfrm>
            <a:off x="520889" y="924635"/>
            <a:ext cx="111501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ATENCIÓN INTEGRAL A GUATEMALTECOS TRABAJADORES TEMPORALES</a:t>
            </a:r>
            <a:endParaRPr/>
          </a:p>
        </p:txBody>
      </p:sp>
      <p:sp>
        <p:nvSpPr>
          <p:cNvPr id="1784" name="Google Shape;1784;p82"/>
          <p:cNvSpPr txBox="1">
            <a:spLocks noGrp="1"/>
          </p:cNvSpPr>
          <p:nvPr>
            <p:ph type="body" idx="1"/>
          </p:nvPr>
        </p:nvSpPr>
        <p:spPr>
          <a:xfrm>
            <a:off x="548640" y="5542992"/>
            <a:ext cx="3642300" cy="424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endParaRPr/>
          </a:p>
        </p:txBody>
      </p:sp>
      <p:sp>
        <p:nvSpPr>
          <p:cNvPr id="1785" name="Google Shape;1785;p82"/>
          <p:cNvSpPr txBox="1"/>
          <p:nvPr/>
        </p:nvSpPr>
        <p:spPr>
          <a:xfrm>
            <a:off x="3646863" y="2403438"/>
            <a:ext cx="7687500" cy="923400"/>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chemeClr val="lt1"/>
              </a:buClr>
              <a:buSzPts val="1800"/>
              <a:buFont typeface="Arial"/>
              <a:buChar char="•"/>
            </a:pPr>
            <a:r>
              <a:rPr lang="es-GT" sz="1800">
                <a:solidFill>
                  <a:schemeClr val="lt1"/>
                </a:solidFill>
                <a:latin typeface="Times New Roman"/>
                <a:ea typeface="Times New Roman"/>
                <a:cs typeface="Times New Roman"/>
                <a:sym typeface="Times New Roman"/>
              </a:rPr>
              <a:t>Verificación de contrato laboral</a:t>
            </a:r>
            <a:endParaRPr/>
          </a:p>
          <a:p>
            <a:pPr marL="285750" marR="0" lvl="0" indent="-285750" algn="ctr" rtl="0">
              <a:spcBef>
                <a:spcPts val="0"/>
              </a:spcBef>
              <a:spcAft>
                <a:spcPts val="0"/>
              </a:spcAft>
              <a:buClr>
                <a:schemeClr val="lt1"/>
              </a:buClr>
              <a:buSzPts val="1800"/>
              <a:buFont typeface="Arial"/>
              <a:buChar char="•"/>
            </a:pPr>
            <a:r>
              <a:rPr lang="es-GT" sz="1800">
                <a:solidFill>
                  <a:schemeClr val="lt1"/>
                </a:solidFill>
                <a:latin typeface="Times New Roman"/>
                <a:ea typeface="Times New Roman"/>
                <a:cs typeface="Times New Roman"/>
                <a:sym typeface="Times New Roman"/>
              </a:rPr>
              <a:t>Reuniones virtuales para asistencia en diversos temas (laborales, convivencia)</a:t>
            </a:r>
            <a:endParaRPr/>
          </a:p>
          <a:p>
            <a:pPr marL="285750" marR="0" lvl="0" indent="-285750" algn="ctr" rtl="0">
              <a:spcBef>
                <a:spcPts val="0"/>
              </a:spcBef>
              <a:spcAft>
                <a:spcPts val="0"/>
              </a:spcAft>
              <a:buClr>
                <a:schemeClr val="lt1"/>
              </a:buClr>
              <a:buSzPts val="1800"/>
              <a:buFont typeface="Arial"/>
              <a:buChar char="•"/>
            </a:pPr>
            <a:r>
              <a:rPr lang="es-GT" sz="1800">
                <a:solidFill>
                  <a:schemeClr val="lt1"/>
                </a:solidFill>
                <a:latin typeface="Times New Roman"/>
                <a:ea typeface="Times New Roman"/>
                <a:cs typeface="Times New Roman"/>
                <a:sym typeface="Times New Roman"/>
              </a:rPr>
              <a:t>Devolución de impuestos</a:t>
            </a:r>
            <a:endParaRPr/>
          </a:p>
        </p:txBody>
      </p:sp>
      <p:pic>
        <p:nvPicPr>
          <p:cNvPr id="1786" name="Google Shape;1786;p82"/>
          <p:cNvPicPr preferRelativeResize="0"/>
          <p:nvPr/>
        </p:nvPicPr>
        <p:blipFill rotWithShape="1">
          <a:blip r:embed="rId4">
            <a:alphaModFix/>
          </a:blip>
          <a:srcRect l="40289" t="25708" r="39243" b="18035"/>
          <a:stretch/>
        </p:blipFill>
        <p:spPr>
          <a:xfrm>
            <a:off x="362301" y="2680456"/>
            <a:ext cx="3135000" cy="38280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787" name="Google Shape;1787;p82"/>
          <p:cNvPicPr preferRelativeResize="0"/>
          <p:nvPr/>
        </p:nvPicPr>
        <p:blipFill rotWithShape="1">
          <a:blip r:embed="rId5">
            <a:alphaModFix/>
          </a:blip>
          <a:srcRect l="1974" t="28167" r="2185" b="26099"/>
          <a:stretch/>
        </p:blipFill>
        <p:spPr>
          <a:xfrm>
            <a:off x="3646863" y="3648439"/>
            <a:ext cx="8302200" cy="24891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pic>
        <p:nvPicPr>
          <p:cNvPr id="1792" name="Google Shape;1792;p83"/>
          <p:cNvPicPr preferRelativeResize="0"/>
          <p:nvPr/>
        </p:nvPicPr>
        <p:blipFill rotWithShape="1">
          <a:blip r:embed="rId3">
            <a:alphaModFix/>
          </a:blip>
          <a:srcRect/>
          <a:stretch/>
        </p:blipFill>
        <p:spPr>
          <a:xfrm>
            <a:off x="-1" y="-44402"/>
            <a:ext cx="12192000" cy="6858000"/>
          </a:xfrm>
          <a:prstGeom prst="rect">
            <a:avLst/>
          </a:prstGeom>
          <a:noFill/>
          <a:ln>
            <a:noFill/>
          </a:ln>
        </p:spPr>
      </p:pic>
      <p:sp>
        <p:nvSpPr>
          <p:cNvPr id="1793" name="Google Shape;1793;p83"/>
          <p:cNvSpPr txBox="1">
            <a:spLocks noGrp="1"/>
          </p:cNvSpPr>
          <p:nvPr>
            <p:ph type="title"/>
          </p:nvPr>
        </p:nvSpPr>
        <p:spPr>
          <a:xfrm>
            <a:off x="520888" y="661106"/>
            <a:ext cx="111501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ATENCIÓN INTEGRAL A GUATEMALTECOS TRABAJADORES TEMPORALES</a:t>
            </a:r>
            <a:endParaRPr/>
          </a:p>
        </p:txBody>
      </p:sp>
      <p:sp>
        <p:nvSpPr>
          <p:cNvPr id="1794" name="Google Shape;1794;p83"/>
          <p:cNvSpPr txBox="1"/>
          <p:nvPr/>
        </p:nvSpPr>
        <p:spPr>
          <a:xfrm>
            <a:off x="5122236" y="2074499"/>
            <a:ext cx="5093100" cy="1200300"/>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chemeClr val="lt1"/>
              </a:buClr>
              <a:buSzPts val="1800"/>
              <a:buFont typeface="Arial"/>
              <a:buChar char="•"/>
            </a:pPr>
            <a:r>
              <a:rPr lang="es-GT" sz="1800">
                <a:solidFill>
                  <a:schemeClr val="lt1"/>
                </a:solidFill>
                <a:latin typeface="Times New Roman"/>
                <a:ea typeface="Times New Roman"/>
                <a:cs typeface="Times New Roman"/>
                <a:sym typeface="Times New Roman"/>
              </a:rPr>
              <a:t>Servicios de documentación   </a:t>
            </a:r>
            <a:endParaRPr/>
          </a:p>
          <a:p>
            <a:pPr marL="285750" marR="0" lvl="0" indent="-171450" algn="ctr" rtl="0">
              <a:spcBef>
                <a:spcPts val="0"/>
              </a:spcBef>
              <a:spcAft>
                <a:spcPts val="0"/>
              </a:spcAft>
              <a:buClr>
                <a:schemeClr val="dk1"/>
              </a:buClr>
              <a:buSzPts val="1800"/>
              <a:buFont typeface="Arial"/>
              <a:buNone/>
            </a:pPr>
            <a:endParaRPr sz="1800">
              <a:solidFill>
                <a:schemeClr val="lt1"/>
              </a:solidFill>
              <a:latin typeface="Times New Roman"/>
              <a:ea typeface="Times New Roman"/>
              <a:cs typeface="Times New Roman"/>
              <a:sym typeface="Times New Roman"/>
            </a:endParaRPr>
          </a:p>
          <a:p>
            <a:pPr marL="285750" marR="0" lvl="0" indent="-285750" algn="ctr" rtl="0">
              <a:spcBef>
                <a:spcPts val="0"/>
              </a:spcBef>
              <a:spcAft>
                <a:spcPts val="0"/>
              </a:spcAft>
              <a:buClr>
                <a:schemeClr val="lt1"/>
              </a:buClr>
              <a:buSzPts val="1800"/>
              <a:buFont typeface="Arial"/>
              <a:buChar char="•"/>
            </a:pPr>
            <a:r>
              <a:rPr lang="es-GT" sz="1800">
                <a:solidFill>
                  <a:schemeClr val="lt1"/>
                </a:solidFill>
                <a:latin typeface="Times New Roman"/>
                <a:ea typeface="Times New Roman"/>
                <a:cs typeface="Times New Roman"/>
                <a:sym typeface="Times New Roman"/>
              </a:rPr>
              <a:t>Captura de datos durante visita a fincas</a:t>
            </a:r>
            <a:endParaRPr/>
          </a:p>
          <a:p>
            <a:pPr marL="285750" marR="0" lvl="0" indent="-171450" algn="ctr" rtl="0">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pic>
        <p:nvPicPr>
          <p:cNvPr id="1795" name="Google Shape;1795;p83"/>
          <p:cNvPicPr preferRelativeResize="0"/>
          <p:nvPr/>
        </p:nvPicPr>
        <p:blipFill rotWithShape="1">
          <a:blip r:embed="rId4">
            <a:alphaModFix/>
          </a:blip>
          <a:srcRect/>
          <a:stretch/>
        </p:blipFill>
        <p:spPr>
          <a:xfrm>
            <a:off x="1976769" y="2074499"/>
            <a:ext cx="3257100" cy="43428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796" name="Google Shape;1796;p83"/>
          <p:cNvPicPr preferRelativeResize="0"/>
          <p:nvPr/>
        </p:nvPicPr>
        <p:blipFill rotWithShape="1">
          <a:blip r:embed="rId5">
            <a:alphaModFix/>
          </a:blip>
          <a:srcRect t="12265"/>
          <a:stretch/>
        </p:blipFill>
        <p:spPr>
          <a:xfrm>
            <a:off x="5668484" y="3274828"/>
            <a:ext cx="4262700" cy="28050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pic>
        <p:nvPicPr>
          <p:cNvPr id="1801" name="Google Shape;1801;p84"/>
          <p:cNvPicPr preferRelativeResize="0"/>
          <p:nvPr/>
        </p:nvPicPr>
        <p:blipFill rotWithShape="1">
          <a:blip r:embed="rId3">
            <a:alphaModFix/>
          </a:blip>
          <a:srcRect/>
          <a:stretch/>
        </p:blipFill>
        <p:spPr>
          <a:xfrm>
            <a:off x="-30127" y="0"/>
            <a:ext cx="12192000" cy="6858000"/>
          </a:xfrm>
          <a:prstGeom prst="rect">
            <a:avLst/>
          </a:prstGeom>
          <a:noFill/>
          <a:ln>
            <a:noFill/>
          </a:ln>
        </p:spPr>
      </p:pic>
      <p:sp>
        <p:nvSpPr>
          <p:cNvPr id="1802" name="Google Shape;1802;p84"/>
          <p:cNvSpPr txBox="1">
            <a:spLocks noGrp="1"/>
          </p:cNvSpPr>
          <p:nvPr>
            <p:ph type="title"/>
          </p:nvPr>
        </p:nvSpPr>
        <p:spPr>
          <a:xfrm>
            <a:off x="747673" y="2511431"/>
            <a:ext cx="10696800" cy="1646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000"/>
              <a:buFont typeface="Times New Roman"/>
              <a:buNone/>
            </a:pPr>
            <a:r>
              <a:rPr lang="es-GT">
                <a:solidFill>
                  <a:schemeClr val="lt1"/>
                </a:solidFill>
                <a:latin typeface="Times New Roman"/>
                <a:ea typeface="Times New Roman"/>
                <a:cs typeface="Times New Roman"/>
                <a:sym typeface="Times New Roman"/>
              </a:rPr>
              <a:t>FORTALECIMIENTO Y AMPLIACIÓN DE LOS SERVICIOS CONSULARES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pic>
        <p:nvPicPr>
          <p:cNvPr id="1807" name="Google Shape;1807;p85"/>
          <p:cNvPicPr preferRelativeResize="0"/>
          <p:nvPr/>
        </p:nvPicPr>
        <p:blipFill rotWithShape="1">
          <a:blip r:embed="rId3">
            <a:alphaModFix/>
          </a:blip>
          <a:srcRect/>
          <a:stretch/>
        </p:blipFill>
        <p:spPr>
          <a:xfrm>
            <a:off x="-30127" y="0"/>
            <a:ext cx="12192000" cy="6858000"/>
          </a:xfrm>
          <a:prstGeom prst="rect">
            <a:avLst/>
          </a:prstGeom>
          <a:noFill/>
          <a:ln>
            <a:noFill/>
          </a:ln>
        </p:spPr>
      </p:pic>
      <p:pic>
        <p:nvPicPr>
          <p:cNvPr id="1808" name="Google Shape;1808;p85" descr="Mapa&#10;&#10;Descripción generada automáticamente"/>
          <p:cNvPicPr preferRelativeResize="0"/>
          <p:nvPr/>
        </p:nvPicPr>
        <p:blipFill rotWithShape="1">
          <a:blip r:embed="rId4">
            <a:alphaModFix/>
          </a:blip>
          <a:srcRect/>
          <a:stretch/>
        </p:blipFill>
        <p:spPr>
          <a:xfrm>
            <a:off x="2122189" y="382531"/>
            <a:ext cx="7887300" cy="60930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1813" name="Google Shape;1813;p86"/>
          <p:cNvPicPr preferRelativeResize="0"/>
          <p:nvPr/>
        </p:nvPicPr>
        <p:blipFill rotWithShape="1">
          <a:blip r:embed="rId3">
            <a:alphaModFix/>
          </a:blip>
          <a:srcRect/>
          <a:stretch/>
        </p:blipFill>
        <p:spPr>
          <a:xfrm>
            <a:off x="0" y="16031"/>
            <a:ext cx="12192000" cy="6858000"/>
          </a:xfrm>
          <a:prstGeom prst="rect">
            <a:avLst/>
          </a:prstGeom>
          <a:noFill/>
          <a:ln>
            <a:noFill/>
          </a:ln>
        </p:spPr>
      </p:pic>
      <p:pic>
        <p:nvPicPr>
          <p:cNvPr id="1814" name="Google Shape;1814;p86" descr="Mapa&#10;&#10;Descripción generada automáticamente"/>
          <p:cNvPicPr preferRelativeResize="0"/>
          <p:nvPr/>
        </p:nvPicPr>
        <p:blipFill rotWithShape="1">
          <a:blip r:embed="rId4">
            <a:alphaModFix/>
          </a:blip>
          <a:srcRect b="5535"/>
          <a:stretch/>
        </p:blipFill>
        <p:spPr>
          <a:xfrm>
            <a:off x="2583712" y="340367"/>
            <a:ext cx="7390200" cy="61773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pic>
        <p:nvPicPr>
          <p:cNvPr id="1819" name="Google Shape;1819;p87"/>
          <p:cNvPicPr preferRelativeResize="0"/>
          <p:nvPr/>
        </p:nvPicPr>
        <p:blipFill rotWithShape="1">
          <a:blip r:embed="rId3">
            <a:alphaModFix/>
          </a:blip>
          <a:srcRect/>
          <a:stretch/>
        </p:blipFill>
        <p:spPr>
          <a:xfrm>
            <a:off x="0" y="16031"/>
            <a:ext cx="12192000" cy="6858000"/>
          </a:xfrm>
          <a:prstGeom prst="rect">
            <a:avLst/>
          </a:prstGeom>
          <a:noFill/>
          <a:ln>
            <a:noFill/>
          </a:ln>
        </p:spPr>
      </p:pic>
      <p:sp>
        <p:nvSpPr>
          <p:cNvPr id="1820" name="Google Shape;1820;p87"/>
          <p:cNvSpPr txBox="1">
            <a:spLocks noGrp="1"/>
          </p:cNvSpPr>
          <p:nvPr>
            <p:ph type="title"/>
          </p:nvPr>
        </p:nvSpPr>
        <p:spPr>
          <a:xfrm>
            <a:off x="1025163" y="745899"/>
            <a:ext cx="10029600" cy="708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DOCUMENTACIÓN CONSULAR </a:t>
            </a:r>
            <a:endParaRPr/>
          </a:p>
        </p:txBody>
      </p:sp>
      <p:sp>
        <p:nvSpPr>
          <p:cNvPr id="1821" name="Google Shape;1821;p87"/>
          <p:cNvSpPr txBox="1"/>
          <p:nvPr/>
        </p:nvSpPr>
        <p:spPr>
          <a:xfrm>
            <a:off x="474563" y="1301586"/>
            <a:ext cx="11232600" cy="3077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200"/>
              <a:buFont typeface="Questrial"/>
              <a:buNone/>
            </a:pPr>
            <a:r>
              <a:rPr lang="es-GT" sz="2200">
                <a:solidFill>
                  <a:schemeClr val="lt1"/>
                </a:solidFill>
                <a:latin typeface="Times New Roman"/>
                <a:ea typeface="Times New Roman"/>
                <a:cs typeface="Times New Roman"/>
                <a:sym typeface="Times New Roman"/>
              </a:rPr>
              <a:t>Suscripción del “Convenio de cooperación interinstitucional entre el Ministerio de Relaciones Exteriores y el Instituto Guatemalteco de Migración para extender pasaportes a guatemaltecos en el exterior”.</a:t>
            </a:r>
            <a:endParaRPr/>
          </a:p>
          <a:p>
            <a:pPr marL="0" marR="0" lvl="0" indent="0" algn="just" rtl="0">
              <a:spcBef>
                <a:spcPts val="0"/>
              </a:spcBef>
              <a:spcAft>
                <a:spcPts val="0"/>
              </a:spcAft>
              <a:buClr>
                <a:schemeClr val="lt1"/>
              </a:buClr>
              <a:buSzPts val="2200"/>
              <a:buFont typeface="Questrial"/>
              <a:buNone/>
            </a:pPr>
            <a:r>
              <a:rPr lang="es-GT" sz="2200">
                <a:solidFill>
                  <a:schemeClr val="lt1"/>
                </a:solidFill>
                <a:latin typeface="Times New Roman"/>
                <a:ea typeface="Times New Roman"/>
                <a:cs typeface="Times New Roman"/>
                <a:sym typeface="Times New Roman"/>
              </a:rPr>
              <a:t>2020 adquisición de equipo para la captura de datos de pasaportes, para las Misiones de Guatemala en Philadelphia, Pennsylvania; Riverhead, Nueva York; Columbus, Ohio; Dallas, Texas; Vancouver, Columbia Británica, Canadá; y Embajada de Guatemala en los Estados Unidos Mexicanos.</a:t>
            </a:r>
            <a:endParaRPr/>
          </a:p>
          <a:p>
            <a:pPr marL="0" marR="0" lvl="0" indent="0" algn="just" rtl="0">
              <a:spcBef>
                <a:spcPts val="0"/>
              </a:spcBef>
              <a:spcAft>
                <a:spcPts val="0"/>
              </a:spcAft>
              <a:buClr>
                <a:schemeClr val="dk1"/>
              </a:buClr>
              <a:buSzPts val="2000"/>
              <a:buFont typeface="Questrial"/>
              <a:buNone/>
            </a:pPr>
            <a:endParaRPr sz="20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2000"/>
              <a:buFont typeface="Questrial"/>
              <a:buNone/>
            </a:pPr>
            <a:endParaRPr sz="2000">
              <a:solidFill>
                <a:schemeClr val="lt1"/>
              </a:solidFill>
              <a:latin typeface="Times New Roman"/>
              <a:ea typeface="Times New Roman"/>
              <a:cs typeface="Times New Roman"/>
              <a:sym typeface="Times New Roman"/>
            </a:endParaRPr>
          </a:p>
        </p:txBody>
      </p:sp>
      <p:pic>
        <p:nvPicPr>
          <p:cNvPr id="1822" name="Google Shape;1822;p87" descr="image004"/>
          <p:cNvPicPr preferRelativeResize="0"/>
          <p:nvPr/>
        </p:nvPicPr>
        <p:blipFill rotWithShape="1">
          <a:blip r:embed="rId4">
            <a:alphaModFix/>
          </a:blip>
          <a:srcRect/>
          <a:stretch/>
        </p:blipFill>
        <p:spPr>
          <a:xfrm>
            <a:off x="4183845" y="3593181"/>
            <a:ext cx="4210800" cy="31623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pic>
        <p:nvPicPr>
          <p:cNvPr id="1827" name="Google Shape;1827;p88"/>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28" name="Google Shape;1828;p88"/>
          <p:cNvPicPr preferRelativeResize="0"/>
          <p:nvPr/>
        </p:nvPicPr>
        <p:blipFill rotWithShape="1">
          <a:blip r:embed="rId4">
            <a:alphaModFix/>
          </a:blip>
          <a:srcRect l="11126" t="11629" r="13639" b="24922"/>
          <a:stretch/>
        </p:blipFill>
        <p:spPr>
          <a:xfrm>
            <a:off x="3519055" y="3535201"/>
            <a:ext cx="4839600" cy="30612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1829" name="Google Shape;1829;p88"/>
          <p:cNvSpPr txBox="1">
            <a:spLocks noGrp="1"/>
          </p:cNvSpPr>
          <p:nvPr>
            <p:ph type="title"/>
          </p:nvPr>
        </p:nvSpPr>
        <p:spPr>
          <a:xfrm>
            <a:off x="1025163" y="745899"/>
            <a:ext cx="10029600" cy="708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000"/>
              <a:buFont typeface="Times New Roman"/>
              <a:buNone/>
            </a:pPr>
            <a:r>
              <a:rPr lang="es-GT" sz="3000">
                <a:solidFill>
                  <a:schemeClr val="lt1"/>
                </a:solidFill>
                <a:latin typeface="Times New Roman"/>
                <a:ea typeface="Times New Roman"/>
                <a:cs typeface="Times New Roman"/>
                <a:sym typeface="Times New Roman"/>
              </a:rPr>
              <a:t>EN PROCESO</a:t>
            </a:r>
            <a:endParaRPr/>
          </a:p>
        </p:txBody>
      </p:sp>
      <p:sp>
        <p:nvSpPr>
          <p:cNvPr id="1830" name="Google Shape;1830;p88"/>
          <p:cNvSpPr txBox="1"/>
          <p:nvPr/>
        </p:nvSpPr>
        <p:spPr>
          <a:xfrm>
            <a:off x="1025163" y="1475767"/>
            <a:ext cx="10217100" cy="2000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Questrial"/>
              <a:buNone/>
            </a:pPr>
            <a:endParaRPr sz="20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Clr>
                <a:schemeClr val="lt1"/>
              </a:buClr>
              <a:buSzPts val="2600"/>
              <a:buFont typeface="Questrial"/>
              <a:buNone/>
            </a:pPr>
            <a:r>
              <a:rPr lang="es-GT" sz="2600">
                <a:solidFill>
                  <a:schemeClr val="lt1"/>
                </a:solidFill>
                <a:latin typeface="Times New Roman"/>
                <a:ea typeface="Times New Roman"/>
                <a:cs typeface="Times New Roman"/>
                <a:sym typeface="Times New Roman"/>
              </a:rPr>
              <a:t>Durante el año 2021 se realizó la compra de 60 estaciones de equipo de captura de datos para pasaportes los cuales servirán para la realización de Consulados Móviles en los Estados Unidos de América, previstos a paritir de septiembre del presente año.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35" name="Google Shape;1835;p8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GT" sz="1800">
                <a:solidFill>
                  <a:schemeClr val="lt1"/>
                </a:solidFill>
                <a:latin typeface="Questrial"/>
                <a:ea typeface="Questrial"/>
                <a:cs typeface="Questrial"/>
                <a:sym typeface="Questrial"/>
              </a:rPr>
              <a:t>0</a:t>
            </a:r>
            <a:endParaRPr sz="1800">
              <a:solidFill>
                <a:schemeClr val="lt1"/>
              </a:solidFill>
              <a:latin typeface="Questrial"/>
              <a:ea typeface="Questrial"/>
              <a:cs typeface="Questrial"/>
              <a:sym typeface="Questrial"/>
            </a:endParaRPr>
          </a:p>
        </p:txBody>
      </p:sp>
      <p:pic>
        <p:nvPicPr>
          <p:cNvPr id="1836" name="Google Shape;1836;p89" descr="Logotipo&#10;&#10;Descripción generada automáticamente con confianza media"/>
          <p:cNvPicPr preferRelativeResize="0"/>
          <p:nvPr/>
        </p:nvPicPr>
        <p:blipFill rotWithShape="1">
          <a:blip r:embed="rId3">
            <a:alphaModFix/>
          </a:blip>
          <a:srcRect/>
          <a:stretch/>
        </p:blipFill>
        <p:spPr>
          <a:xfrm>
            <a:off x="2424837" y="2348565"/>
            <a:ext cx="7342326" cy="21608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p6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67" name="Google Shape;1567;p63"/>
          <p:cNvSpPr txBox="1">
            <a:spLocks noGrp="1"/>
          </p:cNvSpPr>
          <p:nvPr>
            <p:ph type="title"/>
          </p:nvPr>
        </p:nvSpPr>
        <p:spPr>
          <a:xfrm>
            <a:off x="215638" y="277217"/>
            <a:ext cx="117036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000"/>
              <a:buFont typeface="Times New Roman"/>
              <a:buNone/>
            </a:pPr>
            <a:r>
              <a:rPr lang="es-GT" sz="5000">
                <a:solidFill>
                  <a:schemeClr val="lt1"/>
                </a:solidFill>
                <a:latin typeface="Times New Roman"/>
                <a:ea typeface="Times New Roman"/>
                <a:cs typeface="Times New Roman"/>
                <a:sym typeface="Times New Roman"/>
              </a:rPr>
              <a:t>MIGRACIÓN</a:t>
            </a:r>
            <a:endParaRPr/>
          </a:p>
        </p:txBody>
      </p:sp>
      <p:sp>
        <p:nvSpPr>
          <p:cNvPr id="1568" name="Google Shape;1568;p63"/>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569" name="Google Shape;1569;p63"/>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570" name="Google Shape;1570;p63"/>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571" name="Google Shape;1571;p63"/>
          <p:cNvSpPr txBox="1"/>
          <p:nvPr/>
        </p:nvSpPr>
        <p:spPr>
          <a:xfrm>
            <a:off x="4497571" y="1790074"/>
            <a:ext cx="7299687"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2400" b="1" dirty="0">
                <a:solidFill>
                  <a:schemeClr val="lt1"/>
                </a:solidFill>
                <a:latin typeface="Questrial"/>
                <a:ea typeface="Questrial"/>
                <a:cs typeface="Questrial"/>
                <a:sym typeface="Questrial"/>
              </a:rPr>
              <a:t>ARTÍCULO 1</a:t>
            </a:r>
            <a:endParaRPr/>
          </a:p>
          <a:p>
            <a:pPr marL="0" marR="0" lvl="0" indent="0" algn="ctr" rtl="0">
              <a:spcBef>
                <a:spcPts val="0"/>
              </a:spcBef>
              <a:spcAft>
                <a:spcPts val="0"/>
              </a:spcAft>
              <a:buNone/>
            </a:pPr>
            <a:r>
              <a:rPr lang="es-GT" sz="2400" b="1" dirty="0">
                <a:solidFill>
                  <a:schemeClr val="lt1"/>
                </a:solidFill>
                <a:latin typeface="Questrial"/>
                <a:ea typeface="Questrial"/>
                <a:cs typeface="Questrial"/>
                <a:sym typeface="Questrial"/>
              </a:rPr>
              <a:t>DERECHO A MIGRAR </a:t>
            </a:r>
            <a:endParaRPr/>
          </a:p>
          <a:p>
            <a:pPr marL="0" marR="0" lvl="0" indent="0" algn="ctr" rtl="0">
              <a:spcBef>
                <a:spcPts val="0"/>
              </a:spcBef>
              <a:spcAft>
                <a:spcPts val="0"/>
              </a:spcAft>
              <a:buNone/>
            </a:pPr>
            <a:endParaRPr sz="2400" b="1">
              <a:solidFill>
                <a:schemeClr val="lt1"/>
              </a:solidFill>
              <a:latin typeface="Questrial"/>
              <a:ea typeface="Questrial"/>
              <a:cs typeface="Questrial"/>
              <a:sym typeface="Questrial"/>
            </a:endParaRPr>
          </a:p>
          <a:p>
            <a:pPr marL="0" marR="0" lvl="0" indent="0" algn="just" rtl="0">
              <a:spcBef>
                <a:spcPts val="0"/>
              </a:spcBef>
              <a:spcAft>
                <a:spcPts val="0"/>
              </a:spcAft>
              <a:buNone/>
            </a:pPr>
            <a:r>
              <a:rPr lang="es-GT" sz="2400" b="1" dirty="0">
                <a:solidFill>
                  <a:schemeClr val="lt1"/>
                </a:solidFill>
                <a:latin typeface="Questrial"/>
                <a:ea typeface="Questrial"/>
                <a:cs typeface="Questrial"/>
                <a:sym typeface="Questrial"/>
              </a:rPr>
              <a:t>El Estado de Guatemala reconoce el derecho de toda persona a emigrar o inmigrar, por lo cual el migrante puede entrar, permanecer, transitar, salir y retornar al territorio nacional conforme la legislación nacional.</a:t>
            </a:r>
            <a:endParaRPr/>
          </a:p>
        </p:txBody>
      </p:sp>
      <p:pic>
        <p:nvPicPr>
          <p:cNvPr id="1572" name="Google Shape;1572;p63"/>
          <p:cNvPicPr preferRelativeResize="0"/>
          <p:nvPr/>
        </p:nvPicPr>
        <p:blipFill rotWithShape="1">
          <a:blip r:embed="rId4">
            <a:alphaModFix/>
          </a:blip>
          <a:srcRect/>
          <a:stretch/>
        </p:blipFill>
        <p:spPr>
          <a:xfrm>
            <a:off x="596332" y="1790074"/>
            <a:ext cx="3414000" cy="42279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pic>
        <p:nvPicPr>
          <p:cNvPr id="1577" name="Google Shape;1577;p6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8" name="Google Shape;1578;p64"/>
          <p:cNvSpPr txBox="1">
            <a:spLocks noGrp="1"/>
          </p:cNvSpPr>
          <p:nvPr>
            <p:ph type="title"/>
          </p:nvPr>
        </p:nvSpPr>
        <p:spPr>
          <a:xfrm>
            <a:off x="215638" y="277217"/>
            <a:ext cx="117036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MIGRACIÓN SEGURA, ORDENADA Y REGULAR</a:t>
            </a:r>
            <a:endParaRPr/>
          </a:p>
        </p:txBody>
      </p:sp>
      <p:sp>
        <p:nvSpPr>
          <p:cNvPr id="1579" name="Google Shape;1579;p64"/>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580" name="Google Shape;1580;p64"/>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581" name="Google Shape;1581;p64"/>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582" name="Google Shape;1582;p64"/>
          <p:cNvSpPr txBox="1"/>
          <p:nvPr/>
        </p:nvSpPr>
        <p:spPr>
          <a:xfrm>
            <a:off x="6096000" y="2210290"/>
            <a:ext cx="5663700" cy="3785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GT" sz="2400" b="1" dirty="0">
                <a:solidFill>
                  <a:schemeClr val="lt1"/>
                </a:solidFill>
                <a:latin typeface="Questrial"/>
                <a:ea typeface="Questrial"/>
                <a:cs typeface="Questrial"/>
                <a:sym typeface="Questrial"/>
              </a:rPr>
              <a:t>OBJETIVO 5:  Aumentar la disponibilidad y flexibilidad de las vías de migración regular.</a:t>
            </a:r>
            <a:endParaRPr/>
          </a:p>
          <a:p>
            <a:pPr marL="0" marR="0" lvl="0" indent="0" algn="just" rtl="0">
              <a:spcBef>
                <a:spcPts val="0"/>
              </a:spcBef>
              <a:spcAft>
                <a:spcPts val="0"/>
              </a:spcAft>
              <a:buNone/>
            </a:pPr>
            <a:endParaRPr sz="2400" b="1">
              <a:solidFill>
                <a:schemeClr val="lt1"/>
              </a:solidFill>
              <a:latin typeface="Questrial"/>
              <a:ea typeface="Questrial"/>
              <a:cs typeface="Questrial"/>
              <a:sym typeface="Questrial"/>
            </a:endParaRPr>
          </a:p>
          <a:p>
            <a:pPr marL="0" marR="0" lvl="0" indent="0" algn="just" rtl="0">
              <a:spcBef>
                <a:spcPts val="0"/>
              </a:spcBef>
              <a:spcAft>
                <a:spcPts val="0"/>
              </a:spcAft>
              <a:buNone/>
            </a:pPr>
            <a:r>
              <a:rPr lang="es-GT" sz="2400" b="1">
                <a:solidFill>
                  <a:schemeClr val="lt1"/>
                </a:solidFill>
                <a:latin typeface="Questrial"/>
                <a:ea typeface="Questrial"/>
                <a:cs typeface="Questrial"/>
                <a:sym typeface="Questrial"/>
              </a:rPr>
              <a:t>OBJETIVO 6:  Facilitar la contratación equitativa y ética y salvaguardar las condiciones que garantizan el trabajo decente</a:t>
            </a:r>
            <a:endParaRPr sz="2400" b="1">
              <a:solidFill>
                <a:schemeClr val="lt1"/>
              </a:solidFill>
              <a:latin typeface="Questrial"/>
              <a:ea typeface="Questrial"/>
              <a:cs typeface="Questrial"/>
              <a:sym typeface="Questrial"/>
            </a:endParaRPr>
          </a:p>
          <a:p>
            <a:pPr marL="0" marR="0" lvl="0" indent="0" algn="ctr" rtl="0">
              <a:spcBef>
                <a:spcPts val="0"/>
              </a:spcBef>
              <a:spcAft>
                <a:spcPts val="0"/>
              </a:spcAft>
              <a:buNone/>
            </a:pPr>
            <a:endParaRPr sz="2400" b="1">
              <a:solidFill>
                <a:schemeClr val="lt1"/>
              </a:solidFill>
              <a:latin typeface="Questrial"/>
              <a:ea typeface="Questrial"/>
              <a:cs typeface="Questrial"/>
              <a:sym typeface="Questrial"/>
            </a:endParaRPr>
          </a:p>
          <a:p>
            <a:pPr marL="0" marR="0" lvl="0" indent="0" algn="just" rtl="0">
              <a:spcBef>
                <a:spcPts val="0"/>
              </a:spcBef>
              <a:spcAft>
                <a:spcPts val="0"/>
              </a:spcAft>
              <a:buNone/>
            </a:pPr>
            <a:r>
              <a:rPr lang="es-GT" sz="2400" b="1" dirty="0">
                <a:solidFill>
                  <a:schemeClr val="lt1"/>
                </a:solidFill>
                <a:latin typeface="Questrial"/>
                <a:ea typeface="Questrial"/>
                <a:cs typeface="Questrial"/>
                <a:sym typeface="Questrial"/>
              </a:rPr>
              <a:t> </a:t>
            </a:r>
            <a:endParaRPr/>
          </a:p>
        </p:txBody>
      </p:sp>
      <p:pic>
        <p:nvPicPr>
          <p:cNvPr id="1583" name="Google Shape;1583;p64"/>
          <p:cNvPicPr preferRelativeResize="0"/>
          <p:nvPr/>
        </p:nvPicPr>
        <p:blipFill rotWithShape="1">
          <a:blip r:embed="rId4">
            <a:alphaModFix/>
          </a:blip>
          <a:srcRect/>
          <a:stretch/>
        </p:blipFill>
        <p:spPr>
          <a:xfrm>
            <a:off x="669718" y="2429281"/>
            <a:ext cx="4856400" cy="27339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pic>
        <p:nvPicPr>
          <p:cNvPr id="1588" name="Google Shape;1588;p6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89" name="Google Shape;1589;p65"/>
          <p:cNvSpPr txBox="1">
            <a:spLocks noGrp="1"/>
          </p:cNvSpPr>
          <p:nvPr>
            <p:ph type="title"/>
          </p:nvPr>
        </p:nvSpPr>
        <p:spPr>
          <a:xfrm>
            <a:off x="215638" y="277217"/>
            <a:ext cx="11703600" cy="70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C0C0C"/>
              </a:buClr>
              <a:buSzPts val="3600"/>
              <a:buFont typeface="Questrial"/>
              <a:buNone/>
            </a:pPr>
            <a:endParaRPr sz="3600">
              <a:solidFill>
                <a:schemeClr val="lt1"/>
              </a:solidFill>
              <a:latin typeface="Times New Roman"/>
              <a:ea typeface="Times New Roman"/>
              <a:cs typeface="Times New Roman"/>
              <a:sym typeface="Times New Roman"/>
            </a:endParaRPr>
          </a:p>
        </p:txBody>
      </p:sp>
      <p:sp>
        <p:nvSpPr>
          <p:cNvPr id="1590" name="Google Shape;1590;p65"/>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591" name="Google Shape;1591;p65"/>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592" name="Google Shape;1592;p65"/>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pic>
        <p:nvPicPr>
          <p:cNvPr id="1593" name="Google Shape;1593;p65"/>
          <p:cNvPicPr preferRelativeResize="0"/>
          <p:nvPr/>
        </p:nvPicPr>
        <p:blipFill rotWithShape="1">
          <a:blip r:embed="rId4">
            <a:alphaModFix/>
          </a:blip>
          <a:srcRect r="7002" b="9329"/>
          <a:stretch/>
        </p:blipFill>
        <p:spPr>
          <a:xfrm>
            <a:off x="4954481" y="4751442"/>
            <a:ext cx="1665705" cy="1553665"/>
          </a:xfrm>
          <a:prstGeom prst="rect">
            <a:avLst/>
          </a:prstGeom>
          <a:noFill/>
          <a:ln>
            <a:noFill/>
          </a:ln>
        </p:spPr>
      </p:pic>
      <p:pic>
        <p:nvPicPr>
          <p:cNvPr id="1594" name="Google Shape;1594;p65"/>
          <p:cNvPicPr preferRelativeResize="0"/>
          <p:nvPr/>
        </p:nvPicPr>
        <p:blipFill rotWithShape="1">
          <a:blip r:embed="rId5">
            <a:alphaModFix/>
          </a:blip>
          <a:srcRect t="3334" r="9329" b="3780"/>
          <a:stretch/>
        </p:blipFill>
        <p:spPr>
          <a:xfrm>
            <a:off x="4940304" y="1161312"/>
            <a:ext cx="1668281" cy="1614823"/>
          </a:xfrm>
          <a:prstGeom prst="rect">
            <a:avLst/>
          </a:prstGeom>
          <a:noFill/>
          <a:ln>
            <a:noFill/>
          </a:ln>
        </p:spPr>
      </p:pic>
      <p:pic>
        <p:nvPicPr>
          <p:cNvPr id="1595" name="Google Shape;1595;p65"/>
          <p:cNvPicPr preferRelativeResize="0"/>
          <p:nvPr/>
        </p:nvPicPr>
        <p:blipFill rotWithShape="1">
          <a:blip r:embed="rId6">
            <a:alphaModFix/>
          </a:blip>
          <a:srcRect/>
          <a:stretch/>
        </p:blipFill>
        <p:spPr>
          <a:xfrm>
            <a:off x="4940304" y="2931377"/>
            <a:ext cx="1664823" cy="1664823"/>
          </a:xfrm>
          <a:prstGeom prst="rect">
            <a:avLst/>
          </a:prstGeom>
          <a:noFill/>
          <a:ln>
            <a:noFill/>
          </a:ln>
        </p:spPr>
      </p:pic>
      <p:sp>
        <p:nvSpPr>
          <p:cNvPr id="1596" name="Google Shape;1596;p65"/>
          <p:cNvSpPr txBox="1"/>
          <p:nvPr/>
        </p:nvSpPr>
        <p:spPr>
          <a:xfrm>
            <a:off x="6868632" y="1790074"/>
            <a:ext cx="4561500" cy="341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GT" sz="2400" b="1">
                <a:solidFill>
                  <a:schemeClr val="lt1"/>
                </a:solidFill>
                <a:latin typeface="Questrial"/>
                <a:ea typeface="Questrial"/>
                <a:cs typeface="Questrial"/>
                <a:sym typeface="Questrial"/>
              </a:rPr>
              <a:t>OBJETIVO 10.7:  Facilitar la Migración y la movilidad ordenadas, seguras, regulares y responsables de las personas, incluso mediante la aplicación de las políticas migratorias planificadas y bien gestionadas.</a:t>
            </a:r>
            <a:endParaRPr/>
          </a:p>
          <a:p>
            <a:pPr marL="0" marR="0" lvl="0" indent="0" algn="ctr" rtl="0">
              <a:spcBef>
                <a:spcPts val="0"/>
              </a:spcBef>
              <a:spcAft>
                <a:spcPts val="0"/>
              </a:spcAft>
              <a:buNone/>
            </a:pPr>
            <a:endParaRPr sz="2400" b="1">
              <a:solidFill>
                <a:schemeClr val="lt1"/>
              </a:solidFill>
              <a:latin typeface="Questrial"/>
              <a:ea typeface="Questrial"/>
              <a:cs typeface="Questrial"/>
              <a:sym typeface="Questrial"/>
            </a:endParaRPr>
          </a:p>
          <a:p>
            <a:pPr marL="0" marR="0" lvl="0" indent="0" algn="just" rtl="0">
              <a:spcBef>
                <a:spcPts val="0"/>
              </a:spcBef>
              <a:spcAft>
                <a:spcPts val="0"/>
              </a:spcAft>
              <a:buNone/>
            </a:pPr>
            <a:r>
              <a:rPr lang="es-GT" sz="2400" b="1">
                <a:solidFill>
                  <a:schemeClr val="lt1"/>
                </a:solidFill>
                <a:latin typeface="Questrial"/>
                <a:ea typeface="Questrial"/>
                <a:cs typeface="Questrial"/>
                <a:sym typeface="Questrial"/>
              </a:rPr>
              <a:t> </a:t>
            </a:r>
            <a:endParaRPr/>
          </a:p>
        </p:txBody>
      </p:sp>
      <p:pic>
        <p:nvPicPr>
          <p:cNvPr id="1597" name="Google Shape;1597;p65"/>
          <p:cNvPicPr preferRelativeResize="0"/>
          <p:nvPr/>
        </p:nvPicPr>
        <p:blipFill rotWithShape="1">
          <a:blip r:embed="rId7">
            <a:alphaModFix/>
          </a:blip>
          <a:srcRect/>
          <a:stretch/>
        </p:blipFill>
        <p:spPr>
          <a:xfrm>
            <a:off x="366114" y="2425018"/>
            <a:ext cx="4398000" cy="24936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pic>
        <p:nvPicPr>
          <p:cNvPr id="1602" name="Google Shape;1602;p6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3" name="Google Shape;1603;p66"/>
          <p:cNvSpPr txBox="1">
            <a:spLocks noGrp="1"/>
          </p:cNvSpPr>
          <p:nvPr>
            <p:ph type="title"/>
          </p:nvPr>
        </p:nvSpPr>
        <p:spPr>
          <a:xfrm>
            <a:off x="215638" y="745045"/>
            <a:ext cx="11703600" cy="1374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MIGRACIÓN LABORAL DE GUATEMALTECOS EN EL EXTERIOR</a:t>
            </a:r>
            <a:br>
              <a:rPr lang="es-GT" sz="3600">
                <a:solidFill>
                  <a:schemeClr val="lt1"/>
                </a:solidFill>
                <a:latin typeface="Times New Roman"/>
                <a:ea typeface="Times New Roman"/>
                <a:cs typeface="Times New Roman"/>
                <a:sym typeface="Times New Roman"/>
              </a:rPr>
            </a:br>
            <a:endParaRPr sz="3600">
              <a:solidFill>
                <a:schemeClr val="lt1"/>
              </a:solidFill>
              <a:latin typeface="Times New Roman"/>
              <a:ea typeface="Times New Roman"/>
              <a:cs typeface="Times New Roman"/>
              <a:sym typeface="Times New Roman"/>
            </a:endParaRPr>
          </a:p>
        </p:txBody>
      </p:sp>
      <p:sp>
        <p:nvSpPr>
          <p:cNvPr id="1604" name="Google Shape;1604;p66"/>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605" name="Google Shape;1605;p66"/>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606" name="Google Shape;1606;p66"/>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607" name="Google Shape;1607;p66"/>
          <p:cNvSpPr txBox="1"/>
          <p:nvPr/>
        </p:nvSpPr>
        <p:spPr>
          <a:xfrm>
            <a:off x="435936" y="2289805"/>
            <a:ext cx="10962300" cy="34164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lt1"/>
              </a:buClr>
              <a:buSzPts val="2400"/>
              <a:buFont typeface="Arial"/>
              <a:buChar char="•"/>
            </a:pPr>
            <a:r>
              <a:rPr lang="es-GT" sz="2400" b="1">
                <a:solidFill>
                  <a:schemeClr val="lt1"/>
                </a:solidFill>
                <a:latin typeface="Questrial"/>
                <a:ea typeface="Questrial"/>
                <a:cs typeface="Questrial"/>
                <a:sym typeface="Questrial"/>
              </a:rPr>
              <a:t>El ordenamiento de los flujos migratorios es un tema prioritario para el país por ello es importante establecer procesos migratorios seguros, ordenados y respetuosos de los derechos humanos de la población migrante.</a:t>
            </a:r>
            <a:endParaRPr/>
          </a:p>
          <a:p>
            <a:pPr marL="342900" marR="0" lvl="0" indent="-190500" algn="just" rtl="0">
              <a:spcBef>
                <a:spcPts val="0"/>
              </a:spcBef>
              <a:spcAft>
                <a:spcPts val="0"/>
              </a:spcAft>
              <a:buClr>
                <a:schemeClr val="dk1"/>
              </a:buClr>
              <a:buSzPts val="2400"/>
              <a:buFont typeface="Arial"/>
              <a:buNone/>
            </a:pPr>
            <a:endParaRPr sz="2400" b="1">
              <a:solidFill>
                <a:schemeClr val="lt1"/>
              </a:solidFill>
              <a:latin typeface="Questrial"/>
              <a:ea typeface="Questrial"/>
              <a:cs typeface="Questrial"/>
              <a:sym typeface="Questrial"/>
            </a:endParaRPr>
          </a:p>
          <a:p>
            <a:pPr marL="342900" marR="0" lvl="0" indent="-342900" algn="just" rtl="0">
              <a:spcBef>
                <a:spcPts val="0"/>
              </a:spcBef>
              <a:spcAft>
                <a:spcPts val="0"/>
              </a:spcAft>
              <a:buClr>
                <a:schemeClr val="lt1"/>
              </a:buClr>
              <a:buSzPts val="2400"/>
              <a:buFont typeface="Arial"/>
              <a:buChar char="•"/>
            </a:pPr>
            <a:r>
              <a:rPr lang="es-GT" sz="2400" b="1">
                <a:solidFill>
                  <a:schemeClr val="lt1"/>
                </a:solidFill>
                <a:latin typeface="Questrial"/>
                <a:ea typeface="Questrial"/>
                <a:cs typeface="Questrial"/>
                <a:sym typeface="Questrial"/>
              </a:rPr>
              <a:t>El Ministerio de Relaciones Exteriores, es el responsable de velar por el respeto de los derechos de los guatemaltecos trabajadores migrantes en el exterior, sin importar el estatus migratorio y brindar la atención, asistencia y protección consular que corresponde. </a:t>
            </a:r>
            <a:endParaRPr/>
          </a:p>
          <a:p>
            <a:pPr marL="342900" marR="0" lvl="0" indent="-190500" algn="just" rtl="0">
              <a:spcBef>
                <a:spcPts val="0"/>
              </a:spcBef>
              <a:spcAft>
                <a:spcPts val="0"/>
              </a:spcAft>
              <a:buClr>
                <a:schemeClr val="dk1"/>
              </a:buClr>
              <a:buSzPts val="2400"/>
              <a:buFont typeface="Arial"/>
              <a:buNone/>
            </a:pPr>
            <a:endParaRPr sz="2400" b="1">
              <a:solidFill>
                <a:schemeClr val="lt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pic>
        <p:nvPicPr>
          <p:cNvPr id="1612" name="Google Shape;1612;p6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3" name="Google Shape;1613;p67"/>
          <p:cNvSpPr txBox="1">
            <a:spLocks noGrp="1"/>
          </p:cNvSpPr>
          <p:nvPr>
            <p:ph type="title"/>
          </p:nvPr>
        </p:nvSpPr>
        <p:spPr>
          <a:xfrm>
            <a:off x="191105" y="775636"/>
            <a:ext cx="11703600" cy="1374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PRINCIPALES FLUJOS MIGRATORIOS</a:t>
            </a:r>
            <a:br>
              <a:rPr lang="es-GT" sz="3600">
                <a:solidFill>
                  <a:schemeClr val="lt1"/>
                </a:solidFill>
                <a:latin typeface="Times New Roman"/>
                <a:ea typeface="Times New Roman"/>
                <a:cs typeface="Times New Roman"/>
                <a:sym typeface="Times New Roman"/>
              </a:rPr>
            </a:br>
            <a:endParaRPr sz="3600">
              <a:solidFill>
                <a:schemeClr val="lt1"/>
              </a:solidFill>
              <a:latin typeface="Times New Roman"/>
              <a:ea typeface="Times New Roman"/>
              <a:cs typeface="Times New Roman"/>
              <a:sym typeface="Times New Roman"/>
            </a:endParaRPr>
          </a:p>
        </p:txBody>
      </p:sp>
      <p:sp>
        <p:nvSpPr>
          <p:cNvPr id="1614" name="Google Shape;1614;p67"/>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615" name="Google Shape;1615;p67"/>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616" name="Google Shape;1616;p67"/>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grpSp>
        <p:nvGrpSpPr>
          <p:cNvPr id="1617" name="Google Shape;1617;p67"/>
          <p:cNvGrpSpPr/>
          <p:nvPr/>
        </p:nvGrpSpPr>
        <p:grpSpPr>
          <a:xfrm>
            <a:off x="2528888" y="1949700"/>
            <a:ext cx="7016768" cy="3622718"/>
            <a:chOff x="0" y="0"/>
            <a:chExt cx="7016768" cy="3622718"/>
          </a:xfrm>
        </p:grpSpPr>
        <p:sp>
          <p:nvSpPr>
            <p:cNvPr id="1618" name="Google Shape;1618;p67"/>
            <p:cNvSpPr/>
            <p:nvPr/>
          </p:nvSpPr>
          <p:spPr>
            <a:xfrm>
              <a:off x="0" y="0"/>
              <a:ext cx="7016700" cy="1132200"/>
            </a:xfrm>
            <a:prstGeom prst="roundRect">
              <a:avLst>
                <a:gd name="adj" fmla="val 10000"/>
              </a:avLst>
            </a:prstGeom>
            <a:solidFill>
              <a:srgbClr val="41467A"/>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7"/>
            <p:cNvSpPr txBox="1"/>
            <p:nvPr/>
          </p:nvSpPr>
          <p:spPr>
            <a:xfrm>
              <a:off x="1516568" y="0"/>
              <a:ext cx="5500200" cy="1132200"/>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Questrial"/>
                <a:buNone/>
              </a:pPr>
              <a:r>
                <a:rPr lang="es-GT" sz="3800">
                  <a:solidFill>
                    <a:schemeClr val="lt1"/>
                  </a:solidFill>
                  <a:latin typeface="Questrial"/>
                  <a:ea typeface="Questrial"/>
                  <a:cs typeface="Questrial"/>
                  <a:sym typeface="Questrial"/>
                </a:rPr>
                <a:t>Canadá</a:t>
              </a:r>
              <a:endParaRPr/>
            </a:p>
          </p:txBody>
        </p:sp>
        <p:sp>
          <p:nvSpPr>
            <p:cNvPr id="1620" name="Google Shape;1620;p67"/>
            <p:cNvSpPr/>
            <p:nvPr/>
          </p:nvSpPr>
          <p:spPr>
            <a:xfrm>
              <a:off x="113205" y="113205"/>
              <a:ext cx="1403400" cy="905700"/>
            </a:xfrm>
            <a:prstGeom prst="roundRect">
              <a:avLst>
                <a:gd name="adj" fmla="val 10000"/>
              </a:avLst>
            </a:prstGeom>
            <a:blipFill rotWithShape="1">
              <a:blip r:embed="rId4">
                <a:alphaModFix/>
              </a:blip>
              <a:stretch>
                <a:fillRect l="-11999" r="-11999"/>
              </a:stretch>
            </a:blip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7"/>
            <p:cNvSpPr/>
            <p:nvPr/>
          </p:nvSpPr>
          <p:spPr>
            <a:xfrm>
              <a:off x="0" y="1245259"/>
              <a:ext cx="7016700" cy="1132200"/>
            </a:xfrm>
            <a:prstGeom prst="roundRect">
              <a:avLst>
                <a:gd name="adj" fmla="val 10000"/>
              </a:avLst>
            </a:prstGeom>
            <a:solidFill>
              <a:srgbClr val="41467A"/>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7"/>
            <p:cNvSpPr txBox="1"/>
            <p:nvPr/>
          </p:nvSpPr>
          <p:spPr>
            <a:xfrm>
              <a:off x="1516568" y="1245259"/>
              <a:ext cx="5500200" cy="1132200"/>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Questrial"/>
                <a:buNone/>
              </a:pPr>
              <a:r>
                <a:rPr lang="es-GT" sz="3800">
                  <a:solidFill>
                    <a:schemeClr val="lt1"/>
                  </a:solidFill>
                  <a:latin typeface="Questrial"/>
                  <a:ea typeface="Questrial"/>
                  <a:cs typeface="Questrial"/>
                  <a:sym typeface="Questrial"/>
                </a:rPr>
                <a:t>Estados Unidos de América</a:t>
              </a:r>
              <a:endParaRPr/>
            </a:p>
          </p:txBody>
        </p:sp>
        <p:sp>
          <p:nvSpPr>
            <p:cNvPr id="1623" name="Google Shape;1623;p67"/>
            <p:cNvSpPr/>
            <p:nvPr/>
          </p:nvSpPr>
          <p:spPr>
            <a:xfrm>
              <a:off x="113205" y="1358464"/>
              <a:ext cx="1403400" cy="905700"/>
            </a:xfrm>
            <a:prstGeom prst="roundRect">
              <a:avLst>
                <a:gd name="adj" fmla="val 10000"/>
              </a:avLst>
            </a:prstGeom>
            <a:blipFill rotWithShape="1">
              <a:blip r:embed="rId5">
                <a:alphaModFix/>
              </a:blip>
              <a:stretch>
                <a:fillRect l="-1999" r="-1999"/>
              </a:stretch>
            </a:blip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7"/>
            <p:cNvSpPr/>
            <p:nvPr/>
          </p:nvSpPr>
          <p:spPr>
            <a:xfrm>
              <a:off x="0" y="2490518"/>
              <a:ext cx="7016700" cy="1132200"/>
            </a:xfrm>
            <a:prstGeom prst="roundRect">
              <a:avLst>
                <a:gd name="adj" fmla="val 10000"/>
              </a:avLst>
            </a:prstGeom>
            <a:solidFill>
              <a:srgbClr val="41467A"/>
            </a:solid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7"/>
            <p:cNvSpPr txBox="1"/>
            <p:nvPr/>
          </p:nvSpPr>
          <p:spPr>
            <a:xfrm>
              <a:off x="1516568" y="2490518"/>
              <a:ext cx="5500200" cy="1132200"/>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Questrial"/>
                <a:buNone/>
              </a:pPr>
              <a:r>
                <a:rPr lang="es-GT" sz="3800">
                  <a:solidFill>
                    <a:schemeClr val="lt1"/>
                  </a:solidFill>
                  <a:latin typeface="Questrial"/>
                  <a:ea typeface="Questrial"/>
                  <a:cs typeface="Questrial"/>
                  <a:sym typeface="Questrial"/>
                </a:rPr>
                <a:t>Estados Unidos Mexicanos</a:t>
              </a:r>
              <a:endParaRPr/>
            </a:p>
          </p:txBody>
        </p:sp>
        <p:sp>
          <p:nvSpPr>
            <p:cNvPr id="1626" name="Google Shape;1626;p67"/>
            <p:cNvSpPr/>
            <p:nvPr/>
          </p:nvSpPr>
          <p:spPr>
            <a:xfrm>
              <a:off x="113205" y="2603723"/>
              <a:ext cx="1403400" cy="905700"/>
            </a:xfrm>
            <a:prstGeom prst="roundRect">
              <a:avLst>
                <a:gd name="adj" fmla="val 10000"/>
              </a:avLst>
            </a:prstGeom>
            <a:blipFill rotWithShape="1">
              <a:blip r:embed="rId6">
                <a:alphaModFix/>
              </a:blip>
              <a:stretch>
                <a:fillRect l="-3999" r="-3999"/>
              </a:stretch>
            </a:blipFill>
            <a:ln w="158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pic>
        <p:nvPicPr>
          <p:cNvPr id="1631" name="Google Shape;1631;p6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32" name="Google Shape;1632;p68"/>
          <p:cNvSpPr txBox="1">
            <a:spLocks noGrp="1"/>
          </p:cNvSpPr>
          <p:nvPr>
            <p:ph type="title"/>
          </p:nvPr>
        </p:nvSpPr>
        <p:spPr>
          <a:xfrm>
            <a:off x="244270" y="573613"/>
            <a:ext cx="11703600" cy="1374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MIGRACIÓN LABORAL A CANADÁ</a:t>
            </a:r>
            <a:br>
              <a:rPr lang="es-GT" sz="3600">
                <a:solidFill>
                  <a:schemeClr val="lt1"/>
                </a:solidFill>
                <a:latin typeface="Times New Roman"/>
                <a:ea typeface="Times New Roman"/>
                <a:cs typeface="Times New Roman"/>
                <a:sym typeface="Times New Roman"/>
              </a:rPr>
            </a:br>
            <a:r>
              <a:rPr lang="es-GT" sz="3600">
                <a:solidFill>
                  <a:schemeClr val="lt1"/>
                </a:solidFill>
                <a:latin typeface="Times New Roman"/>
                <a:ea typeface="Times New Roman"/>
                <a:cs typeface="Times New Roman"/>
                <a:sym typeface="Times New Roman"/>
              </a:rPr>
              <a:t/>
            </a:r>
            <a:br>
              <a:rPr lang="es-GT" sz="3600">
                <a:solidFill>
                  <a:schemeClr val="lt1"/>
                </a:solidFill>
                <a:latin typeface="Times New Roman"/>
                <a:ea typeface="Times New Roman"/>
                <a:cs typeface="Times New Roman"/>
                <a:sym typeface="Times New Roman"/>
              </a:rPr>
            </a:br>
            <a:endParaRPr sz="3600">
              <a:solidFill>
                <a:schemeClr val="lt1"/>
              </a:solidFill>
              <a:latin typeface="Times New Roman"/>
              <a:ea typeface="Times New Roman"/>
              <a:cs typeface="Times New Roman"/>
              <a:sym typeface="Times New Roman"/>
            </a:endParaRPr>
          </a:p>
        </p:txBody>
      </p:sp>
      <p:sp>
        <p:nvSpPr>
          <p:cNvPr id="1633" name="Google Shape;1633;p68"/>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634" name="Google Shape;1634;p68"/>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635" name="Google Shape;1635;p68"/>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636" name="Google Shape;1636;p68"/>
          <p:cNvSpPr txBox="1"/>
          <p:nvPr/>
        </p:nvSpPr>
        <p:spPr>
          <a:xfrm>
            <a:off x="320469" y="1497165"/>
            <a:ext cx="11353200" cy="5236200"/>
          </a:xfrm>
          <a:prstGeom prst="rect">
            <a:avLst/>
          </a:prstGeom>
          <a:noFill/>
          <a:ln>
            <a:noFill/>
          </a:ln>
        </p:spPr>
        <p:txBody>
          <a:bodyPr spcFirstLastPara="1" wrap="square" lIns="91425" tIns="45700" rIns="91425" bIns="45700" anchor="t" anchorCtr="0">
            <a:normAutofit/>
          </a:bodyPr>
          <a:lstStyle/>
          <a:p>
            <a:pPr marL="0" marR="0" lvl="0" indent="0" algn="ctr" rtl="0">
              <a:lnSpc>
                <a:spcPct val="70000"/>
              </a:lnSpc>
              <a:spcBef>
                <a:spcPts val="0"/>
              </a:spcBef>
              <a:spcAft>
                <a:spcPts val="0"/>
              </a:spcAft>
              <a:buClr>
                <a:schemeClr val="dk1"/>
              </a:buClr>
              <a:buSzPts val="595"/>
              <a:buFont typeface="Arial"/>
              <a:buNone/>
            </a:pPr>
            <a:endParaRPr sz="595">
              <a:solidFill>
                <a:schemeClr val="dk1"/>
              </a:solidFill>
              <a:latin typeface="Lato"/>
              <a:ea typeface="Lato"/>
              <a:cs typeface="Lato"/>
              <a:sym typeface="Lato"/>
            </a:endParaRPr>
          </a:p>
          <a:p>
            <a:pPr marL="0" marR="0" lvl="0" indent="0" algn="just" rtl="0">
              <a:lnSpc>
                <a:spcPct val="70000"/>
              </a:lnSpc>
              <a:spcBef>
                <a:spcPts val="1000"/>
              </a:spcBef>
              <a:spcAft>
                <a:spcPts val="0"/>
              </a:spcAft>
              <a:buClr>
                <a:schemeClr val="lt1"/>
              </a:buClr>
              <a:buSzPts val="2380"/>
              <a:buFont typeface="Arial"/>
              <a:buNone/>
            </a:pPr>
            <a:r>
              <a:rPr lang="es-GT" sz="2380" b="1">
                <a:solidFill>
                  <a:schemeClr val="lt1"/>
                </a:solidFill>
                <a:latin typeface="Questrial"/>
                <a:ea typeface="Questrial"/>
                <a:cs typeface="Questrial"/>
                <a:sym typeface="Questrial"/>
              </a:rPr>
              <a:t>Del año 2003 a la fecha, existe un flujo migratorio de trabajadores guatemaltecos hacía Canadá de manera temporal. En la actualidad, la selección de trabajadores la realizan empresas privadas de reclutamiento y recientemente el Ministerio de Trabajo y Previsión Social de Guatemala. </a:t>
            </a:r>
            <a:endParaRPr/>
          </a:p>
          <a:p>
            <a:pPr marL="0" marR="0" lvl="0" indent="0" algn="just" rtl="0">
              <a:lnSpc>
                <a:spcPct val="70000"/>
              </a:lnSpc>
              <a:spcBef>
                <a:spcPts val="1000"/>
              </a:spcBef>
              <a:spcAft>
                <a:spcPts val="0"/>
              </a:spcAft>
              <a:buClr>
                <a:schemeClr val="dk1"/>
              </a:buClr>
              <a:buSzPts val="1700"/>
              <a:buFont typeface="Arial"/>
              <a:buNone/>
            </a:pPr>
            <a:endParaRPr sz="1700" b="1">
              <a:solidFill>
                <a:schemeClr val="lt1"/>
              </a:solidFill>
              <a:latin typeface="Questrial"/>
              <a:ea typeface="Questrial"/>
              <a:cs typeface="Questrial"/>
              <a:sym typeface="Questrial"/>
            </a:endParaRPr>
          </a:p>
          <a:p>
            <a:pPr marL="0" marR="0" lvl="0" indent="0" algn="just" rtl="0">
              <a:lnSpc>
                <a:spcPct val="70000"/>
              </a:lnSpc>
              <a:spcBef>
                <a:spcPts val="1000"/>
              </a:spcBef>
              <a:spcAft>
                <a:spcPts val="0"/>
              </a:spcAft>
              <a:buClr>
                <a:schemeClr val="dk1"/>
              </a:buClr>
              <a:buSzPts val="1700"/>
              <a:buFont typeface="Arial"/>
              <a:buNone/>
            </a:pPr>
            <a:endParaRPr sz="1700" b="1">
              <a:solidFill>
                <a:schemeClr val="lt1"/>
              </a:solidFill>
              <a:latin typeface="Questrial"/>
              <a:ea typeface="Questrial"/>
              <a:cs typeface="Questrial"/>
              <a:sym typeface="Questrial"/>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700"/>
              <a:buFont typeface="Arial"/>
              <a:buNone/>
            </a:pPr>
            <a:endParaRPr sz="170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lt1"/>
              </a:buClr>
              <a:buSzPts val="1700"/>
              <a:buFont typeface="Arial"/>
              <a:buNone/>
            </a:pPr>
            <a:r>
              <a:rPr lang="es-GT" sz="1700">
                <a:solidFill>
                  <a:schemeClr val="lt1"/>
                </a:solidFill>
                <a:latin typeface="Lato"/>
                <a:ea typeface="Lato"/>
                <a:cs typeface="Lato"/>
                <a:sym typeface="Lato"/>
              </a:rPr>
              <a:t>			</a:t>
            </a:r>
            <a:endParaRPr/>
          </a:p>
          <a:p>
            <a:pPr marL="0" marR="0" lvl="0" indent="0" algn="just" rtl="0">
              <a:lnSpc>
                <a:spcPct val="70000"/>
              </a:lnSpc>
              <a:spcBef>
                <a:spcPts val="1000"/>
              </a:spcBef>
              <a:spcAft>
                <a:spcPts val="0"/>
              </a:spcAft>
              <a:buClr>
                <a:schemeClr val="lt1"/>
              </a:buClr>
              <a:buSzPts val="1700"/>
              <a:buFont typeface="Arial"/>
              <a:buNone/>
            </a:pPr>
            <a:r>
              <a:rPr lang="es-GT" sz="1700">
                <a:solidFill>
                  <a:schemeClr val="lt1"/>
                </a:solidFill>
                <a:latin typeface="Lato"/>
                <a:ea typeface="Lato"/>
                <a:cs typeface="Lato"/>
                <a:sym typeface="Lato"/>
              </a:rPr>
              <a:t>				</a:t>
            </a:r>
            <a:endParaRPr/>
          </a:p>
          <a:p>
            <a:pPr marL="0" marR="0" lvl="0" indent="0" algn="just" rtl="0">
              <a:lnSpc>
                <a:spcPct val="70000"/>
              </a:lnSpc>
              <a:spcBef>
                <a:spcPts val="1000"/>
              </a:spcBef>
              <a:spcAft>
                <a:spcPts val="0"/>
              </a:spcAft>
              <a:buClr>
                <a:schemeClr val="lt1"/>
              </a:buClr>
              <a:buSzPts val="1700"/>
              <a:buFont typeface="Arial"/>
              <a:buNone/>
            </a:pPr>
            <a:r>
              <a:rPr lang="es-GT" sz="1700">
                <a:solidFill>
                  <a:schemeClr val="lt1"/>
                </a:solidFill>
                <a:latin typeface="Lato"/>
                <a:ea typeface="Lato"/>
                <a:cs typeface="Lato"/>
                <a:sym typeface="Lato"/>
              </a:rPr>
              <a:t>	</a:t>
            </a:r>
            <a:r>
              <a:rPr lang="es-GT" sz="1530">
                <a:solidFill>
                  <a:schemeClr val="lt1"/>
                </a:solidFill>
                <a:latin typeface="Lato"/>
                <a:ea typeface="Lato"/>
                <a:cs typeface="Lato"/>
                <a:sym typeface="Lato"/>
              </a:rPr>
              <a:t>				</a:t>
            </a:r>
            <a:r>
              <a:rPr lang="es-GT" sz="1190">
                <a:solidFill>
                  <a:schemeClr val="lt1"/>
                </a:solidFill>
                <a:latin typeface="Lato"/>
                <a:ea typeface="Lato"/>
                <a:cs typeface="Lato"/>
                <a:sym typeface="Lato"/>
              </a:rPr>
              <a:t>Fuente: DIGRACOM, junio 2021</a:t>
            </a:r>
            <a:endParaRPr sz="1360">
              <a:solidFill>
                <a:schemeClr val="lt1"/>
              </a:solidFill>
              <a:latin typeface="Lato"/>
              <a:ea typeface="Lato"/>
              <a:cs typeface="Lato"/>
              <a:sym typeface="Lato"/>
            </a:endParaRPr>
          </a:p>
          <a:p>
            <a:pPr marL="0" marR="0" lvl="0" indent="0" algn="just" rtl="0">
              <a:lnSpc>
                <a:spcPct val="70000"/>
              </a:lnSpc>
              <a:spcBef>
                <a:spcPts val="1000"/>
              </a:spcBef>
              <a:spcAft>
                <a:spcPts val="0"/>
              </a:spcAft>
              <a:buClr>
                <a:schemeClr val="dk1"/>
              </a:buClr>
              <a:buSzPts val="1530"/>
              <a:buFont typeface="Arial"/>
              <a:buNone/>
            </a:pPr>
            <a:endParaRPr sz="1530">
              <a:solidFill>
                <a:schemeClr val="dk1"/>
              </a:solidFill>
              <a:latin typeface="Questrial"/>
              <a:ea typeface="Questrial"/>
              <a:cs typeface="Questrial"/>
              <a:sym typeface="Questrial"/>
            </a:endParaRPr>
          </a:p>
          <a:p>
            <a:pPr marL="0" marR="0" lvl="0" indent="0" algn="ctr" rtl="0">
              <a:lnSpc>
                <a:spcPct val="70000"/>
              </a:lnSpc>
              <a:spcBef>
                <a:spcPts val="1000"/>
              </a:spcBef>
              <a:spcAft>
                <a:spcPts val="0"/>
              </a:spcAft>
              <a:buClr>
                <a:schemeClr val="dk1"/>
              </a:buClr>
              <a:buSzPts val="1870"/>
              <a:buFont typeface="Arial"/>
              <a:buNone/>
            </a:pPr>
            <a:endParaRPr sz="1870">
              <a:solidFill>
                <a:schemeClr val="dk1"/>
              </a:solidFill>
              <a:latin typeface="Lato"/>
              <a:ea typeface="Lato"/>
              <a:cs typeface="Lato"/>
              <a:sym typeface="Lato"/>
            </a:endParaRPr>
          </a:p>
          <a:p>
            <a:pPr marL="0" marR="0" lvl="0" indent="0" algn="ctr" rtl="0">
              <a:lnSpc>
                <a:spcPct val="70000"/>
              </a:lnSpc>
              <a:spcBef>
                <a:spcPts val="1000"/>
              </a:spcBef>
              <a:spcAft>
                <a:spcPts val="0"/>
              </a:spcAft>
              <a:buClr>
                <a:schemeClr val="dk1"/>
              </a:buClr>
              <a:buSzPts val="1870"/>
              <a:buFont typeface="Arial"/>
              <a:buNone/>
            </a:pPr>
            <a:endParaRPr sz="1870">
              <a:solidFill>
                <a:schemeClr val="dk1"/>
              </a:solidFill>
              <a:latin typeface="Lato"/>
              <a:ea typeface="Lato"/>
              <a:cs typeface="Lato"/>
              <a:sym typeface="Lato"/>
            </a:endParaRPr>
          </a:p>
        </p:txBody>
      </p:sp>
      <p:pic>
        <p:nvPicPr>
          <p:cNvPr id="1637" name="Google Shape;1637;p68"/>
          <p:cNvPicPr preferRelativeResize="0"/>
          <p:nvPr/>
        </p:nvPicPr>
        <p:blipFill rotWithShape="1">
          <a:blip r:embed="rId4">
            <a:alphaModFix/>
          </a:blip>
          <a:srcRect/>
          <a:stretch/>
        </p:blipFill>
        <p:spPr>
          <a:xfrm>
            <a:off x="3503551" y="3066627"/>
            <a:ext cx="5463000" cy="29574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pic>
        <p:nvPicPr>
          <p:cNvPr id="1642" name="Google Shape;1642;p6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43" name="Google Shape;1643;p69"/>
          <p:cNvSpPr txBox="1">
            <a:spLocks noGrp="1"/>
          </p:cNvSpPr>
          <p:nvPr>
            <p:ph type="title"/>
          </p:nvPr>
        </p:nvSpPr>
        <p:spPr>
          <a:xfrm>
            <a:off x="244270" y="573613"/>
            <a:ext cx="11703600" cy="1374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Times New Roman"/>
              <a:buNone/>
            </a:pPr>
            <a:r>
              <a:rPr lang="es-GT" sz="3600">
                <a:solidFill>
                  <a:schemeClr val="lt1"/>
                </a:solidFill>
                <a:latin typeface="Times New Roman"/>
                <a:ea typeface="Times New Roman"/>
                <a:cs typeface="Times New Roman"/>
                <a:sym typeface="Times New Roman"/>
              </a:rPr>
              <a:t>MIGRACIÓN LABORAL A EE.UU.</a:t>
            </a:r>
            <a:br>
              <a:rPr lang="es-GT" sz="3600">
                <a:solidFill>
                  <a:schemeClr val="lt1"/>
                </a:solidFill>
                <a:latin typeface="Times New Roman"/>
                <a:ea typeface="Times New Roman"/>
                <a:cs typeface="Times New Roman"/>
                <a:sym typeface="Times New Roman"/>
              </a:rPr>
            </a:br>
            <a:r>
              <a:rPr lang="es-GT" sz="3600">
                <a:solidFill>
                  <a:schemeClr val="lt1"/>
                </a:solidFill>
                <a:latin typeface="Times New Roman"/>
                <a:ea typeface="Times New Roman"/>
                <a:cs typeface="Times New Roman"/>
                <a:sym typeface="Times New Roman"/>
              </a:rPr>
              <a:t/>
            </a:r>
            <a:br>
              <a:rPr lang="es-GT" sz="3600">
                <a:solidFill>
                  <a:schemeClr val="lt1"/>
                </a:solidFill>
                <a:latin typeface="Times New Roman"/>
                <a:ea typeface="Times New Roman"/>
                <a:cs typeface="Times New Roman"/>
                <a:sym typeface="Times New Roman"/>
              </a:rPr>
            </a:br>
            <a:r>
              <a:rPr lang="es-GT" sz="3600">
                <a:solidFill>
                  <a:schemeClr val="lt1"/>
                </a:solidFill>
                <a:latin typeface="Times New Roman"/>
                <a:ea typeface="Times New Roman"/>
                <a:cs typeface="Times New Roman"/>
                <a:sym typeface="Times New Roman"/>
              </a:rPr>
              <a:t/>
            </a:r>
            <a:br>
              <a:rPr lang="es-GT" sz="3600">
                <a:solidFill>
                  <a:schemeClr val="lt1"/>
                </a:solidFill>
                <a:latin typeface="Times New Roman"/>
                <a:ea typeface="Times New Roman"/>
                <a:cs typeface="Times New Roman"/>
                <a:sym typeface="Times New Roman"/>
              </a:rPr>
            </a:br>
            <a:endParaRPr sz="3600">
              <a:solidFill>
                <a:schemeClr val="lt1"/>
              </a:solidFill>
              <a:latin typeface="Times New Roman"/>
              <a:ea typeface="Times New Roman"/>
              <a:cs typeface="Times New Roman"/>
              <a:sym typeface="Times New Roman"/>
            </a:endParaRPr>
          </a:p>
        </p:txBody>
      </p:sp>
      <p:sp>
        <p:nvSpPr>
          <p:cNvPr id="1644" name="Google Shape;1644;p69"/>
          <p:cNvSpPr txBox="1"/>
          <p:nvPr/>
        </p:nvSpPr>
        <p:spPr>
          <a:xfrm>
            <a:off x="2173184" y="2521614"/>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1</a:t>
            </a:r>
            <a:endParaRPr/>
          </a:p>
        </p:txBody>
      </p:sp>
      <p:sp>
        <p:nvSpPr>
          <p:cNvPr id="1645" name="Google Shape;1645;p69"/>
          <p:cNvSpPr txBox="1"/>
          <p:nvPr/>
        </p:nvSpPr>
        <p:spPr>
          <a:xfrm>
            <a:off x="5525984" y="2429281"/>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2</a:t>
            </a:r>
            <a:endParaRPr/>
          </a:p>
        </p:txBody>
      </p:sp>
      <p:sp>
        <p:nvSpPr>
          <p:cNvPr id="1646" name="Google Shape;1646;p69"/>
          <p:cNvSpPr txBox="1"/>
          <p:nvPr/>
        </p:nvSpPr>
        <p:spPr>
          <a:xfrm>
            <a:off x="8966614" y="2387942"/>
            <a:ext cx="1140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4400">
                <a:solidFill>
                  <a:srgbClr val="1C5AB9"/>
                </a:solidFill>
                <a:latin typeface="Questrial"/>
                <a:ea typeface="Questrial"/>
                <a:cs typeface="Questrial"/>
                <a:sym typeface="Questrial"/>
              </a:rPr>
              <a:t>3</a:t>
            </a:r>
            <a:endParaRPr/>
          </a:p>
        </p:txBody>
      </p:sp>
      <p:sp>
        <p:nvSpPr>
          <p:cNvPr id="1647" name="Google Shape;1647;p69"/>
          <p:cNvSpPr txBox="1"/>
          <p:nvPr/>
        </p:nvSpPr>
        <p:spPr>
          <a:xfrm>
            <a:off x="571851" y="1287733"/>
            <a:ext cx="11353200" cy="4993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700"/>
              <a:buFont typeface="Arial"/>
              <a:buNone/>
            </a:pPr>
            <a:endParaRPr sz="700">
              <a:solidFill>
                <a:schemeClr val="dk1"/>
              </a:solidFill>
              <a:latin typeface="Lato"/>
              <a:ea typeface="Lato"/>
              <a:cs typeface="Lato"/>
              <a:sym typeface="Lato"/>
            </a:endParaRPr>
          </a:p>
          <a:p>
            <a:pPr marL="0" marR="0" lvl="0" indent="0" algn="ctr" rtl="0">
              <a:lnSpc>
                <a:spcPct val="90000"/>
              </a:lnSpc>
              <a:spcBef>
                <a:spcPts val="1400"/>
              </a:spcBef>
              <a:spcAft>
                <a:spcPts val="0"/>
              </a:spcAft>
              <a:buClr>
                <a:schemeClr val="accent1"/>
              </a:buClr>
              <a:buSzPts val="3300"/>
              <a:buFont typeface="Arial"/>
              <a:buNone/>
            </a:pPr>
            <a:r>
              <a:rPr lang="es-GT" sz="3300" b="1">
                <a:solidFill>
                  <a:srgbClr val="178CC5"/>
                </a:solidFill>
                <a:latin typeface="Lato"/>
                <a:ea typeface="Lato"/>
                <a:cs typeface="Lato"/>
                <a:sym typeface="Lato"/>
              </a:rPr>
              <a:t> .</a:t>
            </a:r>
            <a:endParaRPr/>
          </a:p>
          <a:p>
            <a:pPr marL="0" marR="0" lvl="0" indent="0" algn="ctr" rtl="0">
              <a:lnSpc>
                <a:spcPct val="90000"/>
              </a:lnSpc>
              <a:spcBef>
                <a:spcPts val="1400"/>
              </a:spcBef>
              <a:spcAft>
                <a:spcPts val="0"/>
              </a:spcAft>
              <a:buClr>
                <a:schemeClr val="accent1"/>
              </a:buClr>
              <a:buSzPts val="2200"/>
              <a:buFont typeface="Arial"/>
              <a:buNone/>
            </a:pPr>
            <a:endParaRPr sz="2200">
              <a:solidFill>
                <a:schemeClr val="dk1"/>
              </a:solidFill>
              <a:latin typeface="Lato"/>
              <a:ea typeface="Lato"/>
              <a:cs typeface="Lato"/>
              <a:sym typeface="Lato"/>
            </a:endParaRPr>
          </a:p>
        </p:txBody>
      </p:sp>
      <p:pic>
        <p:nvPicPr>
          <p:cNvPr id="1648" name="Google Shape;1648;p69"/>
          <p:cNvPicPr preferRelativeResize="0"/>
          <p:nvPr/>
        </p:nvPicPr>
        <p:blipFill rotWithShape="1">
          <a:blip r:embed="rId4">
            <a:alphaModFix/>
          </a:blip>
          <a:srcRect l="24819" t="9519" r="26014" b="26072"/>
          <a:stretch/>
        </p:blipFill>
        <p:spPr>
          <a:xfrm>
            <a:off x="365166" y="2521614"/>
            <a:ext cx="2867100" cy="3004200"/>
          </a:xfrm>
          <a:prstGeom prst="roundRect">
            <a:avLst>
              <a:gd name="adj" fmla="val 8594"/>
            </a:avLst>
          </a:prstGeom>
          <a:solidFill>
            <a:srgbClr val="ECECEC"/>
          </a:solidFill>
          <a:ln>
            <a:noFill/>
          </a:ln>
          <a:effectLst>
            <a:reflection stA="38000" endPos="28000" dist="5000" dir="5400000" fadeDir="5400012" sy="-100000" algn="bl" rotWithShape="0"/>
          </a:effectLst>
        </p:spPr>
      </p:pic>
      <p:graphicFrame>
        <p:nvGraphicFramePr>
          <p:cNvPr id="1649" name="Google Shape;1649;p69"/>
          <p:cNvGraphicFramePr/>
          <p:nvPr/>
        </p:nvGraphicFramePr>
        <p:xfrm>
          <a:off x="3506648" y="2295981"/>
          <a:ext cx="3805925" cy="3541850"/>
        </p:xfrm>
        <a:graphic>
          <a:graphicData uri="http://schemas.openxmlformats.org/drawingml/2006/table">
            <a:tbl>
              <a:tblPr firstRow="1" firstCol="1" bandRow="1">
                <a:noFill/>
                <a:tableStyleId>{F40B80EB-2C7A-4628-8B0A-65BC6E14ECD2}</a:tableStyleId>
              </a:tblPr>
              <a:tblGrid>
                <a:gridCol w="636450">
                  <a:extLst>
                    <a:ext uri="{9D8B030D-6E8A-4147-A177-3AD203B41FA5}">
                      <a16:colId xmlns:a16="http://schemas.microsoft.com/office/drawing/2014/main" xmlns="" val="20000"/>
                    </a:ext>
                  </a:extLst>
                </a:gridCol>
                <a:gridCol w="1564375">
                  <a:extLst>
                    <a:ext uri="{9D8B030D-6E8A-4147-A177-3AD203B41FA5}">
                      <a16:colId xmlns:a16="http://schemas.microsoft.com/office/drawing/2014/main" xmlns="" val="20001"/>
                    </a:ext>
                  </a:extLst>
                </a:gridCol>
                <a:gridCol w="1605100">
                  <a:extLst>
                    <a:ext uri="{9D8B030D-6E8A-4147-A177-3AD203B41FA5}">
                      <a16:colId xmlns:a16="http://schemas.microsoft.com/office/drawing/2014/main" xmlns="" val="20002"/>
                    </a:ext>
                  </a:extLst>
                </a:gridCol>
              </a:tblGrid>
              <a:tr h="856725">
                <a:tc gridSpan="3">
                  <a:txBody>
                    <a:bodyPr/>
                    <a:lstStyle/>
                    <a:p>
                      <a:pPr marL="0" marR="0" lvl="0" indent="0" algn="ctr" rtl="0">
                        <a:spcBef>
                          <a:spcPts val="0"/>
                        </a:spcBef>
                        <a:spcAft>
                          <a:spcPts val="0"/>
                        </a:spcAft>
                        <a:buNone/>
                      </a:pPr>
                      <a:r>
                        <a:rPr lang="es-GT" sz="1800" u="none" strike="noStrike" cap="none">
                          <a:latin typeface="Calibri"/>
                          <a:ea typeface="Calibri"/>
                          <a:cs typeface="Calibri"/>
                          <a:sym typeface="Calibri"/>
                        </a:rPr>
                        <a:t>Visas emitidas a trabajadores guatemaltecos </a:t>
                      </a:r>
                      <a:endParaRPr/>
                    </a:p>
                    <a:p>
                      <a:pPr marL="0" marR="0" lvl="0" indent="0" algn="ctr" rtl="0">
                        <a:spcBef>
                          <a:spcPts val="0"/>
                        </a:spcBef>
                        <a:spcAft>
                          <a:spcPts val="0"/>
                        </a:spcAft>
                        <a:buNone/>
                      </a:pPr>
                      <a:r>
                        <a:rPr lang="es-GT" sz="1800" u="none" strike="noStrike" cap="none">
                          <a:latin typeface="Calibri"/>
                          <a:ea typeface="Calibri"/>
                          <a:cs typeface="Calibri"/>
                          <a:sym typeface="Calibri"/>
                        </a:rPr>
                        <a:t>2017-2020</a:t>
                      </a:r>
                      <a:endParaRPr sz="1800" u="none" strike="noStrike" cap="none">
                        <a:latin typeface="Calibri"/>
                        <a:ea typeface="Calibri"/>
                        <a:cs typeface="Calibri"/>
                        <a:sym typeface="Calibri"/>
                      </a:endParaRPr>
                    </a:p>
                  </a:txBody>
                  <a:tcPr marL="68575" marR="68575" marT="0" marB="0"/>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xmlns="" val="10000"/>
                  </a:ext>
                </a:extLst>
              </a:tr>
              <a:tr h="537025">
                <a:tc>
                  <a:txBody>
                    <a:bodyPr/>
                    <a:lstStyle/>
                    <a:p>
                      <a:pPr marL="0" marR="0" lvl="0" indent="0" algn="just" rtl="0">
                        <a:spcBef>
                          <a:spcPts val="0"/>
                        </a:spcBef>
                        <a:spcAft>
                          <a:spcPts val="0"/>
                        </a:spcAft>
                        <a:buNone/>
                      </a:pPr>
                      <a:r>
                        <a:rPr lang="es-GT" sz="1400" u="none" strike="noStrike" cap="none"/>
                        <a:t>Año</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s-GT" sz="1400" b="1" u="none" strike="noStrike" cap="none">
                          <a:solidFill>
                            <a:schemeClr val="lt1"/>
                          </a:solidFill>
                        </a:rPr>
                        <a:t>Visas H2A</a:t>
                      </a:r>
                      <a:endParaRPr sz="1400" b="1" u="none" strike="noStrike" cap="none">
                        <a:solidFill>
                          <a:schemeClr val="lt1"/>
                        </a:solidFill>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spcBef>
                          <a:spcPts val="0"/>
                        </a:spcBef>
                        <a:spcAft>
                          <a:spcPts val="0"/>
                        </a:spcAft>
                        <a:buNone/>
                      </a:pPr>
                      <a:r>
                        <a:rPr lang="es-GT" sz="1400" b="1" u="none" strike="noStrike" cap="none">
                          <a:solidFill>
                            <a:schemeClr val="lt1"/>
                          </a:solidFill>
                        </a:rPr>
                        <a:t>Visas H2B</a:t>
                      </a:r>
                      <a:endParaRPr sz="1400" b="1" u="none" strike="noStrike" cap="none">
                        <a:solidFill>
                          <a:schemeClr val="lt1"/>
                        </a:solidFill>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xmlns="" val="10001"/>
                  </a:ext>
                </a:extLst>
              </a:tr>
              <a:tr h="537025">
                <a:tc>
                  <a:txBody>
                    <a:bodyPr/>
                    <a:lstStyle/>
                    <a:p>
                      <a:pPr marL="0" marR="0" lvl="0" indent="0" algn="just" rtl="0">
                        <a:spcBef>
                          <a:spcPts val="0"/>
                        </a:spcBef>
                        <a:spcAft>
                          <a:spcPts val="0"/>
                        </a:spcAft>
                        <a:buNone/>
                      </a:pPr>
                      <a:r>
                        <a:rPr lang="es-GT" sz="1400" u="none" strike="noStrike" cap="none"/>
                        <a:t>2017</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s-GT" sz="1400" u="none" strike="noStrike" cap="none"/>
                        <a:t>3,451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GT" sz="1400" u="none" strike="noStrike" cap="none"/>
                        <a:t>3,808</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xmlns="" val="10002"/>
                  </a:ext>
                </a:extLst>
              </a:tr>
              <a:tr h="537025">
                <a:tc>
                  <a:txBody>
                    <a:bodyPr/>
                    <a:lstStyle/>
                    <a:p>
                      <a:pPr marL="0" marR="0" lvl="0" indent="0" algn="just" rtl="0">
                        <a:spcBef>
                          <a:spcPts val="0"/>
                        </a:spcBef>
                        <a:spcAft>
                          <a:spcPts val="0"/>
                        </a:spcAft>
                        <a:buNone/>
                      </a:pPr>
                      <a:r>
                        <a:rPr lang="es-GT" sz="1400" u="none" strike="noStrike" cap="none"/>
                        <a:t>2018</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s-GT" sz="1400" u="none" strike="noStrike" cap="none"/>
                        <a:t>3,936</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GT" sz="1400" u="none" strike="noStrike" cap="none"/>
                        <a:t>3,296</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xmlns="" val="10003"/>
                  </a:ext>
                </a:extLst>
              </a:tr>
              <a:tr h="537025">
                <a:tc>
                  <a:txBody>
                    <a:bodyPr/>
                    <a:lstStyle/>
                    <a:p>
                      <a:pPr marL="0" marR="0" lvl="0" indent="0" algn="just" rtl="0">
                        <a:spcBef>
                          <a:spcPts val="0"/>
                        </a:spcBef>
                        <a:spcAft>
                          <a:spcPts val="0"/>
                        </a:spcAft>
                        <a:buNone/>
                      </a:pPr>
                      <a:r>
                        <a:rPr lang="es-GT" sz="1400" u="none" strike="noStrike" cap="none"/>
                        <a:t>2019</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0000"/>
                        </a:lnSpc>
                        <a:spcBef>
                          <a:spcPts val="0"/>
                        </a:spcBef>
                        <a:spcAft>
                          <a:spcPts val="0"/>
                        </a:spcAft>
                        <a:buClr>
                          <a:schemeClr val="dk1"/>
                        </a:buClr>
                        <a:buSzPts val="1400"/>
                        <a:buFont typeface="Questrial"/>
                        <a:buNone/>
                      </a:pPr>
                      <a:r>
                        <a:rPr lang="es-GT" sz="1400" u="none" strike="noStrike" cap="none">
                          <a:latin typeface="Questrial"/>
                          <a:ea typeface="Questrial"/>
                          <a:cs typeface="Questrial"/>
                          <a:sym typeface="Questrial"/>
                        </a:rPr>
                        <a:t>2,537</a:t>
                      </a:r>
                      <a:endParaRPr/>
                    </a:p>
                    <a:p>
                      <a:pPr marL="0" marR="0" lvl="0" indent="0" algn="ctr" rtl="0">
                        <a:spcBef>
                          <a:spcPts val="0"/>
                        </a:spcBef>
                        <a:spcAft>
                          <a:spcPts val="0"/>
                        </a:spcAft>
                        <a:buNone/>
                      </a:pPr>
                      <a:endParaRPr sz="1400" u="none" strike="noStrike" cap="none"/>
                    </a:p>
                  </a:txBody>
                  <a:tcPr marL="68575" marR="68575" marT="0" marB="0" anchor="b"/>
                </a:tc>
                <a:tc>
                  <a:txBody>
                    <a:bodyPr/>
                    <a:lstStyle/>
                    <a:p>
                      <a:pPr marL="0" marR="0" lvl="0" indent="0" algn="ctr" rtl="0">
                        <a:spcBef>
                          <a:spcPts val="0"/>
                        </a:spcBef>
                        <a:spcAft>
                          <a:spcPts val="0"/>
                        </a:spcAft>
                        <a:buNone/>
                      </a:pPr>
                      <a:r>
                        <a:rPr lang="es-GT" sz="1400" u="none" strike="noStrike" cap="none"/>
                        <a:t>3,269</a:t>
                      </a:r>
                      <a:endParaRPr sz="1400" u="none" strike="noStrike" cap="none"/>
                    </a:p>
                  </a:txBody>
                  <a:tcPr marL="68575" marR="68575" marT="0" marB="0" anchor="ctr"/>
                </a:tc>
                <a:extLst>
                  <a:ext uri="{0D108BD9-81ED-4DB2-BD59-A6C34878D82A}">
                    <a16:rowId xmlns:a16="http://schemas.microsoft.com/office/drawing/2014/main" xmlns="" val="10004"/>
                  </a:ext>
                </a:extLst>
              </a:tr>
              <a:tr h="537025">
                <a:tc>
                  <a:txBody>
                    <a:bodyPr/>
                    <a:lstStyle/>
                    <a:p>
                      <a:pPr marL="0" marR="0" lvl="0" indent="0" algn="just" rtl="0">
                        <a:spcBef>
                          <a:spcPts val="0"/>
                        </a:spcBef>
                        <a:spcAft>
                          <a:spcPts val="0"/>
                        </a:spcAft>
                        <a:buNone/>
                      </a:pPr>
                      <a:r>
                        <a:rPr lang="es-GT" sz="1400" u="none" strike="noStrike" cap="none">
                          <a:latin typeface="Calibri"/>
                          <a:ea typeface="Calibri"/>
                          <a:cs typeface="Calibri"/>
                          <a:sym typeface="Calibri"/>
                        </a:rPr>
                        <a:t>2020</a:t>
                      </a:r>
                      <a:endParaRPr/>
                    </a:p>
                  </a:txBody>
                  <a:tcPr marL="68575" marR="68575" marT="0" marB="0"/>
                </a:tc>
                <a:tc>
                  <a:txBody>
                    <a:bodyPr/>
                    <a:lstStyle/>
                    <a:p>
                      <a:pPr marL="0" marR="0" lvl="0" indent="0" algn="ctr" rtl="0">
                        <a:spcBef>
                          <a:spcPts val="0"/>
                        </a:spcBef>
                        <a:spcAft>
                          <a:spcPts val="0"/>
                        </a:spcAft>
                        <a:buNone/>
                      </a:pPr>
                      <a:r>
                        <a:rPr lang="es-GT" sz="1400" u="none" strike="noStrike" cap="none">
                          <a:latin typeface="Calibri"/>
                          <a:ea typeface="Calibri"/>
                          <a:cs typeface="Calibri"/>
                          <a:sym typeface="Calibri"/>
                        </a:rPr>
                        <a:t>2,123</a:t>
                      </a:r>
                      <a:endParaRPr/>
                    </a:p>
                  </a:txBody>
                  <a:tcPr marL="68575" marR="68575" marT="0" marB="0" anchor="ctr"/>
                </a:tc>
                <a:tc>
                  <a:txBody>
                    <a:bodyPr/>
                    <a:lstStyle/>
                    <a:p>
                      <a:pPr marL="0" marR="0" lvl="0" indent="0" algn="ctr" rtl="0">
                        <a:spcBef>
                          <a:spcPts val="0"/>
                        </a:spcBef>
                        <a:spcAft>
                          <a:spcPts val="0"/>
                        </a:spcAft>
                        <a:buNone/>
                      </a:pPr>
                      <a:r>
                        <a:rPr lang="es-GT" sz="1400" u="none" strike="noStrike" cap="none">
                          <a:latin typeface="Calibri"/>
                          <a:ea typeface="Calibri"/>
                          <a:cs typeface="Calibri"/>
                          <a:sym typeface="Calibri"/>
                        </a:rPr>
                        <a:t>1,682</a:t>
                      </a:r>
                      <a:endParaRPr/>
                    </a:p>
                  </a:txBody>
                  <a:tcPr marL="68575" marR="68575" marT="0" marB="0" anchor="ctr"/>
                </a:tc>
                <a:extLst>
                  <a:ext uri="{0D108BD9-81ED-4DB2-BD59-A6C34878D82A}">
                    <a16:rowId xmlns:a16="http://schemas.microsoft.com/office/drawing/2014/main" xmlns="" val="10005"/>
                  </a:ext>
                </a:extLst>
              </a:tr>
            </a:tbl>
          </a:graphicData>
        </a:graphic>
      </p:graphicFrame>
      <p:grpSp>
        <p:nvGrpSpPr>
          <p:cNvPr id="1650" name="Google Shape;1650;p69"/>
          <p:cNvGrpSpPr/>
          <p:nvPr/>
        </p:nvGrpSpPr>
        <p:grpSpPr>
          <a:xfrm>
            <a:off x="7544460" y="2199373"/>
            <a:ext cx="4380626" cy="4370398"/>
            <a:chOff x="0" y="0"/>
            <a:chExt cx="4380626" cy="4370398"/>
          </a:xfrm>
        </p:grpSpPr>
        <p:sp>
          <p:nvSpPr>
            <p:cNvPr id="1651" name="Google Shape;1651;p69"/>
            <p:cNvSpPr/>
            <p:nvPr/>
          </p:nvSpPr>
          <p:spPr>
            <a:xfrm>
              <a:off x="3252629" y="3893147"/>
              <a:ext cx="437700" cy="378000"/>
            </a:xfrm>
            <a:prstGeom prst="rect">
              <a:avLst/>
            </a:prstGeom>
            <a:solidFill>
              <a:schemeClr val="lt1">
                <a:alpha val="89800"/>
              </a:schemeClr>
            </a:solidFill>
            <a:ln w="15875" cap="flat" cmpd="sng">
              <a:solidFill>
                <a:srgbClr val="4146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9"/>
            <p:cNvSpPr/>
            <p:nvPr/>
          </p:nvSpPr>
          <p:spPr>
            <a:xfrm>
              <a:off x="0" y="0"/>
              <a:ext cx="3163500" cy="206670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9"/>
            <p:cNvSpPr txBox="1"/>
            <p:nvPr/>
          </p:nvSpPr>
          <p:spPr>
            <a:xfrm>
              <a:off x="100895" y="100895"/>
              <a:ext cx="2961600" cy="1865100"/>
            </a:xfrm>
            <a:prstGeom prst="rect">
              <a:avLst/>
            </a:prstGeom>
            <a:noFill/>
            <a:ln>
              <a:noFill/>
            </a:ln>
          </p:spPr>
          <p:txBody>
            <a:bodyPr spcFirstLastPara="1" wrap="square" lIns="119675" tIns="0" rIns="119675" bIns="0" anchor="ctr" anchorCtr="0">
              <a:noAutofit/>
            </a:bodyPr>
            <a:lstStyle/>
            <a:p>
              <a:pPr marL="0" marR="0" lvl="0" indent="0" algn="just" rtl="0">
                <a:lnSpc>
                  <a:spcPct val="90000"/>
                </a:lnSpc>
                <a:spcBef>
                  <a:spcPts val="0"/>
                </a:spcBef>
                <a:spcAft>
                  <a:spcPts val="0"/>
                </a:spcAft>
                <a:buClr>
                  <a:schemeClr val="lt1"/>
                </a:buClr>
                <a:buSzPts val="1400"/>
                <a:buFont typeface="Questrial"/>
                <a:buNone/>
              </a:pPr>
              <a:r>
                <a:rPr lang="es-GT" sz="1400">
                  <a:solidFill>
                    <a:schemeClr val="lt1"/>
                  </a:solidFill>
                  <a:latin typeface="Questrial"/>
                  <a:ea typeface="Questrial"/>
                  <a:cs typeface="Questrial"/>
                  <a:sym typeface="Questrial"/>
                </a:rPr>
                <a:t>Los guatemaltecos tienen acceso a un trabajo a los Estados Unidos de América, mediante el programa de visas H2 de trabajo temporal</a:t>
              </a:r>
              <a:endParaRPr sz="1400">
                <a:solidFill>
                  <a:schemeClr val="lt1"/>
                </a:solidFill>
                <a:latin typeface="Questrial"/>
                <a:ea typeface="Questrial"/>
                <a:cs typeface="Questrial"/>
                <a:sym typeface="Questrial"/>
              </a:endParaRPr>
            </a:p>
          </p:txBody>
        </p:sp>
        <p:sp>
          <p:nvSpPr>
            <p:cNvPr id="1654" name="Google Shape;1654;p69"/>
            <p:cNvSpPr/>
            <p:nvPr/>
          </p:nvSpPr>
          <p:spPr>
            <a:xfrm>
              <a:off x="1809267" y="3449475"/>
              <a:ext cx="365700" cy="378000"/>
            </a:xfrm>
            <a:prstGeom prst="rect">
              <a:avLst/>
            </a:prstGeom>
            <a:solidFill>
              <a:schemeClr val="lt1">
                <a:alpha val="89800"/>
              </a:schemeClr>
            </a:solidFill>
            <a:ln w="15875" cap="flat" cmpd="sng">
              <a:solidFill>
                <a:srgbClr val="4146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9"/>
            <p:cNvSpPr/>
            <p:nvPr/>
          </p:nvSpPr>
          <p:spPr>
            <a:xfrm>
              <a:off x="1217126" y="2271598"/>
              <a:ext cx="3163500" cy="209880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9"/>
            <p:cNvSpPr txBox="1"/>
            <p:nvPr/>
          </p:nvSpPr>
          <p:spPr>
            <a:xfrm>
              <a:off x="1319580" y="2374052"/>
              <a:ext cx="2958600" cy="1893900"/>
            </a:xfrm>
            <a:prstGeom prst="rect">
              <a:avLst/>
            </a:prstGeom>
            <a:noFill/>
            <a:ln>
              <a:noFill/>
            </a:ln>
          </p:spPr>
          <p:txBody>
            <a:bodyPr spcFirstLastPara="1" wrap="square" lIns="119675" tIns="0" rIns="119675" bIns="0" anchor="ctr" anchorCtr="0">
              <a:noAutofit/>
            </a:bodyPr>
            <a:lstStyle/>
            <a:p>
              <a:pPr marL="0" marR="0" lvl="0" indent="0" algn="l" rtl="0">
                <a:lnSpc>
                  <a:spcPct val="90000"/>
                </a:lnSpc>
                <a:spcBef>
                  <a:spcPts val="0"/>
                </a:spcBef>
                <a:spcAft>
                  <a:spcPts val="0"/>
                </a:spcAft>
                <a:buClr>
                  <a:schemeClr val="lt1"/>
                </a:buClr>
                <a:buSzPts val="1600"/>
                <a:buFont typeface="Questrial"/>
                <a:buNone/>
              </a:pPr>
              <a:r>
                <a:rPr lang="es-GT" sz="1600">
                  <a:solidFill>
                    <a:schemeClr val="lt1"/>
                  </a:solidFill>
                  <a:latin typeface="Questrial"/>
                  <a:ea typeface="Questrial"/>
                  <a:cs typeface="Questrial"/>
                  <a:sym typeface="Questrial"/>
                </a:rPr>
                <a:t>Visa H2A-Trabajo Agrícola</a:t>
              </a:r>
              <a:endParaRPr/>
            </a:p>
            <a:p>
              <a:pPr marL="0" marR="0" lvl="0" indent="0" algn="just" rtl="0">
                <a:lnSpc>
                  <a:spcPct val="90000"/>
                </a:lnSpc>
                <a:spcBef>
                  <a:spcPts val="560"/>
                </a:spcBef>
                <a:spcAft>
                  <a:spcPts val="0"/>
                </a:spcAft>
                <a:buClr>
                  <a:schemeClr val="lt1"/>
                </a:buClr>
                <a:buSzPts val="1600"/>
                <a:buFont typeface="Questrial"/>
                <a:buNone/>
              </a:pPr>
              <a:r>
                <a:rPr lang="es-GT" sz="1600">
                  <a:solidFill>
                    <a:schemeClr val="lt1"/>
                  </a:solidFill>
                  <a:latin typeface="Questrial"/>
                  <a:ea typeface="Questrial"/>
                  <a:cs typeface="Questrial"/>
                  <a:sym typeface="Questrial"/>
                </a:rPr>
                <a:t>Visa H2B- Otros (jardinería, construcción, bosques, personal para servicio de limpieza de hotel, restaurantes)</a:t>
              </a:r>
              <a:endParaRPr/>
            </a:p>
          </p:txBody>
        </p:sp>
      </p:grpSp>
    </p:spTree>
  </p:cSld>
  <p:clrMapOvr>
    <a:masterClrMapping/>
  </p:clrMapOvr>
</p:sld>
</file>

<file path=ppt/theme/theme1.xml><?xml version="1.0" encoding="utf-8"?>
<a:theme xmlns:a="http://schemas.openxmlformats.org/drawingml/2006/main" name="ModernClassicBlock-3">
  <a:themeElements>
    <a:clrScheme name="MSFT_ELT_ModernClassicBlock_03">
      <a:dk1>
        <a:srgbClr val="000000"/>
      </a:dk1>
      <a:lt1>
        <a:srgbClr val="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Personalizado</PresentationFormat>
  <Paragraphs>194</Paragraphs>
  <Slides>28</Slides>
  <Notes>28</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ModernClassicBlock-3</vt:lpstr>
      <vt:lpstr>MIGRACIÓN Y DISMINUCIÓN DE LA POBREZA</vt:lpstr>
      <vt:lpstr>Diapositiva 2</vt:lpstr>
      <vt:lpstr>MIGRACIÓN</vt:lpstr>
      <vt:lpstr>MIGRACIÓN SEGURA, ORDENADA Y REGULAR</vt:lpstr>
      <vt:lpstr>Diapositiva 5</vt:lpstr>
      <vt:lpstr>MIGRACIÓN LABORAL DE GUATEMALTECOS EN EL EXTERIOR </vt:lpstr>
      <vt:lpstr>PRINCIPALES FLUJOS MIGRATORIOS </vt:lpstr>
      <vt:lpstr>MIGRACIÓN LABORAL A CANADÁ  </vt:lpstr>
      <vt:lpstr>MIGRACIÓN LABORAL A EE.UU.   </vt:lpstr>
      <vt:lpstr>VISAS H2A Y H2B</vt:lpstr>
      <vt:lpstr>MIGRACIÓN LABORAL A MÉXICO</vt:lpstr>
      <vt:lpstr>MIGRACIÓN LABORAL A MÉXICO</vt:lpstr>
      <vt:lpstr>OTROS PAÍSES </vt:lpstr>
      <vt:lpstr>COORDINACIÓN INTERINSTITUCIONAL </vt:lpstr>
      <vt:lpstr>BÚSQUEDA DE POTENCIALES EMPLEADORES EN CANADÁ Y LOS ESTADOS UNIDOS DE AMÉRICA </vt:lpstr>
      <vt:lpstr> </vt:lpstr>
      <vt:lpstr> </vt:lpstr>
      <vt:lpstr>OTROS PAÍSES </vt:lpstr>
      <vt:lpstr>ATENCIÓN INTEGRAL A GUATEMALTECOS TRABAJADORES TEMPORALES</vt:lpstr>
      <vt:lpstr>ATENCIÓN INTEGRAL A GUATEMALTECOS TRABAJADORES TEMPORALES</vt:lpstr>
      <vt:lpstr>ATENCIÓN INTEGRAL A GUATEMALTECOS TRABAJADORES TEMPORALES</vt:lpstr>
      <vt:lpstr>ATENCIÓN INTEGRAL A GUATEMALTECOS TRABAJADORES TEMPORALES</vt:lpstr>
      <vt:lpstr>FORTALECIMIENTO Y AMPLIACIÓN DE LOS SERVICIOS CONSULARES</vt:lpstr>
      <vt:lpstr>Diapositiva 24</vt:lpstr>
      <vt:lpstr>Diapositiva 25</vt:lpstr>
      <vt:lpstr>DOCUMENTACIÓN CONSULAR </vt:lpstr>
      <vt:lpstr>EN PROCESO</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MIGRACIÓN Y DISMINUCIÓN DE LA POBREZA</dc:title>
  <dc:creator>Eduardo Enrique Hernández Recinos</dc:creator>
  <cp:lastModifiedBy>cosorio</cp:lastModifiedBy>
  <cp:revision>2</cp:revision>
  <dcterms:modified xsi:type="dcterms:W3CDTF">2021-07-29T21:15:37Z</dcterms:modified>
</cp:coreProperties>
</file>