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61" r:id="rId4"/>
    <p:sldId id="257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13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VIER CHINCHILLA" userId="bbc0b3438e9138f7" providerId="LiveId" clId="{4DADA4F4-65B0-4ECE-8DD8-100FE7D222E1}"/>
    <pc:docChg chg="delSld modSld sldOrd">
      <pc:chgData name="JAVIER CHINCHILLA" userId="bbc0b3438e9138f7" providerId="LiveId" clId="{4DADA4F4-65B0-4ECE-8DD8-100FE7D222E1}" dt="2021-08-26T15:11:42.787" v="2"/>
      <pc:docMkLst>
        <pc:docMk/>
      </pc:docMkLst>
      <pc:sldChg chg="del">
        <pc:chgData name="JAVIER CHINCHILLA" userId="bbc0b3438e9138f7" providerId="LiveId" clId="{4DADA4F4-65B0-4ECE-8DD8-100FE7D222E1}" dt="2021-08-26T14:57:43.360" v="0" actId="47"/>
        <pc:sldMkLst>
          <pc:docMk/>
          <pc:sldMk cId="1709728155" sldId="256"/>
        </pc:sldMkLst>
      </pc:sldChg>
      <pc:sldChg chg="ord">
        <pc:chgData name="JAVIER CHINCHILLA" userId="bbc0b3438e9138f7" providerId="LiveId" clId="{4DADA4F4-65B0-4ECE-8DD8-100FE7D222E1}" dt="2021-08-26T15:11:42.787" v="2"/>
        <pc:sldMkLst>
          <pc:docMk/>
          <pc:sldMk cId="4138729919" sldId="26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F534CD-4674-41CE-BFF6-2954CA35904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419"/>
        </a:p>
      </dgm:t>
    </dgm:pt>
    <dgm:pt modelId="{1FBAF537-CE0E-40CA-BF7F-D6AEE33CEDA8}">
      <dgm:prSet phldrT="[Text]"/>
      <dgm:spPr/>
      <dgm:t>
        <a:bodyPr/>
        <a:lstStyle/>
        <a:p>
          <a:r>
            <a:rPr lang="es-419" dirty="0"/>
            <a:t>Diseño</a:t>
          </a:r>
        </a:p>
      </dgm:t>
    </dgm:pt>
    <dgm:pt modelId="{6CE5B121-297C-4A7D-8827-44297505F0C6}" type="parTrans" cxnId="{73DB79F7-12D8-46CA-9B3F-FF8F8611CBBF}">
      <dgm:prSet/>
      <dgm:spPr/>
      <dgm:t>
        <a:bodyPr/>
        <a:lstStyle/>
        <a:p>
          <a:endParaRPr lang="es-419"/>
        </a:p>
      </dgm:t>
    </dgm:pt>
    <dgm:pt modelId="{210E14EF-60CB-4ADE-A222-B993FF1A9533}" type="sibTrans" cxnId="{73DB79F7-12D8-46CA-9B3F-FF8F8611CBBF}">
      <dgm:prSet/>
      <dgm:spPr/>
      <dgm:t>
        <a:bodyPr/>
        <a:lstStyle/>
        <a:p>
          <a:endParaRPr lang="es-419"/>
        </a:p>
      </dgm:t>
    </dgm:pt>
    <dgm:pt modelId="{988022A6-E911-4A3A-940B-C6511C8B9503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419" sz="1200" dirty="0">
              <a:solidFill>
                <a:schemeClr val="tx1"/>
              </a:solidFill>
            </a:rPr>
            <a:t>Quien realiza el diseño es responsable de los supuestos y estándares aplicables, también de los errores en el proceso y diseño</a:t>
          </a:r>
        </a:p>
        <a:p>
          <a:pPr algn="l"/>
          <a:endParaRPr lang="es-419" sz="1200" dirty="0">
            <a:solidFill>
              <a:schemeClr val="tx1"/>
            </a:solidFill>
          </a:endParaRPr>
        </a:p>
        <a:p>
          <a:pPr algn="l"/>
          <a:r>
            <a:rPr lang="es-419" sz="1200" dirty="0">
              <a:solidFill>
                <a:schemeClr val="tx1"/>
              </a:solidFill>
            </a:rPr>
            <a:t>Usualmente estas decisiones se toman dentro del ministerio, la responsabilidad recae en la institución.</a:t>
          </a:r>
        </a:p>
      </dgm:t>
    </dgm:pt>
    <dgm:pt modelId="{B0AA7EBD-56F0-4223-B83B-B2B819688E44}" type="parTrans" cxnId="{EF95E4F1-A2E6-4FD0-964C-017949C2717E}">
      <dgm:prSet/>
      <dgm:spPr/>
      <dgm:t>
        <a:bodyPr/>
        <a:lstStyle/>
        <a:p>
          <a:endParaRPr lang="es-419"/>
        </a:p>
      </dgm:t>
    </dgm:pt>
    <dgm:pt modelId="{BA9E1AD2-2D4E-47FC-8414-0DE492ED2EC5}" type="sibTrans" cxnId="{EF95E4F1-A2E6-4FD0-964C-017949C2717E}">
      <dgm:prSet/>
      <dgm:spPr/>
      <dgm:t>
        <a:bodyPr/>
        <a:lstStyle/>
        <a:p>
          <a:endParaRPr lang="es-419"/>
        </a:p>
      </dgm:t>
    </dgm:pt>
    <dgm:pt modelId="{50C61A38-4C28-4108-8394-2A2350C99956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419" sz="1400" dirty="0">
              <a:solidFill>
                <a:schemeClr val="tx1"/>
              </a:solidFill>
            </a:rPr>
            <a:t>No se puede transferir el riesgo</a:t>
          </a:r>
        </a:p>
      </dgm:t>
    </dgm:pt>
    <dgm:pt modelId="{23AEDCDA-FF3F-4624-BA5E-B1AEF27DC96B}" type="parTrans" cxnId="{DB561982-44E2-4C68-B4DF-1F6C6F8D787D}">
      <dgm:prSet/>
      <dgm:spPr/>
      <dgm:t>
        <a:bodyPr/>
        <a:lstStyle/>
        <a:p>
          <a:endParaRPr lang="es-419"/>
        </a:p>
      </dgm:t>
    </dgm:pt>
    <dgm:pt modelId="{83CCBFD5-6365-46AB-8239-77EBED29E8E0}" type="sibTrans" cxnId="{DB561982-44E2-4C68-B4DF-1F6C6F8D787D}">
      <dgm:prSet/>
      <dgm:spPr/>
      <dgm:t>
        <a:bodyPr/>
        <a:lstStyle/>
        <a:p>
          <a:endParaRPr lang="es-419"/>
        </a:p>
      </dgm:t>
    </dgm:pt>
    <dgm:pt modelId="{FC0F6ACA-642F-4D18-9CD3-D4393D96D621}">
      <dgm:prSet phldrT="[Text]"/>
      <dgm:spPr/>
      <dgm:t>
        <a:bodyPr/>
        <a:lstStyle/>
        <a:p>
          <a:r>
            <a:rPr lang="es-419" dirty="0"/>
            <a:t>Licitación</a:t>
          </a:r>
        </a:p>
      </dgm:t>
    </dgm:pt>
    <dgm:pt modelId="{47C7114E-F345-49EE-8068-BE49E8EA5D55}" type="parTrans" cxnId="{093EDE16-552D-4916-A6FE-C6C2CE47C2C1}">
      <dgm:prSet/>
      <dgm:spPr/>
      <dgm:t>
        <a:bodyPr/>
        <a:lstStyle/>
        <a:p>
          <a:endParaRPr lang="es-419"/>
        </a:p>
      </dgm:t>
    </dgm:pt>
    <dgm:pt modelId="{D4A9053D-DEB1-4477-84EA-C6DD88E7500D}" type="sibTrans" cxnId="{093EDE16-552D-4916-A6FE-C6C2CE47C2C1}">
      <dgm:prSet/>
      <dgm:spPr/>
      <dgm:t>
        <a:bodyPr/>
        <a:lstStyle/>
        <a:p>
          <a:endParaRPr lang="es-419"/>
        </a:p>
      </dgm:t>
    </dgm:pt>
    <dgm:pt modelId="{43FC974B-919B-4F7F-A71F-1BA381959E58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419" sz="1200" dirty="0">
              <a:solidFill>
                <a:schemeClr val="tx1"/>
              </a:solidFill>
            </a:rPr>
            <a:t>Las bases de licitación se preparan buscando objetivos particulares</a:t>
          </a:r>
        </a:p>
        <a:p>
          <a:pPr algn="l"/>
          <a:r>
            <a:rPr lang="es-419" sz="1200" dirty="0">
              <a:solidFill>
                <a:schemeClr val="tx1"/>
              </a:solidFill>
            </a:rPr>
            <a:t>Ofertas deben cumplir requisitos precisos, presentar algo diferente arriesga  descalificación.</a:t>
          </a:r>
        </a:p>
        <a:p>
          <a:pPr algn="l"/>
          <a:r>
            <a:rPr lang="es-419" sz="1200" dirty="0">
              <a:solidFill>
                <a:schemeClr val="tx1"/>
              </a:solidFill>
            </a:rPr>
            <a:t>Aceptar ofertas diferentes a lo licitado conlleva riesgo</a:t>
          </a:r>
        </a:p>
      </dgm:t>
    </dgm:pt>
    <dgm:pt modelId="{C42BB6AA-F8F7-4DE4-BDC7-CA620D403CE6}" type="parTrans" cxnId="{D6436311-3788-4CB3-89E2-574B2FCDEDA7}">
      <dgm:prSet/>
      <dgm:spPr/>
      <dgm:t>
        <a:bodyPr/>
        <a:lstStyle/>
        <a:p>
          <a:endParaRPr lang="es-419"/>
        </a:p>
      </dgm:t>
    </dgm:pt>
    <dgm:pt modelId="{9138F981-53E0-49D0-BDD5-D2AE453262E9}" type="sibTrans" cxnId="{D6436311-3788-4CB3-89E2-574B2FCDEDA7}">
      <dgm:prSet/>
      <dgm:spPr/>
      <dgm:t>
        <a:bodyPr/>
        <a:lstStyle/>
        <a:p>
          <a:endParaRPr lang="es-419"/>
        </a:p>
      </dgm:t>
    </dgm:pt>
    <dgm:pt modelId="{99A356DC-FC38-4C6F-81C7-01F281AA9C5A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419" sz="1400" dirty="0">
              <a:solidFill>
                <a:schemeClr val="tx1"/>
              </a:solidFill>
            </a:rPr>
            <a:t>No se puede transferir el riesgo</a:t>
          </a:r>
        </a:p>
      </dgm:t>
    </dgm:pt>
    <dgm:pt modelId="{7289CF24-4478-477E-8009-0FEA2E184B93}" type="parTrans" cxnId="{DCB80B0E-9C03-4682-8685-C505355C73BD}">
      <dgm:prSet/>
      <dgm:spPr/>
      <dgm:t>
        <a:bodyPr/>
        <a:lstStyle/>
        <a:p>
          <a:endParaRPr lang="es-419"/>
        </a:p>
      </dgm:t>
    </dgm:pt>
    <dgm:pt modelId="{13105956-4E8C-4A3D-A38D-C7CCC6BDFC57}" type="sibTrans" cxnId="{DCB80B0E-9C03-4682-8685-C505355C73BD}">
      <dgm:prSet/>
      <dgm:spPr/>
      <dgm:t>
        <a:bodyPr/>
        <a:lstStyle/>
        <a:p>
          <a:endParaRPr lang="es-419"/>
        </a:p>
      </dgm:t>
    </dgm:pt>
    <dgm:pt modelId="{3E10168A-BF9D-4249-B2B1-7708321C7D3B}">
      <dgm:prSet phldrT="[Text]"/>
      <dgm:spPr/>
      <dgm:t>
        <a:bodyPr/>
        <a:lstStyle/>
        <a:p>
          <a:r>
            <a:rPr lang="es-419" dirty="0"/>
            <a:t>Recepción</a:t>
          </a:r>
        </a:p>
      </dgm:t>
    </dgm:pt>
    <dgm:pt modelId="{A7238D56-F480-426E-BC8C-A064E093053F}" type="parTrans" cxnId="{D029685E-2F50-4028-82EE-6F9D3E21FFC9}">
      <dgm:prSet/>
      <dgm:spPr/>
      <dgm:t>
        <a:bodyPr/>
        <a:lstStyle/>
        <a:p>
          <a:endParaRPr lang="es-419"/>
        </a:p>
      </dgm:t>
    </dgm:pt>
    <dgm:pt modelId="{1D71CB36-1AA8-4B0F-8416-0EB7B81B04B6}" type="sibTrans" cxnId="{D029685E-2F50-4028-82EE-6F9D3E21FFC9}">
      <dgm:prSet/>
      <dgm:spPr/>
      <dgm:t>
        <a:bodyPr/>
        <a:lstStyle/>
        <a:p>
          <a:endParaRPr lang="es-419"/>
        </a:p>
      </dgm:t>
    </dgm:pt>
    <dgm:pt modelId="{EEFDDBDC-9884-4B1C-ABC6-CCFFE47779EF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419" sz="1200" dirty="0">
              <a:solidFill>
                <a:schemeClr val="tx1"/>
              </a:solidFill>
            </a:rPr>
            <a:t>La recepción se hace por peritos de acuerdo a la oferta</a:t>
          </a:r>
        </a:p>
        <a:p>
          <a:pPr algn="l"/>
          <a:r>
            <a:rPr lang="es-419" sz="1200" dirty="0">
              <a:solidFill>
                <a:schemeClr val="tx1"/>
              </a:solidFill>
            </a:rPr>
            <a:t>Garantía de Calidad se Limita a lo contratado</a:t>
          </a:r>
        </a:p>
        <a:p>
          <a:pPr algn="l"/>
          <a:r>
            <a:rPr lang="es-419" sz="1200" dirty="0">
              <a:solidFill>
                <a:schemeClr val="tx1"/>
              </a:solidFill>
            </a:rPr>
            <a:t>Vicios de Diseño o Riesgos de Construcción no tienen cobertura</a:t>
          </a:r>
        </a:p>
      </dgm:t>
    </dgm:pt>
    <dgm:pt modelId="{1A00C9CA-99E0-4D1C-BE36-371DA5196844}" type="parTrans" cxnId="{1E189FE3-B03C-4697-92AD-2975531567F1}">
      <dgm:prSet/>
      <dgm:spPr/>
      <dgm:t>
        <a:bodyPr/>
        <a:lstStyle/>
        <a:p>
          <a:endParaRPr lang="es-419"/>
        </a:p>
      </dgm:t>
    </dgm:pt>
    <dgm:pt modelId="{F1B2C829-C515-45E6-8866-4074CC620EC3}" type="sibTrans" cxnId="{1E189FE3-B03C-4697-92AD-2975531567F1}">
      <dgm:prSet/>
      <dgm:spPr/>
      <dgm:t>
        <a:bodyPr/>
        <a:lstStyle/>
        <a:p>
          <a:endParaRPr lang="es-419"/>
        </a:p>
      </dgm:t>
    </dgm:pt>
    <dgm:pt modelId="{0E038940-BD36-43B4-8C41-E374E0A9505F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419" sz="1200" dirty="0">
              <a:solidFill>
                <a:schemeClr val="tx1"/>
              </a:solidFill>
            </a:rPr>
            <a:t>La expectativa de Cobertura de las Fianzas Excede la Realidad</a:t>
          </a:r>
        </a:p>
      </dgm:t>
    </dgm:pt>
    <dgm:pt modelId="{8ED130AD-D89D-4056-BCB3-051544768F03}" type="parTrans" cxnId="{3FE8FBD0-B077-4101-B6CB-0E908445310F}">
      <dgm:prSet/>
      <dgm:spPr/>
      <dgm:t>
        <a:bodyPr/>
        <a:lstStyle/>
        <a:p>
          <a:endParaRPr lang="es-419"/>
        </a:p>
      </dgm:t>
    </dgm:pt>
    <dgm:pt modelId="{7450DD97-20C7-4E95-B68A-3B97DBB37ED1}" type="sibTrans" cxnId="{3FE8FBD0-B077-4101-B6CB-0E908445310F}">
      <dgm:prSet/>
      <dgm:spPr/>
      <dgm:t>
        <a:bodyPr/>
        <a:lstStyle/>
        <a:p>
          <a:endParaRPr lang="es-419"/>
        </a:p>
      </dgm:t>
    </dgm:pt>
    <dgm:pt modelId="{BEB8F71A-C8B9-4EE6-ADD8-C52FE6E45CCB}">
      <dgm:prSet phldrT="[Text]"/>
      <dgm:spPr/>
      <dgm:t>
        <a:bodyPr/>
        <a:lstStyle/>
        <a:p>
          <a:r>
            <a:rPr lang="es-419" dirty="0"/>
            <a:t>Ejecución</a:t>
          </a:r>
        </a:p>
      </dgm:t>
    </dgm:pt>
    <dgm:pt modelId="{B7E1556E-14A7-441C-BA2F-A3621E3C494A}" type="parTrans" cxnId="{DECE0565-F672-4120-B32F-DF52491477EE}">
      <dgm:prSet/>
      <dgm:spPr/>
      <dgm:t>
        <a:bodyPr/>
        <a:lstStyle/>
        <a:p>
          <a:endParaRPr lang="es-419"/>
        </a:p>
      </dgm:t>
    </dgm:pt>
    <dgm:pt modelId="{56212A0C-0386-4828-ACB3-3A42AC35E76A}" type="sibTrans" cxnId="{DECE0565-F672-4120-B32F-DF52491477EE}">
      <dgm:prSet/>
      <dgm:spPr/>
      <dgm:t>
        <a:bodyPr/>
        <a:lstStyle/>
        <a:p>
          <a:endParaRPr lang="es-419"/>
        </a:p>
      </dgm:t>
    </dgm:pt>
    <dgm:pt modelId="{6CCF0D59-D403-4D2A-911D-49BC30906F6E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419" sz="1200" dirty="0">
              <a:solidFill>
                <a:schemeClr val="tx1"/>
              </a:solidFill>
            </a:rPr>
            <a:t>La responsabilidad de ejecución de circunscribe a lo que fue ofertado</a:t>
          </a:r>
        </a:p>
        <a:p>
          <a:pPr algn="l"/>
          <a:r>
            <a:rPr lang="es-419" sz="1200" dirty="0">
              <a:solidFill>
                <a:schemeClr val="tx1"/>
              </a:solidFill>
            </a:rPr>
            <a:t>Temas imprevistos no son parte de la transferencia de riesgos</a:t>
          </a:r>
        </a:p>
        <a:p>
          <a:pPr algn="l"/>
          <a:r>
            <a:rPr lang="es-419" sz="1200" dirty="0">
              <a:solidFill>
                <a:schemeClr val="tx1"/>
              </a:solidFill>
            </a:rPr>
            <a:t>Eventos de Fuerza Mayor usualmente no se aseguran</a:t>
          </a:r>
        </a:p>
      </dgm:t>
    </dgm:pt>
    <dgm:pt modelId="{99D588EB-5287-407F-ADA4-1A2689B2EF16}" type="parTrans" cxnId="{774D58FD-ED3D-4F0D-9385-033DC002AEE1}">
      <dgm:prSet/>
      <dgm:spPr/>
      <dgm:t>
        <a:bodyPr/>
        <a:lstStyle/>
        <a:p>
          <a:endParaRPr lang="es-419"/>
        </a:p>
      </dgm:t>
    </dgm:pt>
    <dgm:pt modelId="{2883B708-52AC-42E5-A832-AF4BE3386513}" type="sibTrans" cxnId="{774D58FD-ED3D-4F0D-9385-033DC002AEE1}">
      <dgm:prSet/>
      <dgm:spPr/>
      <dgm:t>
        <a:bodyPr/>
        <a:lstStyle/>
        <a:p>
          <a:endParaRPr lang="es-419"/>
        </a:p>
      </dgm:t>
    </dgm:pt>
    <dgm:pt modelId="{FBCDE7F7-D532-460A-8F0C-9CA826CC24B9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419" sz="1100" dirty="0">
              <a:solidFill>
                <a:schemeClr val="tx1"/>
              </a:solidFill>
            </a:rPr>
            <a:t>Fianzas cubren riesgos muy específicos,  Usualmente no se Aseguran riesgos de construcción</a:t>
          </a:r>
        </a:p>
      </dgm:t>
    </dgm:pt>
    <dgm:pt modelId="{948050BA-5F72-4CA8-AEE4-41440B61A1E1}" type="parTrans" cxnId="{E482AE33-DE78-421F-95D6-6C806A6EA1F9}">
      <dgm:prSet/>
      <dgm:spPr/>
      <dgm:t>
        <a:bodyPr/>
        <a:lstStyle/>
        <a:p>
          <a:endParaRPr lang="es-419"/>
        </a:p>
      </dgm:t>
    </dgm:pt>
    <dgm:pt modelId="{2DEE7059-B546-41A7-B201-FEB49B18B95D}" type="sibTrans" cxnId="{E482AE33-DE78-421F-95D6-6C806A6EA1F9}">
      <dgm:prSet/>
      <dgm:spPr/>
      <dgm:t>
        <a:bodyPr/>
        <a:lstStyle/>
        <a:p>
          <a:endParaRPr lang="es-419"/>
        </a:p>
      </dgm:t>
    </dgm:pt>
    <dgm:pt modelId="{0F779FF9-7B45-4749-85B7-868FFAEBF1CE}" type="pres">
      <dgm:prSet presAssocID="{1FF534CD-4674-41CE-BFF6-2954CA359044}" presName="theList" presStyleCnt="0">
        <dgm:presLayoutVars>
          <dgm:dir/>
          <dgm:animLvl val="lvl"/>
          <dgm:resizeHandles val="exact"/>
        </dgm:presLayoutVars>
      </dgm:prSet>
      <dgm:spPr/>
    </dgm:pt>
    <dgm:pt modelId="{D7BED417-6C36-4F8B-9E91-D1A419B5D9E0}" type="pres">
      <dgm:prSet presAssocID="{1FBAF537-CE0E-40CA-BF7F-D6AEE33CEDA8}" presName="compNode" presStyleCnt="0"/>
      <dgm:spPr/>
    </dgm:pt>
    <dgm:pt modelId="{17B950DC-4EB2-4467-AF70-4B138EBFB74A}" type="pres">
      <dgm:prSet presAssocID="{1FBAF537-CE0E-40CA-BF7F-D6AEE33CEDA8}" presName="aNode" presStyleLbl="bgShp" presStyleIdx="0" presStyleCnt="4" custLinFactNeighborX="1509" custLinFactNeighborY="-4266"/>
      <dgm:spPr/>
    </dgm:pt>
    <dgm:pt modelId="{F1720B81-1F1F-479E-BAE5-5D42CAC20371}" type="pres">
      <dgm:prSet presAssocID="{1FBAF537-CE0E-40CA-BF7F-D6AEE33CEDA8}" presName="textNode" presStyleLbl="bgShp" presStyleIdx="0" presStyleCnt="4"/>
      <dgm:spPr/>
    </dgm:pt>
    <dgm:pt modelId="{57B63401-81CC-478E-9623-01D975331D62}" type="pres">
      <dgm:prSet presAssocID="{1FBAF537-CE0E-40CA-BF7F-D6AEE33CEDA8}" presName="compChildNode" presStyleCnt="0"/>
      <dgm:spPr/>
    </dgm:pt>
    <dgm:pt modelId="{64E5E55E-0970-400E-BD73-6ADE7D4E8F06}" type="pres">
      <dgm:prSet presAssocID="{1FBAF537-CE0E-40CA-BF7F-D6AEE33CEDA8}" presName="theInnerList" presStyleCnt="0"/>
      <dgm:spPr/>
    </dgm:pt>
    <dgm:pt modelId="{B6905645-08F9-41A4-9243-09A8B8EA8F02}" type="pres">
      <dgm:prSet presAssocID="{988022A6-E911-4A3A-940B-C6511C8B9503}" presName="childNode" presStyleLbl="node1" presStyleIdx="0" presStyleCnt="8" custScaleY="2000000" custLinFactY="-275363" custLinFactNeighborX="3260" custLinFactNeighborY="-300000">
        <dgm:presLayoutVars>
          <dgm:bulletEnabled val="1"/>
        </dgm:presLayoutVars>
      </dgm:prSet>
      <dgm:spPr/>
    </dgm:pt>
    <dgm:pt modelId="{0EBAF139-B8FD-4739-BA0B-CF8CDD38996E}" type="pres">
      <dgm:prSet presAssocID="{988022A6-E911-4A3A-940B-C6511C8B9503}" presName="aSpace2" presStyleCnt="0"/>
      <dgm:spPr/>
    </dgm:pt>
    <dgm:pt modelId="{EB2259DE-3E7B-4F6A-855D-74D46E0F1C5B}" type="pres">
      <dgm:prSet presAssocID="{50C61A38-4C28-4108-8394-2A2350C99956}" presName="childNode" presStyleLbl="node1" presStyleIdx="1" presStyleCnt="8" custScaleY="655042" custLinFactY="55816" custLinFactNeighborX="3260" custLinFactNeighborY="100000">
        <dgm:presLayoutVars>
          <dgm:bulletEnabled val="1"/>
        </dgm:presLayoutVars>
      </dgm:prSet>
      <dgm:spPr/>
    </dgm:pt>
    <dgm:pt modelId="{E4D60472-61FC-4B5B-B958-A63C44C22A9C}" type="pres">
      <dgm:prSet presAssocID="{1FBAF537-CE0E-40CA-BF7F-D6AEE33CEDA8}" presName="aSpace" presStyleCnt="0"/>
      <dgm:spPr/>
    </dgm:pt>
    <dgm:pt modelId="{3015979D-5E56-4DF1-81DD-9D6F3C780F31}" type="pres">
      <dgm:prSet presAssocID="{FC0F6ACA-642F-4D18-9CD3-D4393D96D621}" presName="compNode" presStyleCnt="0"/>
      <dgm:spPr/>
    </dgm:pt>
    <dgm:pt modelId="{92FB6962-E798-4771-8458-4C714CB96A37}" type="pres">
      <dgm:prSet presAssocID="{FC0F6ACA-642F-4D18-9CD3-D4393D96D621}" presName="aNode" presStyleLbl="bgShp" presStyleIdx="1" presStyleCnt="4"/>
      <dgm:spPr/>
    </dgm:pt>
    <dgm:pt modelId="{0B17CE56-28EC-4199-9640-BA2F48B6F3BD}" type="pres">
      <dgm:prSet presAssocID="{FC0F6ACA-642F-4D18-9CD3-D4393D96D621}" presName="textNode" presStyleLbl="bgShp" presStyleIdx="1" presStyleCnt="4"/>
      <dgm:spPr/>
    </dgm:pt>
    <dgm:pt modelId="{37396DF6-5B3E-4AB4-9EF2-96AAE6478822}" type="pres">
      <dgm:prSet presAssocID="{FC0F6ACA-642F-4D18-9CD3-D4393D96D621}" presName="compChildNode" presStyleCnt="0"/>
      <dgm:spPr/>
    </dgm:pt>
    <dgm:pt modelId="{AC31FE70-6CCD-4B30-AB40-D1870559B4E1}" type="pres">
      <dgm:prSet presAssocID="{FC0F6ACA-642F-4D18-9CD3-D4393D96D621}" presName="theInnerList" presStyleCnt="0"/>
      <dgm:spPr/>
    </dgm:pt>
    <dgm:pt modelId="{A203EADB-2C51-4E56-87F9-FED91C5E73C4}" type="pres">
      <dgm:prSet presAssocID="{43FC974B-919B-4F7F-A71F-1BA381959E58}" presName="childNode" presStyleLbl="node1" presStyleIdx="2" presStyleCnt="8" custScaleY="2000000" custLinFactY="-228701" custLinFactNeighborX="377" custLinFactNeighborY="-300000">
        <dgm:presLayoutVars>
          <dgm:bulletEnabled val="1"/>
        </dgm:presLayoutVars>
      </dgm:prSet>
      <dgm:spPr/>
    </dgm:pt>
    <dgm:pt modelId="{E76E9E19-8AAA-4882-A5CC-7431810D232F}" type="pres">
      <dgm:prSet presAssocID="{43FC974B-919B-4F7F-A71F-1BA381959E58}" presName="aSpace2" presStyleCnt="0"/>
      <dgm:spPr/>
    </dgm:pt>
    <dgm:pt modelId="{CA8ECAD9-EBCC-4D38-AB48-689219B1D805}" type="pres">
      <dgm:prSet presAssocID="{99A356DC-FC38-4C6F-81C7-01F281AA9C5A}" presName="childNode" presStyleLbl="node1" presStyleIdx="3" presStyleCnt="8" custScaleY="681083" custLinFactY="69334" custLinFactNeighborX="-755" custLinFactNeighborY="100000">
        <dgm:presLayoutVars>
          <dgm:bulletEnabled val="1"/>
        </dgm:presLayoutVars>
      </dgm:prSet>
      <dgm:spPr/>
    </dgm:pt>
    <dgm:pt modelId="{956A13A2-AC46-421E-805C-A3349CEE65B2}" type="pres">
      <dgm:prSet presAssocID="{FC0F6ACA-642F-4D18-9CD3-D4393D96D621}" presName="aSpace" presStyleCnt="0"/>
      <dgm:spPr/>
    </dgm:pt>
    <dgm:pt modelId="{18C341B6-C154-4844-9EE8-7D962D9FD443}" type="pres">
      <dgm:prSet presAssocID="{BEB8F71A-C8B9-4EE6-ADD8-C52FE6E45CCB}" presName="compNode" presStyleCnt="0"/>
      <dgm:spPr/>
    </dgm:pt>
    <dgm:pt modelId="{DF4CA4EC-628E-4F5E-B007-26C81149462A}" type="pres">
      <dgm:prSet presAssocID="{BEB8F71A-C8B9-4EE6-ADD8-C52FE6E45CCB}" presName="aNode" presStyleLbl="bgShp" presStyleIdx="2" presStyleCnt="4" custLinFactNeighborX="0"/>
      <dgm:spPr/>
    </dgm:pt>
    <dgm:pt modelId="{1AFF75C5-4BB8-4B5F-B471-315A9EAB6215}" type="pres">
      <dgm:prSet presAssocID="{BEB8F71A-C8B9-4EE6-ADD8-C52FE6E45CCB}" presName="textNode" presStyleLbl="bgShp" presStyleIdx="2" presStyleCnt="4"/>
      <dgm:spPr/>
    </dgm:pt>
    <dgm:pt modelId="{8010AD1D-7671-4647-946C-E12E7E28EF7E}" type="pres">
      <dgm:prSet presAssocID="{BEB8F71A-C8B9-4EE6-ADD8-C52FE6E45CCB}" presName="compChildNode" presStyleCnt="0"/>
      <dgm:spPr/>
    </dgm:pt>
    <dgm:pt modelId="{F09EDA59-B868-4CFB-916D-F50041B9DD29}" type="pres">
      <dgm:prSet presAssocID="{BEB8F71A-C8B9-4EE6-ADD8-C52FE6E45CCB}" presName="theInnerList" presStyleCnt="0"/>
      <dgm:spPr/>
    </dgm:pt>
    <dgm:pt modelId="{9D3E6C13-835F-4F5E-8781-BFBC0257E3D0}" type="pres">
      <dgm:prSet presAssocID="{6CCF0D59-D403-4D2A-911D-49BC30906F6E}" presName="childNode" presStyleLbl="node1" presStyleIdx="4" presStyleCnt="8" custScaleX="96962" custScaleY="2000000" custLinFactY="-211260" custLinFactNeighborX="-1509" custLinFactNeighborY="-300000">
        <dgm:presLayoutVars>
          <dgm:bulletEnabled val="1"/>
        </dgm:presLayoutVars>
      </dgm:prSet>
      <dgm:spPr/>
    </dgm:pt>
    <dgm:pt modelId="{73901DEB-6B50-45A1-B7F3-F98C2DF1B8E1}" type="pres">
      <dgm:prSet presAssocID="{6CCF0D59-D403-4D2A-911D-49BC30906F6E}" presName="aSpace2" presStyleCnt="0"/>
      <dgm:spPr/>
    </dgm:pt>
    <dgm:pt modelId="{343B474E-6A6C-4736-BF25-9027EDC1FAD5}" type="pres">
      <dgm:prSet presAssocID="{FBCDE7F7-D532-460A-8F0C-9CA826CC24B9}" presName="childNode" presStyleLbl="node1" presStyleIdx="5" presStyleCnt="8" custScaleY="692672" custLinFactY="35467" custLinFactNeighborX="-1886" custLinFactNeighborY="100000">
        <dgm:presLayoutVars>
          <dgm:bulletEnabled val="1"/>
        </dgm:presLayoutVars>
      </dgm:prSet>
      <dgm:spPr/>
    </dgm:pt>
    <dgm:pt modelId="{B03F9FF4-3C18-479C-8AE4-DCDDF692BB8F}" type="pres">
      <dgm:prSet presAssocID="{BEB8F71A-C8B9-4EE6-ADD8-C52FE6E45CCB}" presName="aSpace" presStyleCnt="0"/>
      <dgm:spPr/>
    </dgm:pt>
    <dgm:pt modelId="{893E3D43-4F85-4AA0-B449-84E89E1F696E}" type="pres">
      <dgm:prSet presAssocID="{3E10168A-BF9D-4249-B2B1-7708321C7D3B}" presName="compNode" presStyleCnt="0"/>
      <dgm:spPr/>
    </dgm:pt>
    <dgm:pt modelId="{C93CAEA3-8B72-470F-A74C-1DAA10E34521}" type="pres">
      <dgm:prSet presAssocID="{3E10168A-BF9D-4249-B2B1-7708321C7D3B}" presName="aNode" presStyleLbl="bgShp" presStyleIdx="3" presStyleCnt="4" custLinFactNeighborX="-1509" custLinFactNeighborY="3674"/>
      <dgm:spPr/>
    </dgm:pt>
    <dgm:pt modelId="{8FDFDDCA-1F3E-499A-AF3A-C947BDC164EF}" type="pres">
      <dgm:prSet presAssocID="{3E10168A-BF9D-4249-B2B1-7708321C7D3B}" presName="textNode" presStyleLbl="bgShp" presStyleIdx="3" presStyleCnt="4"/>
      <dgm:spPr/>
    </dgm:pt>
    <dgm:pt modelId="{C1E41B70-DB28-455E-9A37-91F69E0AA955}" type="pres">
      <dgm:prSet presAssocID="{3E10168A-BF9D-4249-B2B1-7708321C7D3B}" presName="compChildNode" presStyleCnt="0"/>
      <dgm:spPr/>
    </dgm:pt>
    <dgm:pt modelId="{B4B5C7D9-3DFC-44CD-A10E-9B0FACCDCB4A}" type="pres">
      <dgm:prSet presAssocID="{3E10168A-BF9D-4249-B2B1-7708321C7D3B}" presName="theInnerList" presStyleCnt="0"/>
      <dgm:spPr/>
    </dgm:pt>
    <dgm:pt modelId="{582019D4-F08D-44DB-8341-C387D5321AF0}" type="pres">
      <dgm:prSet presAssocID="{EEFDDBDC-9884-4B1C-ABC6-CCFFE47779EF}" presName="childNode" presStyleLbl="node1" presStyleIdx="6" presStyleCnt="8" custScaleY="1480505" custLinFactY="-174891" custLinFactNeighborX="377" custLinFactNeighborY="-200000">
        <dgm:presLayoutVars>
          <dgm:bulletEnabled val="1"/>
        </dgm:presLayoutVars>
      </dgm:prSet>
      <dgm:spPr/>
    </dgm:pt>
    <dgm:pt modelId="{02262CF1-22F3-444C-A2B3-AA0304FC7C10}" type="pres">
      <dgm:prSet presAssocID="{EEFDDBDC-9884-4B1C-ABC6-CCFFE47779EF}" presName="aSpace2" presStyleCnt="0"/>
      <dgm:spPr/>
    </dgm:pt>
    <dgm:pt modelId="{862F9716-EF23-424F-9D90-E8D8F314D2F4}" type="pres">
      <dgm:prSet presAssocID="{0E038940-BD36-43B4-8C41-E374E0A9505F}" presName="childNode" presStyleLbl="node1" presStyleIdx="7" presStyleCnt="8" custScaleY="593458" custLinFactY="17480" custLinFactNeighborX="2263" custLinFactNeighborY="100000">
        <dgm:presLayoutVars>
          <dgm:bulletEnabled val="1"/>
        </dgm:presLayoutVars>
      </dgm:prSet>
      <dgm:spPr/>
    </dgm:pt>
  </dgm:ptLst>
  <dgm:cxnLst>
    <dgm:cxn modelId="{A36A8D04-E91C-4F00-BDC2-E7E7341EF3B8}" type="presOf" srcId="{FBCDE7F7-D532-460A-8F0C-9CA826CC24B9}" destId="{343B474E-6A6C-4736-BF25-9027EDC1FAD5}" srcOrd="0" destOrd="0" presId="urn:microsoft.com/office/officeart/2005/8/layout/lProcess2"/>
    <dgm:cxn modelId="{7480B20A-9800-415B-981D-34E8E47703BB}" type="presOf" srcId="{3E10168A-BF9D-4249-B2B1-7708321C7D3B}" destId="{8FDFDDCA-1F3E-499A-AF3A-C947BDC164EF}" srcOrd="1" destOrd="0" presId="urn:microsoft.com/office/officeart/2005/8/layout/lProcess2"/>
    <dgm:cxn modelId="{555D5B0C-0971-4328-99F9-EEC1D2F8D5EF}" type="presOf" srcId="{43FC974B-919B-4F7F-A71F-1BA381959E58}" destId="{A203EADB-2C51-4E56-87F9-FED91C5E73C4}" srcOrd="0" destOrd="0" presId="urn:microsoft.com/office/officeart/2005/8/layout/lProcess2"/>
    <dgm:cxn modelId="{DCB80B0E-9C03-4682-8685-C505355C73BD}" srcId="{FC0F6ACA-642F-4D18-9CD3-D4393D96D621}" destId="{99A356DC-FC38-4C6F-81C7-01F281AA9C5A}" srcOrd="1" destOrd="0" parTransId="{7289CF24-4478-477E-8009-0FEA2E184B93}" sibTransId="{13105956-4E8C-4A3D-A38D-C7CCC6BDFC57}"/>
    <dgm:cxn modelId="{D6436311-3788-4CB3-89E2-574B2FCDEDA7}" srcId="{FC0F6ACA-642F-4D18-9CD3-D4393D96D621}" destId="{43FC974B-919B-4F7F-A71F-1BA381959E58}" srcOrd="0" destOrd="0" parTransId="{C42BB6AA-F8F7-4DE4-BDC7-CA620D403CE6}" sibTransId="{9138F981-53E0-49D0-BDD5-D2AE453262E9}"/>
    <dgm:cxn modelId="{093EDE16-552D-4916-A6FE-C6C2CE47C2C1}" srcId="{1FF534CD-4674-41CE-BFF6-2954CA359044}" destId="{FC0F6ACA-642F-4D18-9CD3-D4393D96D621}" srcOrd="1" destOrd="0" parTransId="{47C7114E-F345-49EE-8068-BE49E8EA5D55}" sibTransId="{D4A9053D-DEB1-4477-84EA-C6DD88E7500D}"/>
    <dgm:cxn modelId="{5E270D23-3281-4ADE-B9E6-E4B1BBC3A5D5}" type="presOf" srcId="{FC0F6ACA-642F-4D18-9CD3-D4393D96D621}" destId="{92FB6962-E798-4771-8458-4C714CB96A37}" srcOrd="0" destOrd="0" presId="urn:microsoft.com/office/officeart/2005/8/layout/lProcess2"/>
    <dgm:cxn modelId="{23A21428-A0C5-40C4-BDA8-EC47D54EBB3F}" type="presOf" srcId="{1FF534CD-4674-41CE-BFF6-2954CA359044}" destId="{0F779FF9-7B45-4749-85B7-868FFAEBF1CE}" srcOrd="0" destOrd="0" presId="urn:microsoft.com/office/officeart/2005/8/layout/lProcess2"/>
    <dgm:cxn modelId="{E482AE33-DE78-421F-95D6-6C806A6EA1F9}" srcId="{BEB8F71A-C8B9-4EE6-ADD8-C52FE6E45CCB}" destId="{FBCDE7F7-D532-460A-8F0C-9CA826CC24B9}" srcOrd="1" destOrd="0" parTransId="{948050BA-5F72-4CA8-AEE4-41440B61A1E1}" sibTransId="{2DEE7059-B546-41A7-B201-FEB49B18B95D}"/>
    <dgm:cxn modelId="{4DF58036-0988-4C86-80FB-3E46A7BDEDB8}" type="presOf" srcId="{1FBAF537-CE0E-40CA-BF7F-D6AEE33CEDA8}" destId="{17B950DC-4EB2-4467-AF70-4B138EBFB74A}" srcOrd="0" destOrd="0" presId="urn:microsoft.com/office/officeart/2005/8/layout/lProcess2"/>
    <dgm:cxn modelId="{389A983C-4035-4280-A560-75C8D7092E55}" type="presOf" srcId="{0E038940-BD36-43B4-8C41-E374E0A9505F}" destId="{862F9716-EF23-424F-9D90-E8D8F314D2F4}" srcOrd="0" destOrd="0" presId="urn:microsoft.com/office/officeart/2005/8/layout/lProcess2"/>
    <dgm:cxn modelId="{D029685E-2F50-4028-82EE-6F9D3E21FFC9}" srcId="{1FF534CD-4674-41CE-BFF6-2954CA359044}" destId="{3E10168A-BF9D-4249-B2B1-7708321C7D3B}" srcOrd="3" destOrd="0" parTransId="{A7238D56-F480-426E-BC8C-A064E093053F}" sibTransId="{1D71CB36-1AA8-4B0F-8416-0EB7B81B04B6}"/>
    <dgm:cxn modelId="{DECE0565-F672-4120-B32F-DF52491477EE}" srcId="{1FF534CD-4674-41CE-BFF6-2954CA359044}" destId="{BEB8F71A-C8B9-4EE6-ADD8-C52FE6E45CCB}" srcOrd="2" destOrd="0" parTransId="{B7E1556E-14A7-441C-BA2F-A3621E3C494A}" sibTransId="{56212A0C-0386-4828-ACB3-3A42AC35E76A}"/>
    <dgm:cxn modelId="{060FE552-1F95-47C7-B62A-9C14C75FEE43}" type="presOf" srcId="{988022A6-E911-4A3A-940B-C6511C8B9503}" destId="{B6905645-08F9-41A4-9243-09A8B8EA8F02}" srcOrd="0" destOrd="0" presId="urn:microsoft.com/office/officeart/2005/8/layout/lProcess2"/>
    <dgm:cxn modelId="{997DDC54-BBE2-4448-A7EE-74AC6C5AD0A2}" type="presOf" srcId="{99A356DC-FC38-4C6F-81C7-01F281AA9C5A}" destId="{CA8ECAD9-EBCC-4D38-AB48-689219B1D805}" srcOrd="0" destOrd="0" presId="urn:microsoft.com/office/officeart/2005/8/layout/lProcess2"/>
    <dgm:cxn modelId="{ED6CB155-D63B-49E9-9EDC-AE491612F19D}" type="presOf" srcId="{50C61A38-4C28-4108-8394-2A2350C99956}" destId="{EB2259DE-3E7B-4F6A-855D-74D46E0F1C5B}" srcOrd="0" destOrd="0" presId="urn:microsoft.com/office/officeart/2005/8/layout/lProcess2"/>
    <dgm:cxn modelId="{FB42815A-F806-4C48-BBE4-EBB3B25C70BF}" type="presOf" srcId="{BEB8F71A-C8B9-4EE6-ADD8-C52FE6E45CCB}" destId="{DF4CA4EC-628E-4F5E-B007-26C81149462A}" srcOrd="0" destOrd="0" presId="urn:microsoft.com/office/officeart/2005/8/layout/lProcess2"/>
    <dgm:cxn modelId="{DB561982-44E2-4C68-B4DF-1F6C6F8D787D}" srcId="{1FBAF537-CE0E-40CA-BF7F-D6AEE33CEDA8}" destId="{50C61A38-4C28-4108-8394-2A2350C99956}" srcOrd="1" destOrd="0" parTransId="{23AEDCDA-FF3F-4624-BA5E-B1AEF27DC96B}" sibTransId="{83CCBFD5-6365-46AB-8239-77EBED29E8E0}"/>
    <dgm:cxn modelId="{9AECCC86-354F-41E1-B7AB-24D66E7E061C}" type="presOf" srcId="{EEFDDBDC-9884-4B1C-ABC6-CCFFE47779EF}" destId="{582019D4-F08D-44DB-8341-C387D5321AF0}" srcOrd="0" destOrd="0" presId="urn:microsoft.com/office/officeart/2005/8/layout/lProcess2"/>
    <dgm:cxn modelId="{DB61FA87-8174-4331-93D9-CF3940A744B8}" type="presOf" srcId="{FC0F6ACA-642F-4D18-9CD3-D4393D96D621}" destId="{0B17CE56-28EC-4199-9640-BA2F48B6F3BD}" srcOrd="1" destOrd="0" presId="urn:microsoft.com/office/officeart/2005/8/layout/lProcess2"/>
    <dgm:cxn modelId="{37B7AAA8-7324-4DA4-9ED6-4629CBD339BB}" type="presOf" srcId="{1FBAF537-CE0E-40CA-BF7F-D6AEE33CEDA8}" destId="{F1720B81-1F1F-479E-BAE5-5D42CAC20371}" srcOrd="1" destOrd="0" presId="urn:microsoft.com/office/officeart/2005/8/layout/lProcess2"/>
    <dgm:cxn modelId="{45E4FDBC-86B1-4236-90E8-18EA4CF06C3E}" type="presOf" srcId="{3E10168A-BF9D-4249-B2B1-7708321C7D3B}" destId="{C93CAEA3-8B72-470F-A74C-1DAA10E34521}" srcOrd="0" destOrd="0" presId="urn:microsoft.com/office/officeart/2005/8/layout/lProcess2"/>
    <dgm:cxn modelId="{3FE8FBD0-B077-4101-B6CB-0E908445310F}" srcId="{3E10168A-BF9D-4249-B2B1-7708321C7D3B}" destId="{0E038940-BD36-43B4-8C41-E374E0A9505F}" srcOrd="1" destOrd="0" parTransId="{8ED130AD-D89D-4056-BCB3-051544768F03}" sibTransId="{7450DD97-20C7-4E95-B68A-3B97DBB37ED1}"/>
    <dgm:cxn modelId="{30865ED1-3006-4A10-B90E-942B822EC231}" type="presOf" srcId="{BEB8F71A-C8B9-4EE6-ADD8-C52FE6E45CCB}" destId="{1AFF75C5-4BB8-4B5F-B471-315A9EAB6215}" srcOrd="1" destOrd="0" presId="urn:microsoft.com/office/officeart/2005/8/layout/lProcess2"/>
    <dgm:cxn modelId="{1E189FE3-B03C-4697-92AD-2975531567F1}" srcId="{3E10168A-BF9D-4249-B2B1-7708321C7D3B}" destId="{EEFDDBDC-9884-4B1C-ABC6-CCFFE47779EF}" srcOrd="0" destOrd="0" parTransId="{1A00C9CA-99E0-4D1C-BE36-371DA5196844}" sibTransId="{F1B2C829-C515-45E6-8866-4074CC620EC3}"/>
    <dgm:cxn modelId="{EF95E4F1-A2E6-4FD0-964C-017949C2717E}" srcId="{1FBAF537-CE0E-40CA-BF7F-D6AEE33CEDA8}" destId="{988022A6-E911-4A3A-940B-C6511C8B9503}" srcOrd="0" destOrd="0" parTransId="{B0AA7EBD-56F0-4223-B83B-B2B819688E44}" sibTransId="{BA9E1AD2-2D4E-47FC-8414-0DE492ED2EC5}"/>
    <dgm:cxn modelId="{73DB79F7-12D8-46CA-9B3F-FF8F8611CBBF}" srcId="{1FF534CD-4674-41CE-BFF6-2954CA359044}" destId="{1FBAF537-CE0E-40CA-BF7F-D6AEE33CEDA8}" srcOrd="0" destOrd="0" parTransId="{6CE5B121-297C-4A7D-8827-44297505F0C6}" sibTransId="{210E14EF-60CB-4ADE-A222-B993FF1A9533}"/>
    <dgm:cxn modelId="{412BB4FB-DACF-409A-B60B-90EF76B1B616}" type="presOf" srcId="{6CCF0D59-D403-4D2A-911D-49BC30906F6E}" destId="{9D3E6C13-835F-4F5E-8781-BFBC0257E3D0}" srcOrd="0" destOrd="0" presId="urn:microsoft.com/office/officeart/2005/8/layout/lProcess2"/>
    <dgm:cxn modelId="{774D58FD-ED3D-4F0D-9385-033DC002AEE1}" srcId="{BEB8F71A-C8B9-4EE6-ADD8-C52FE6E45CCB}" destId="{6CCF0D59-D403-4D2A-911D-49BC30906F6E}" srcOrd="0" destOrd="0" parTransId="{99D588EB-5287-407F-ADA4-1A2689B2EF16}" sibTransId="{2883B708-52AC-42E5-A832-AF4BE3386513}"/>
    <dgm:cxn modelId="{36223DA3-5BE1-4F13-BB50-CDEF22FDE667}" type="presParOf" srcId="{0F779FF9-7B45-4749-85B7-868FFAEBF1CE}" destId="{D7BED417-6C36-4F8B-9E91-D1A419B5D9E0}" srcOrd="0" destOrd="0" presId="urn:microsoft.com/office/officeart/2005/8/layout/lProcess2"/>
    <dgm:cxn modelId="{A30922D6-EF67-4E68-B718-DD0CD2F87FC6}" type="presParOf" srcId="{D7BED417-6C36-4F8B-9E91-D1A419B5D9E0}" destId="{17B950DC-4EB2-4467-AF70-4B138EBFB74A}" srcOrd="0" destOrd="0" presId="urn:microsoft.com/office/officeart/2005/8/layout/lProcess2"/>
    <dgm:cxn modelId="{1351B872-0ADA-4B64-904D-DBDE14D588F4}" type="presParOf" srcId="{D7BED417-6C36-4F8B-9E91-D1A419B5D9E0}" destId="{F1720B81-1F1F-479E-BAE5-5D42CAC20371}" srcOrd="1" destOrd="0" presId="urn:microsoft.com/office/officeart/2005/8/layout/lProcess2"/>
    <dgm:cxn modelId="{D711FA46-35A9-479D-A27D-D8CC223302FA}" type="presParOf" srcId="{D7BED417-6C36-4F8B-9E91-D1A419B5D9E0}" destId="{57B63401-81CC-478E-9623-01D975331D62}" srcOrd="2" destOrd="0" presId="urn:microsoft.com/office/officeart/2005/8/layout/lProcess2"/>
    <dgm:cxn modelId="{BCD39E50-86AE-422C-B4FE-586EFB2890F3}" type="presParOf" srcId="{57B63401-81CC-478E-9623-01D975331D62}" destId="{64E5E55E-0970-400E-BD73-6ADE7D4E8F06}" srcOrd="0" destOrd="0" presId="urn:microsoft.com/office/officeart/2005/8/layout/lProcess2"/>
    <dgm:cxn modelId="{3B203E68-1951-4018-8338-79E6D1E0A89E}" type="presParOf" srcId="{64E5E55E-0970-400E-BD73-6ADE7D4E8F06}" destId="{B6905645-08F9-41A4-9243-09A8B8EA8F02}" srcOrd="0" destOrd="0" presId="urn:microsoft.com/office/officeart/2005/8/layout/lProcess2"/>
    <dgm:cxn modelId="{89A80AD7-FEF3-4F92-AAD5-156C43134B69}" type="presParOf" srcId="{64E5E55E-0970-400E-BD73-6ADE7D4E8F06}" destId="{0EBAF139-B8FD-4739-BA0B-CF8CDD38996E}" srcOrd="1" destOrd="0" presId="urn:microsoft.com/office/officeart/2005/8/layout/lProcess2"/>
    <dgm:cxn modelId="{4C40CCB6-E285-49B0-B796-5AE32910095F}" type="presParOf" srcId="{64E5E55E-0970-400E-BD73-6ADE7D4E8F06}" destId="{EB2259DE-3E7B-4F6A-855D-74D46E0F1C5B}" srcOrd="2" destOrd="0" presId="urn:microsoft.com/office/officeart/2005/8/layout/lProcess2"/>
    <dgm:cxn modelId="{DEFB8B7B-BEA3-4365-8BEE-B026823495E5}" type="presParOf" srcId="{0F779FF9-7B45-4749-85B7-868FFAEBF1CE}" destId="{E4D60472-61FC-4B5B-B958-A63C44C22A9C}" srcOrd="1" destOrd="0" presId="urn:microsoft.com/office/officeart/2005/8/layout/lProcess2"/>
    <dgm:cxn modelId="{EDCA37A3-954E-48F0-BFB2-914E8A72739F}" type="presParOf" srcId="{0F779FF9-7B45-4749-85B7-868FFAEBF1CE}" destId="{3015979D-5E56-4DF1-81DD-9D6F3C780F31}" srcOrd="2" destOrd="0" presId="urn:microsoft.com/office/officeart/2005/8/layout/lProcess2"/>
    <dgm:cxn modelId="{766CF211-0E13-4181-BBBD-326EFB6A4CD2}" type="presParOf" srcId="{3015979D-5E56-4DF1-81DD-9D6F3C780F31}" destId="{92FB6962-E798-4771-8458-4C714CB96A37}" srcOrd="0" destOrd="0" presId="urn:microsoft.com/office/officeart/2005/8/layout/lProcess2"/>
    <dgm:cxn modelId="{22104DA0-3E5C-4148-B2A2-5113C49F7764}" type="presParOf" srcId="{3015979D-5E56-4DF1-81DD-9D6F3C780F31}" destId="{0B17CE56-28EC-4199-9640-BA2F48B6F3BD}" srcOrd="1" destOrd="0" presId="urn:microsoft.com/office/officeart/2005/8/layout/lProcess2"/>
    <dgm:cxn modelId="{E21EA17B-BDC0-4F39-88CE-B5B5C5644A28}" type="presParOf" srcId="{3015979D-5E56-4DF1-81DD-9D6F3C780F31}" destId="{37396DF6-5B3E-4AB4-9EF2-96AAE6478822}" srcOrd="2" destOrd="0" presId="urn:microsoft.com/office/officeart/2005/8/layout/lProcess2"/>
    <dgm:cxn modelId="{2FFC4DD0-252A-4843-9F4E-E5D7E6381DD3}" type="presParOf" srcId="{37396DF6-5B3E-4AB4-9EF2-96AAE6478822}" destId="{AC31FE70-6CCD-4B30-AB40-D1870559B4E1}" srcOrd="0" destOrd="0" presId="urn:microsoft.com/office/officeart/2005/8/layout/lProcess2"/>
    <dgm:cxn modelId="{50697297-6132-467D-BDFC-7BEF05213498}" type="presParOf" srcId="{AC31FE70-6CCD-4B30-AB40-D1870559B4E1}" destId="{A203EADB-2C51-4E56-87F9-FED91C5E73C4}" srcOrd="0" destOrd="0" presId="urn:microsoft.com/office/officeart/2005/8/layout/lProcess2"/>
    <dgm:cxn modelId="{87C4E039-EF88-48F1-99A4-B3337ECAD9D3}" type="presParOf" srcId="{AC31FE70-6CCD-4B30-AB40-D1870559B4E1}" destId="{E76E9E19-8AAA-4882-A5CC-7431810D232F}" srcOrd="1" destOrd="0" presId="urn:microsoft.com/office/officeart/2005/8/layout/lProcess2"/>
    <dgm:cxn modelId="{4F2F4039-0B99-4497-B763-235786FE9FEB}" type="presParOf" srcId="{AC31FE70-6CCD-4B30-AB40-D1870559B4E1}" destId="{CA8ECAD9-EBCC-4D38-AB48-689219B1D805}" srcOrd="2" destOrd="0" presId="urn:microsoft.com/office/officeart/2005/8/layout/lProcess2"/>
    <dgm:cxn modelId="{E413E75C-CCA0-4E00-B245-069AFE00B29F}" type="presParOf" srcId="{0F779FF9-7B45-4749-85B7-868FFAEBF1CE}" destId="{956A13A2-AC46-421E-805C-A3349CEE65B2}" srcOrd="3" destOrd="0" presId="urn:microsoft.com/office/officeart/2005/8/layout/lProcess2"/>
    <dgm:cxn modelId="{1ABF069B-78D6-475F-8F20-1A165402A15B}" type="presParOf" srcId="{0F779FF9-7B45-4749-85B7-868FFAEBF1CE}" destId="{18C341B6-C154-4844-9EE8-7D962D9FD443}" srcOrd="4" destOrd="0" presId="urn:microsoft.com/office/officeart/2005/8/layout/lProcess2"/>
    <dgm:cxn modelId="{89B8A55C-052B-425C-AFB7-CC7B089C49DD}" type="presParOf" srcId="{18C341B6-C154-4844-9EE8-7D962D9FD443}" destId="{DF4CA4EC-628E-4F5E-B007-26C81149462A}" srcOrd="0" destOrd="0" presId="urn:microsoft.com/office/officeart/2005/8/layout/lProcess2"/>
    <dgm:cxn modelId="{749CA70B-A8B8-401B-95E3-56D2488DD0BE}" type="presParOf" srcId="{18C341B6-C154-4844-9EE8-7D962D9FD443}" destId="{1AFF75C5-4BB8-4B5F-B471-315A9EAB6215}" srcOrd="1" destOrd="0" presId="urn:microsoft.com/office/officeart/2005/8/layout/lProcess2"/>
    <dgm:cxn modelId="{66599F71-4D9F-4387-B1B5-BF5F2A13C9ED}" type="presParOf" srcId="{18C341B6-C154-4844-9EE8-7D962D9FD443}" destId="{8010AD1D-7671-4647-946C-E12E7E28EF7E}" srcOrd="2" destOrd="0" presId="urn:microsoft.com/office/officeart/2005/8/layout/lProcess2"/>
    <dgm:cxn modelId="{B9A6CC32-B114-48E3-8F9C-495A43F75CCA}" type="presParOf" srcId="{8010AD1D-7671-4647-946C-E12E7E28EF7E}" destId="{F09EDA59-B868-4CFB-916D-F50041B9DD29}" srcOrd="0" destOrd="0" presId="urn:microsoft.com/office/officeart/2005/8/layout/lProcess2"/>
    <dgm:cxn modelId="{EEF86417-597D-46C2-97E3-489A3E6F0991}" type="presParOf" srcId="{F09EDA59-B868-4CFB-916D-F50041B9DD29}" destId="{9D3E6C13-835F-4F5E-8781-BFBC0257E3D0}" srcOrd="0" destOrd="0" presId="urn:microsoft.com/office/officeart/2005/8/layout/lProcess2"/>
    <dgm:cxn modelId="{D7252DF9-5FBC-4ACC-B843-5D8F39D5F0C9}" type="presParOf" srcId="{F09EDA59-B868-4CFB-916D-F50041B9DD29}" destId="{73901DEB-6B50-45A1-B7F3-F98C2DF1B8E1}" srcOrd="1" destOrd="0" presId="urn:microsoft.com/office/officeart/2005/8/layout/lProcess2"/>
    <dgm:cxn modelId="{5894B694-FF28-47AD-B396-D36583A9EFE4}" type="presParOf" srcId="{F09EDA59-B868-4CFB-916D-F50041B9DD29}" destId="{343B474E-6A6C-4736-BF25-9027EDC1FAD5}" srcOrd="2" destOrd="0" presId="urn:microsoft.com/office/officeart/2005/8/layout/lProcess2"/>
    <dgm:cxn modelId="{C68010AA-8C21-4433-A135-499502D56D9A}" type="presParOf" srcId="{0F779FF9-7B45-4749-85B7-868FFAEBF1CE}" destId="{B03F9FF4-3C18-479C-8AE4-DCDDF692BB8F}" srcOrd="5" destOrd="0" presId="urn:microsoft.com/office/officeart/2005/8/layout/lProcess2"/>
    <dgm:cxn modelId="{5955120E-AF95-4CD6-B1D6-A7CA40D43AB8}" type="presParOf" srcId="{0F779FF9-7B45-4749-85B7-868FFAEBF1CE}" destId="{893E3D43-4F85-4AA0-B449-84E89E1F696E}" srcOrd="6" destOrd="0" presId="urn:microsoft.com/office/officeart/2005/8/layout/lProcess2"/>
    <dgm:cxn modelId="{EDD73135-516C-4ADF-839C-B7B97904D696}" type="presParOf" srcId="{893E3D43-4F85-4AA0-B449-84E89E1F696E}" destId="{C93CAEA3-8B72-470F-A74C-1DAA10E34521}" srcOrd="0" destOrd="0" presId="urn:microsoft.com/office/officeart/2005/8/layout/lProcess2"/>
    <dgm:cxn modelId="{D7AEA601-689E-4BEA-BCF3-B2FD2BCEDCF9}" type="presParOf" srcId="{893E3D43-4F85-4AA0-B449-84E89E1F696E}" destId="{8FDFDDCA-1F3E-499A-AF3A-C947BDC164EF}" srcOrd="1" destOrd="0" presId="urn:microsoft.com/office/officeart/2005/8/layout/lProcess2"/>
    <dgm:cxn modelId="{957C0A58-94AF-4C04-90B8-72FD88A30482}" type="presParOf" srcId="{893E3D43-4F85-4AA0-B449-84E89E1F696E}" destId="{C1E41B70-DB28-455E-9A37-91F69E0AA955}" srcOrd="2" destOrd="0" presId="urn:microsoft.com/office/officeart/2005/8/layout/lProcess2"/>
    <dgm:cxn modelId="{AE76FF82-16D5-41F0-8B9D-596A24FD8C7F}" type="presParOf" srcId="{C1E41B70-DB28-455E-9A37-91F69E0AA955}" destId="{B4B5C7D9-3DFC-44CD-A10E-9B0FACCDCB4A}" srcOrd="0" destOrd="0" presId="urn:microsoft.com/office/officeart/2005/8/layout/lProcess2"/>
    <dgm:cxn modelId="{D8A09049-5A6D-41A9-AE8B-D38EB03B080A}" type="presParOf" srcId="{B4B5C7D9-3DFC-44CD-A10E-9B0FACCDCB4A}" destId="{582019D4-F08D-44DB-8341-C387D5321AF0}" srcOrd="0" destOrd="0" presId="urn:microsoft.com/office/officeart/2005/8/layout/lProcess2"/>
    <dgm:cxn modelId="{AD7398C7-065F-47DB-8788-0F4CB820B81F}" type="presParOf" srcId="{B4B5C7D9-3DFC-44CD-A10E-9B0FACCDCB4A}" destId="{02262CF1-22F3-444C-A2B3-AA0304FC7C10}" srcOrd="1" destOrd="0" presId="urn:microsoft.com/office/officeart/2005/8/layout/lProcess2"/>
    <dgm:cxn modelId="{91DDE0D6-32B1-4A89-81A6-501480CE3B02}" type="presParOf" srcId="{B4B5C7D9-3DFC-44CD-A10E-9B0FACCDCB4A}" destId="{862F9716-EF23-424F-9D90-E8D8F314D2F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F534CD-4674-41CE-BFF6-2954CA35904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419"/>
        </a:p>
      </dgm:t>
    </dgm:pt>
    <dgm:pt modelId="{1FBAF537-CE0E-40CA-BF7F-D6AEE33CEDA8}">
      <dgm:prSet phldrT="[Text]"/>
      <dgm:spPr/>
      <dgm:t>
        <a:bodyPr/>
        <a:lstStyle/>
        <a:p>
          <a:r>
            <a:rPr lang="es-419" dirty="0"/>
            <a:t>Requisitos</a:t>
          </a:r>
        </a:p>
      </dgm:t>
    </dgm:pt>
    <dgm:pt modelId="{6CE5B121-297C-4A7D-8827-44297505F0C6}" type="parTrans" cxnId="{73DB79F7-12D8-46CA-9B3F-FF8F8611CBBF}">
      <dgm:prSet/>
      <dgm:spPr/>
      <dgm:t>
        <a:bodyPr/>
        <a:lstStyle/>
        <a:p>
          <a:endParaRPr lang="es-419"/>
        </a:p>
      </dgm:t>
    </dgm:pt>
    <dgm:pt modelId="{210E14EF-60CB-4ADE-A222-B993FF1A9533}" type="sibTrans" cxnId="{73DB79F7-12D8-46CA-9B3F-FF8F8611CBBF}">
      <dgm:prSet/>
      <dgm:spPr/>
      <dgm:t>
        <a:bodyPr/>
        <a:lstStyle/>
        <a:p>
          <a:endParaRPr lang="es-419"/>
        </a:p>
      </dgm:t>
    </dgm:pt>
    <dgm:pt modelId="{988022A6-E911-4A3A-940B-C6511C8B9503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419" sz="1200" dirty="0">
              <a:solidFill>
                <a:schemeClr val="tx1"/>
              </a:solidFill>
            </a:rPr>
            <a:t>Requisitos son menos específicos, permitiendo diferentes soluciones a la necesidad</a:t>
          </a:r>
        </a:p>
        <a:p>
          <a:pPr algn="l"/>
          <a:r>
            <a:rPr lang="es-419" sz="1200" dirty="0">
              <a:solidFill>
                <a:schemeClr val="tx1"/>
              </a:solidFill>
            </a:rPr>
            <a:t>Oferente tiene libertad de aplicar creatividad a la solución de ingeniería</a:t>
          </a:r>
        </a:p>
        <a:p>
          <a:pPr algn="l"/>
          <a:r>
            <a:rPr lang="es-419" sz="1200" dirty="0">
              <a:solidFill>
                <a:schemeClr val="tx1"/>
              </a:solidFill>
            </a:rPr>
            <a:t>Requiere precalificación de oferentes para garantizar capacidades</a:t>
          </a:r>
        </a:p>
        <a:p>
          <a:pPr algn="l"/>
          <a:r>
            <a:rPr lang="es-419" sz="1200" dirty="0">
              <a:solidFill>
                <a:schemeClr val="tx1"/>
              </a:solidFill>
            </a:rPr>
            <a:t>Ley de </a:t>
          </a:r>
          <a:r>
            <a:rPr lang="es-419" sz="1200" dirty="0" err="1">
              <a:solidFill>
                <a:schemeClr val="tx1"/>
              </a:solidFill>
            </a:rPr>
            <a:t>Anadie</a:t>
          </a:r>
          <a:r>
            <a:rPr lang="es-419" sz="1200" dirty="0">
              <a:solidFill>
                <a:schemeClr val="tx1"/>
              </a:solidFill>
            </a:rPr>
            <a:t> presenta un marco legal y Ley de Compras lo permite</a:t>
          </a:r>
        </a:p>
        <a:p>
          <a:pPr algn="l"/>
          <a:endParaRPr lang="es-419" sz="1200" dirty="0">
            <a:solidFill>
              <a:schemeClr val="tx1"/>
            </a:solidFill>
          </a:endParaRPr>
        </a:p>
      </dgm:t>
    </dgm:pt>
    <dgm:pt modelId="{B0AA7EBD-56F0-4223-B83B-B2B819688E44}" type="parTrans" cxnId="{EF95E4F1-A2E6-4FD0-964C-017949C2717E}">
      <dgm:prSet/>
      <dgm:spPr/>
      <dgm:t>
        <a:bodyPr/>
        <a:lstStyle/>
        <a:p>
          <a:endParaRPr lang="es-419"/>
        </a:p>
      </dgm:t>
    </dgm:pt>
    <dgm:pt modelId="{BA9E1AD2-2D4E-47FC-8414-0DE492ED2EC5}" type="sibTrans" cxnId="{EF95E4F1-A2E6-4FD0-964C-017949C2717E}">
      <dgm:prSet/>
      <dgm:spPr/>
      <dgm:t>
        <a:bodyPr/>
        <a:lstStyle/>
        <a:p>
          <a:endParaRPr lang="es-419"/>
        </a:p>
      </dgm:t>
    </dgm:pt>
    <dgm:pt modelId="{50C61A38-4C28-4108-8394-2A2350C99956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419" sz="1400" dirty="0">
              <a:solidFill>
                <a:schemeClr val="tx1"/>
              </a:solidFill>
            </a:rPr>
            <a:t>Diferente a procesos típicos en Guate.</a:t>
          </a:r>
        </a:p>
      </dgm:t>
    </dgm:pt>
    <dgm:pt modelId="{23AEDCDA-FF3F-4624-BA5E-B1AEF27DC96B}" type="parTrans" cxnId="{DB561982-44E2-4C68-B4DF-1F6C6F8D787D}">
      <dgm:prSet/>
      <dgm:spPr/>
      <dgm:t>
        <a:bodyPr/>
        <a:lstStyle/>
        <a:p>
          <a:endParaRPr lang="es-419"/>
        </a:p>
      </dgm:t>
    </dgm:pt>
    <dgm:pt modelId="{83CCBFD5-6365-46AB-8239-77EBED29E8E0}" type="sibTrans" cxnId="{DB561982-44E2-4C68-B4DF-1F6C6F8D787D}">
      <dgm:prSet/>
      <dgm:spPr/>
      <dgm:t>
        <a:bodyPr/>
        <a:lstStyle/>
        <a:p>
          <a:endParaRPr lang="es-419"/>
        </a:p>
      </dgm:t>
    </dgm:pt>
    <dgm:pt modelId="{FC0F6ACA-642F-4D18-9CD3-D4393D96D621}">
      <dgm:prSet phldrT="[Text]"/>
      <dgm:spPr/>
      <dgm:t>
        <a:bodyPr/>
        <a:lstStyle/>
        <a:p>
          <a:r>
            <a:rPr lang="es-419" dirty="0"/>
            <a:t>Diseño, Oferta y Ejecución</a:t>
          </a:r>
        </a:p>
      </dgm:t>
    </dgm:pt>
    <dgm:pt modelId="{47C7114E-F345-49EE-8068-BE49E8EA5D55}" type="parTrans" cxnId="{093EDE16-552D-4916-A6FE-C6C2CE47C2C1}">
      <dgm:prSet/>
      <dgm:spPr/>
      <dgm:t>
        <a:bodyPr/>
        <a:lstStyle/>
        <a:p>
          <a:endParaRPr lang="es-419"/>
        </a:p>
      </dgm:t>
    </dgm:pt>
    <dgm:pt modelId="{D4A9053D-DEB1-4477-84EA-C6DD88E7500D}" type="sibTrans" cxnId="{093EDE16-552D-4916-A6FE-C6C2CE47C2C1}">
      <dgm:prSet/>
      <dgm:spPr/>
      <dgm:t>
        <a:bodyPr/>
        <a:lstStyle/>
        <a:p>
          <a:endParaRPr lang="es-419"/>
        </a:p>
      </dgm:t>
    </dgm:pt>
    <dgm:pt modelId="{43FC974B-919B-4F7F-A71F-1BA381959E58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419" sz="1400" dirty="0">
              <a:solidFill>
                <a:schemeClr val="tx1"/>
              </a:solidFill>
            </a:rPr>
            <a:t>La Responsabilidad de diseño, supuestos de ingeniería y ejecución recaen en el oferente.  </a:t>
          </a:r>
        </a:p>
        <a:p>
          <a:pPr algn="l"/>
          <a:r>
            <a:rPr lang="es-419" sz="1400" dirty="0">
              <a:solidFill>
                <a:schemeClr val="tx1"/>
              </a:solidFill>
            </a:rPr>
            <a:t>Calificación de ofertas es más complicada, ya que potencialmente requiere comparar ofertas muy distintas</a:t>
          </a:r>
        </a:p>
        <a:p>
          <a:pPr algn="l"/>
          <a:r>
            <a:rPr lang="es-419" sz="1400" dirty="0">
              <a:solidFill>
                <a:schemeClr val="tx1"/>
              </a:solidFill>
            </a:rPr>
            <a:t>Todos los riesgos se pueden transferir al Oferente o a instituciones financieras o Aseguradoras: Cumplimiento, Riesgos de Construcción, Eventos Naturales, Fuerza Mayor</a:t>
          </a:r>
        </a:p>
        <a:p>
          <a:pPr algn="l"/>
          <a:endParaRPr lang="es-419" sz="1400" dirty="0">
            <a:solidFill>
              <a:schemeClr val="tx1"/>
            </a:solidFill>
          </a:endParaRPr>
        </a:p>
      </dgm:t>
    </dgm:pt>
    <dgm:pt modelId="{C42BB6AA-F8F7-4DE4-BDC7-CA620D403CE6}" type="parTrans" cxnId="{D6436311-3788-4CB3-89E2-574B2FCDEDA7}">
      <dgm:prSet/>
      <dgm:spPr/>
      <dgm:t>
        <a:bodyPr/>
        <a:lstStyle/>
        <a:p>
          <a:endParaRPr lang="es-419"/>
        </a:p>
      </dgm:t>
    </dgm:pt>
    <dgm:pt modelId="{9138F981-53E0-49D0-BDD5-D2AE453262E9}" type="sibTrans" cxnId="{D6436311-3788-4CB3-89E2-574B2FCDEDA7}">
      <dgm:prSet/>
      <dgm:spPr/>
      <dgm:t>
        <a:bodyPr/>
        <a:lstStyle/>
        <a:p>
          <a:endParaRPr lang="es-419"/>
        </a:p>
      </dgm:t>
    </dgm:pt>
    <dgm:pt modelId="{99A356DC-FC38-4C6F-81C7-01F281AA9C5A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419" sz="1400" dirty="0">
              <a:solidFill>
                <a:schemeClr val="tx1"/>
              </a:solidFill>
            </a:rPr>
            <a:t>Transferencia de Riesgos se logra con Garantías Bancarias o Fianzas (Cumplimiento) y Seguros (Riesgos ajenos al contratista)</a:t>
          </a:r>
        </a:p>
      </dgm:t>
    </dgm:pt>
    <dgm:pt modelId="{7289CF24-4478-477E-8009-0FEA2E184B93}" type="parTrans" cxnId="{DCB80B0E-9C03-4682-8685-C505355C73BD}">
      <dgm:prSet/>
      <dgm:spPr/>
      <dgm:t>
        <a:bodyPr/>
        <a:lstStyle/>
        <a:p>
          <a:endParaRPr lang="es-419"/>
        </a:p>
      </dgm:t>
    </dgm:pt>
    <dgm:pt modelId="{13105956-4E8C-4A3D-A38D-C7CCC6BDFC57}" type="sibTrans" cxnId="{DCB80B0E-9C03-4682-8685-C505355C73BD}">
      <dgm:prSet/>
      <dgm:spPr/>
      <dgm:t>
        <a:bodyPr/>
        <a:lstStyle/>
        <a:p>
          <a:endParaRPr lang="es-419"/>
        </a:p>
      </dgm:t>
    </dgm:pt>
    <dgm:pt modelId="{3E10168A-BF9D-4249-B2B1-7708321C7D3B}">
      <dgm:prSet phldrT="[Text]"/>
      <dgm:spPr/>
      <dgm:t>
        <a:bodyPr/>
        <a:lstStyle/>
        <a:p>
          <a:r>
            <a:rPr lang="es-419" dirty="0"/>
            <a:t>Recepción</a:t>
          </a:r>
        </a:p>
      </dgm:t>
    </dgm:pt>
    <dgm:pt modelId="{A7238D56-F480-426E-BC8C-A064E093053F}" type="parTrans" cxnId="{D029685E-2F50-4028-82EE-6F9D3E21FFC9}">
      <dgm:prSet/>
      <dgm:spPr/>
      <dgm:t>
        <a:bodyPr/>
        <a:lstStyle/>
        <a:p>
          <a:endParaRPr lang="es-419"/>
        </a:p>
      </dgm:t>
    </dgm:pt>
    <dgm:pt modelId="{1D71CB36-1AA8-4B0F-8416-0EB7B81B04B6}" type="sibTrans" cxnId="{D029685E-2F50-4028-82EE-6F9D3E21FFC9}">
      <dgm:prSet/>
      <dgm:spPr/>
      <dgm:t>
        <a:bodyPr/>
        <a:lstStyle/>
        <a:p>
          <a:endParaRPr lang="es-419"/>
        </a:p>
      </dgm:t>
    </dgm:pt>
    <dgm:pt modelId="{EEFDDBDC-9884-4B1C-ABC6-CCFFE47779EF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419" sz="1200" dirty="0">
              <a:solidFill>
                <a:schemeClr val="tx1"/>
              </a:solidFill>
            </a:rPr>
            <a:t>Recepción por Perito, de acuerdo a oferta</a:t>
          </a:r>
        </a:p>
        <a:p>
          <a:pPr algn="l"/>
          <a:endParaRPr lang="es-419" sz="1200" dirty="0">
            <a:solidFill>
              <a:schemeClr val="tx1"/>
            </a:solidFill>
          </a:endParaRPr>
        </a:p>
        <a:p>
          <a:pPr algn="l"/>
          <a:r>
            <a:rPr lang="es-419" sz="1200" dirty="0">
              <a:solidFill>
                <a:schemeClr val="tx1"/>
              </a:solidFill>
            </a:rPr>
            <a:t>Garantía de calidad y errores de ejecución o diseño puede ser a cargo de una Institución Financiera o Aseguradora</a:t>
          </a:r>
        </a:p>
      </dgm:t>
    </dgm:pt>
    <dgm:pt modelId="{1A00C9CA-99E0-4D1C-BE36-371DA5196844}" type="parTrans" cxnId="{1E189FE3-B03C-4697-92AD-2975531567F1}">
      <dgm:prSet/>
      <dgm:spPr/>
      <dgm:t>
        <a:bodyPr/>
        <a:lstStyle/>
        <a:p>
          <a:endParaRPr lang="es-419"/>
        </a:p>
      </dgm:t>
    </dgm:pt>
    <dgm:pt modelId="{F1B2C829-C515-45E6-8866-4074CC620EC3}" type="sibTrans" cxnId="{1E189FE3-B03C-4697-92AD-2975531567F1}">
      <dgm:prSet/>
      <dgm:spPr/>
      <dgm:t>
        <a:bodyPr/>
        <a:lstStyle/>
        <a:p>
          <a:endParaRPr lang="es-419"/>
        </a:p>
      </dgm:t>
    </dgm:pt>
    <dgm:pt modelId="{0E038940-BD36-43B4-8C41-E374E0A9505F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419" sz="1100" dirty="0">
              <a:solidFill>
                <a:schemeClr val="tx1"/>
              </a:solidFill>
            </a:rPr>
            <a:t>En ámbito privado seguro de Construcción y Obra terminada se entrelazan</a:t>
          </a:r>
        </a:p>
      </dgm:t>
    </dgm:pt>
    <dgm:pt modelId="{8ED130AD-D89D-4056-BCB3-051544768F03}" type="parTrans" cxnId="{3FE8FBD0-B077-4101-B6CB-0E908445310F}">
      <dgm:prSet/>
      <dgm:spPr/>
      <dgm:t>
        <a:bodyPr/>
        <a:lstStyle/>
        <a:p>
          <a:endParaRPr lang="es-419"/>
        </a:p>
      </dgm:t>
    </dgm:pt>
    <dgm:pt modelId="{7450DD97-20C7-4E95-B68A-3B97DBB37ED1}" type="sibTrans" cxnId="{3FE8FBD0-B077-4101-B6CB-0E908445310F}">
      <dgm:prSet/>
      <dgm:spPr/>
      <dgm:t>
        <a:bodyPr/>
        <a:lstStyle/>
        <a:p>
          <a:endParaRPr lang="es-419"/>
        </a:p>
      </dgm:t>
    </dgm:pt>
    <dgm:pt modelId="{0F779FF9-7B45-4749-85B7-868FFAEBF1CE}" type="pres">
      <dgm:prSet presAssocID="{1FF534CD-4674-41CE-BFF6-2954CA359044}" presName="theList" presStyleCnt="0">
        <dgm:presLayoutVars>
          <dgm:dir/>
          <dgm:animLvl val="lvl"/>
          <dgm:resizeHandles val="exact"/>
        </dgm:presLayoutVars>
      </dgm:prSet>
      <dgm:spPr/>
    </dgm:pt>
    <dgm:pt modelId="{D7BED417-6C36-4F8B-9E91-D1A419B5D9E0}" type="pres">
      <dgm:prSet presAssocID="{1FBAF537-CE0E-40CA-BF7F-D6AEE33CEDA8}" presName="compNode" presStyleCnt="0"/>
      <dgm:spPr/>
    </dgm:pt>
    <dgm:pt modelId="{17B950DC-4EB2-4467-AF70-4B138EBFB74A}" type="pres">
      <dgm:prSet presAssocID="{1FBAF537-CE0E-40CA-BF7F-D6AEE33CEDA8}" presName="aNode" presStyleLbl="bgShp" presStyleIdx="0" presStyleCnt="3" custScaleX="61399" custLinFactNeighborX="1207" custLinFactNeighborY="-1778"/>
      <dgm:spPr/>
    </dgm:pt>
    <dgm:pt modelId="{F1720B81-1F1F-479E-BAE5-5D42CAC20371}" type="pres">
      <dgm:prSet presAssocID="{1FBAF537-CE0E-40CA-BF7F-D6AEE33CEDA8}" presName="textNode" presStyleLbl="bgShp" presStyleIdx="0" presStyleCnt="3"/>
      <dgm:spPr/>
    </dgm:pt>
    <dgm:pt modelId="{57B63401-81CC-478E-9623-01D975331D62}" type="pres">
      <dgm:prSet presAssocID="{1FBAF537-CE0E-40CA-BF7F-D6AEE33CEDA8}" presName="compChildNode" presStyleCnt="0"/>
      <dgm:spPr/>
    </dgm:pt>
    <dgm:pt modelId="{64E5E55E-0970-400E-BD73-6ADE7D4E8F06}" type="pres">
      <dgm:prSet presAssocID="{1FBAF537-CE0E-40CA-BF7F-D6AEE33CEDA8}" presName="theInnerList" presStyleCnt="0"/>
      <dgm:spPr/>
    </dgm:pt>
    <dgm:pt modelId="{B6905645-08F9-41A4-9243-09A8B8EA8F02}" type="pres">
      <dgm:prSet presAssocID="{988022A6-E911-4A3A-940B-C6511C8B9503}" presName="childNode" presStyleLbl="node1" presStyleIdx="0" presStyleCnt="6" custScaleX="65117" custScaleY="2000000" custLinFactY="-100000" custLinFactNeighborX="2506" custLinFactNeighborY="-170608">
        <dgm:presLayoutVars>
          <dgm:bulletEnabled val="1"/>
        </dgm:presLayoutVars>
      </dgm:prSet>
      <dgm:spPr/>
    </dgm:pt>
    <dgm:pt modelId="{0EBAF139-B8FD-4739-BA0B-CF8CDD38996E}" type="pres">
      <dgm:prSet presAssocID="{988022A6-E911-4A3A-940B-C6511C8B9503}" presName="aSpace2" presStyleCnt="0"/>
      <dgm:spPr/>
    </dgm:pt>
    <dgm:pt modelId="{EB2259DE-3E7B-4F6A-855D-74D46E0F1C5B}" type="pres">
      <dgm:prSet presAssocID="{50C61A38-4C28-4108-8394-2A2350C99956}" presName="childNode" presStyleLbl="node1" presStyleIdx="1" presStyleCnt="6" custScaleX="61239" custScaleY="639094" custLinFactNeighborX="1543" custLinFactNeighborY="82167">
        <dgm:presLayoutVars>
          <dgm:bulletEnabled val="1"/>
        </dgm:presLayoutVars>
      </dgm:prSet>
      <dgm:spPr/>
    </dgm:pt>
    <dgm:pt modelId="{E4D60472-61FC-4B5B-B958-A63C44C22A9C}" type="pres">
      <dgm:prSet presAssocID="{1FBAF537-CE0E-40CA-BF7F-D6AEE33CEDA8}" presName="aSpace" presStyleCnt="0"/>
      <dgm:spPr/>
    </dgm:pt>
    <dgm:pt modelId="{3015979D-5E56-4DF1-81DD-9D6F3C780F31}" type="pres">
      <dgm:prSet presAssocID="{FC0F6ACA-642F-4D18-9CD3-D4393D96D621}" presName="compNode" presStyleCnt="0"/>
      <dgm:spPr/>
    </dgm:pt>
    <dgm:pt modelId="{92FB6962-E798-4771-8458-4C714CB96A37}" type="pres">
      <dgm:prSet presAssocID="{FC0F6ACA-642F-4D18-9CD3-D4393D96D621}" presName="aNode" presStyleLbl="bgShp" presStyleIdx="1" presStyleCnt="3" custScaleX="127196"/>
      <dgm:spPr/>
    </dgm:pt>
    <dgm:pt modelId="{0B17CE56-28EC-4199-9640-BA2F48B6F3BD}" type="pres">
      <dgm:prSet presAssocID="{FC0F6ACA-642F-4D18-9CD3-D4393D96D621}" presName="textNode" presStyleLbl="bgShp" presStyleIdx="1" presStyleCnt="3"/>
      <dgm:spPr/>
    </dgm:pt>
    <dgm:pt modelId="{37396DF6-5B3E-4AB4-9EF2-96AAE6478822}" type="pres">
      <dgm:prSet presAssocID="{FC0F6ACA-642F-4D18-9CD3-D4393D96D621}" presName="compChildNode" presStyleCnt="0"/>
      <dgm:spPr/>
    </dgm:pt>
    <dgm:pt modelId="{AC31FE70-6CCD-4B30-AB40-D1870559B4E1}" type="pres">
      <dgm:prSet presAssocID="{FC0F6ACA-642F-4D18-9CD3-D4393D96D621}" presName="theInnerList" presStyleCnt="0"/>
      <dgm:spPr/>
    </dgm:pt>
    <dgm:pt modelId="{A203EADB-2C51-4E56-87F9-FED91C5E73C4}" type="pres">
      <dgm:prSet presAssocID="{43FC974B-919B-4F7F-A71F-1BA381959E58}" presName="childNode" presStyleLbl="node1" presStyleIdx="2" presStyleCnt="6" custScaleX="146807" custScaleY="2000000" custLinFactY="-100000" custLinFactNeighborX="1654" custLinFactNeighborY="-137306">
        <dgm:presLayoutVars>
          <dgm:bulletEnabled val="1"/>
        </dgm:presLayoutVars>
      </dgm:prSet>
      <dgm:spPr/>
    </dgm:pt>
    <dgm:pt modelId="{E76E9E19-8AAA-4882-A5CC-7431810D232F}" type="pres">
      <dgm:prSet presAssocID="{43FC974B-919B-4F7F-A71F-1BA381959E58}" presName="aSpace2" presStyleCnt="0"/>
      <dgm:spPr/>
    </dgm:pt>
    <dgm:pt modelId="{CA8ECAD9-EBCC-4D38-AB48-689219B1D805}" type="pres">
      <dgm:prSet presAssocID="{99A356DC-FC38-4C6F-81C7-01F281AA9C5A}" presName="childNode" presStyleLbl="node1" presStyleIdx="3" presStyleCnt="6" custScaleX="146377" custScaleY="681083" custLinFactY="15202" custLinFactNeighborX="1210" custLinFactNeighborY="100000">
        <dgm:presLayoutVars>
          <dgm:bulletEnabled val="1"/>
        </dgm:presLayoutVars>
      </dgm:prSet>
      <dgm:spPr/>
    </dgm:pt>
    <dgm:pt modelId="{956A13A2-AC46-421E-805C-A3349CEE65B2}" type="pres">
      <dgm:prSet presAssocID="{FC0F6ACA-642F-4D18-9CD3-D4393D96D621}" presName="aSpace" presStyleCnt="0"/>
      <dgm:spPr/>
    </dgm:pt>
    <dgm:pt modelId="{893E3D43-4F85-4AA0-B449-84E89E1F696E}" type="pres">
      <dgm:prSet presAssocID="{3E10168A-BF9D-4249-B2B1-7708321C7D3B}" presName="compNode" presStyleCnt="0"/>
      <dgm:spPr/>
    </dgm:pt>
    <dgm:pt modelId="{C93CAEA3-8B72-470F-A74C-1DAA10E34521}" type="pres">
      <dgm:prSet presAssocID="{3E10168A-BF9D-4249-B2B1-7708321C7D3B}" presName="aNode" presStyleLbl="bgShp" presStyleIdx="2" presStyleCnt="3" custScaleX="53030"/>
      <dgm:spPr/>
    </dgm:pt>
    <dgm:pt modelId="{8FDFDDCA-1F3E-499A-AF3A-C947BDC164EF}" type="pres">
      <dgm:prSet presAssocID="{3E10168A-BF9D-4249-B2B1-7708321C7D3B}" presName="textNode" presStyleLbl="bgShp" presStyleIdx="2" presStyleCnt="3"/>
      <dgm:spPr/>
    </dgm:pt>
    <dgm:pt modelId="{C1E41B70-DB28-455E-9A37-91F69E0AA955}" type="pres">
      <dgm:prSet presAssocID="{3E10168A-BF9D-4249-B2B1-7708321C7D3B}" presName="compChildNode" presStyleCnt="0"/>
      <dgm:spPr/>
    </dgm:pt>
    <dgm:pt modelId="{B4B5C7D9-3DFC-44CD-A10E-9B0FACCDCB4A}" type="pres">
      <dgm:prSet presAssocID="{3E10168A-BF9D-4249-B2B1-7708321C7D3B}" presName="theInnerList" presStyleCnt="0"/>
      <dgm:spPr/>
    </dgm:pt>
    <dgm:pt modelId="{582019D4-F08D-44DB-8341-C387D5321AF0}" type="pres">
      <dgm:prSet presAssocID="{EEFDDBDC-9884-4B1C-ABC6-CCFFE47779EF}" presName="childNode" presStyleLbl="node1" presStyleIdx="4" presStyleCnt="6" custScaleX="56856" custScaleY="2000000" custLinFactY="-500000" custLinFactNeighborX="1131" custLinFactNeighborY="-583733">
        <dgm:presLayoutVars>
          <dgm:bulletEnabled val="1"/>
        </dgm:presLayoutVars>
      </dgm:prSet>
      <dgm:spPr/>
    </dgm:pt>
    <dgm:pt modelId="{02262CF1-22F3-444C-A2B3-AA0304FC7C10}" type="pres">
      <dgm:prSet presAssocID="{EEFDDBDC-9884-4B1C-ABC6-CCFFE47779EF}" presName="aSpace2" presStyleCnt="0"/>
      <dgm:spPr/>
    </dgm:pt>
    <dgm:pt modelId="{862F9716-EF23-424F-9D90-E8D8F314D2F4}" type="pres">
      <dgm:prSet presAssocID="{0E038940-BD36-43B4-8C41-E374E0A9505F}" presName="childNode" presStyleLbl="node1" presStyleIdx="5" presStyleCnt="6" custScaleX="52356" custScaleY="734984" custLinFactNeighborX="1408" custLinFactNeighborY="97482">
        <dgm:presLayoutVars>
          <dgm:bulletEnabled val="1"/>
        </dgm:presLayoutVars>
      </dgm:prSet>
      <dgm:spPr/>
    </dgm:pt>
  </dgm:ptLst>
  <dgm:cxnLst>
    <dgm:cxn modelId="{7480B20A-9800-415B-981D-34E8E47703BB}" type="presOf" srcId="{3E10168A-BF9D-4249-B2B1-7708321C7D3B}" destId="{8FDFDDCA-1F3E-499A-AF3A-C947BDC164EF}" srcOrd="1" destOrd="0" presId="urn:microsoft.com/office/officeart/2005/8/layout/lProcess2"/>
    <dgm:cxn modelId="{555D5B0C-0971-4328-99F9-EEC1D2F8D5EF}" type="presOf" srcId="{43FC974B-919B-4F7F-A71F-1BA381959E58}" destId="{A203EADB-2C51-4E56-87F9-FED91C5E73C4}" srcOrd="0" destOrd="0" presId="urn:microsoft.com/office/officeart/2005/8/layout/lProcess2"/>
    <dgm:cxn modelId="{DCB80B0E-9C03-4682-8685-C505355C73BD}" srcId="{FC0F6ACA-642F-4D18-9CD3-D4393D96D621}" destId="{99A356DC-FC38-4C6F-81C7-01F281AA9C5A}" srcOrd="1" destOrd="0" parTransId="{7289CF24-4478-477E-8009-0FEA2E184B93}" sibTransId="{13105956-4E8C-4A3D-A38D-C7CCC6BDFC57}"/>
    <dgm:cxn modelId="{D6436311-3788-4CB3-89E2-574B2FCDEDA7}" srcId="{FC0F6ACA-642F-4D18-9CD3-D4393D96D621}" destId="{43FC974B-919B-4F7F-A71F-1BA381959E58}" srcOrd="0" destOrd="0" parTransId="{C42BB6AA-F8F7-4DE4-BDC7-CA620D403CE6}" sibTransId="{9138F981-53E0-49D0-BDD5-D2AE453262E9}"/>
    <dgm:cxn modelId="{093EDE16-552D-4916-A6FE-C6C2CE47C2C1}" srcId="{1FF534CD-4674-41CE-BFF6-2954CA359044}" destId="{FC0F6ACA-642F-4D18-9CD3-D4393D96D621}" srcOrd="1" destOrd="0" parTransId="{47C7114E-F345-49EE-8068-BE49E8EA5D55}" sibTransId="{D4A9053D-DEB1-4477-84EA-C6DD88E7500D}"/>
    <dgm:cxn modelId="{5E270D23-3281-4ADE-B9E6-E4B1BBC3A5D5}" type="presOf" srcId="{FC0F6ACA-642F-4D18-9CD3-D4393D96D621}" destId="{92FB6962-E798-4771-8458-4C714CB96A37}" srcOrd="0" destOrd="0" presId="urn:microsoft.com/office/officeart/2005/8/layout/lProcess2"/>
    <dgm:cxn modelId="{23A21428-A0C5-40C4-BDA8-EC47D54EBB3F}" type="presOf" srcId="{1FF534CD-4674-41CE-BFF6-2954CA359044}" destId="{0F779FF9-7B45-4749-85B7-868FFAEBF1CE}" srcOrd="0" destOrd="0" presId="urn:microsoft.com/office/officeart/2005/8/layout/lProcess2"/>
    <dgm:cxn modelId="{4DF58036-0988-4C86-80FB-3E46A7BDEDB8}" type="presOf" srcId="{1FBAF537-CE0E-40CA-BF7F-D6AEE33CEDA8}" destId="{17B950DC-4EB2-4467-AF70-4B138EBFB74A}" srcOrd="0" destOrd="0" presId="urn:microsoft.com/office/officeart/2005/8/layout/lProcess2"/>
    <dgm:cxn modelId="{389A983C-4035-4280-A560-75C8D7092E55}" type="presOf" srcId="{0E038940-BD36-43B4-8C41-E374E0A9505F}" destId="{862F9716-EF23-424F-9D90-E8D8F314D2F4}" srcOrd="0" destOrd="0" presId="urn:microsoft.com/office/officeart/2005/8/layout/lProcess2"/>
    <dgm:cxn modelId="{D029685E-2F50-4028-82EE-6F9D3E21FFC9}" srcId="{1FF534CD-4674-41CE-BFF6-2954CA359044}" destId="{3E10168A-BF9D-4249-B2B1-7708321C7D3B}" srcOrd="2" destOrd="0" parTransId="{A7238D56-F480-426E-BC8C-A064E093053F}" sibTransId="{1D71CB36-1AA8-4B0F-8416-0EB7B81B04B6}"/>
    <dgm:cxn modelId="{060FE552-1F95-47C7-B62A-9C14C75FEE43}" type="presOf" srcId="{988022A6-E911-4A3A-940B-C6511C8B9503}" destId="{B6905645-08F9-41A4-9243-09A8B8EA8F02}" srcOrd="0" destOrd="0" presId="urn:microsoft.com/office/officeart/2005/8/layout/lProcess2"/>
    <dgm:cxn modelId="{997DDC54-BBE2-4448-A7EE-74AC6C5AD0A2}" type="presOf" srcId="{99A356DC-FC38-4C6F-81C7-01F281AA9C5A}" destId="{CA8ECAD9-EBCC-4D38-AB48-689219B1D805}" srcOrd="0" destOrd="0" presId="urn:microsoft.com/office/officeart/2005/8/layout/lProcess2"/>
    <dgm:cxn modelId="{ED6CB155-D63B-49E9-9EDC-AE491612F19D}" type="presOf" srcId="{50C61A38-4C28-4108-8394-2A2350C99956}" destId="{EB2259DE-3E7B-4F6A-855D-74D46E0F1C5B}" srcOrd="0" destOrd="0" presId="urn:microsoft.com/office/officeart/2005/8/layout/lProcess2"/>
    <dgm:cxn modelId="{DB561982-44E2-4C68-B4DF-1F6C6F8D787D}" srcId="{1FBAF537-CE0E-40CA-BF7F-D6AEE33CEDA8}" destId="{50C61A38-4C28-4108-8394-2A2350C99956}" srcOrd="1" destOrd="0" parTransId="{23AEDCDA-FF3F-4624-BA5E-B1AEF27DC96B}" sibTransId="{83CCBFD5-6365-46AB-8239-77EBED29E8E0}"/>
    <dgm:cxn modelId="{9AECCC86-354F-41E1-B7AB-24D66E7E061C}" type="presOf" srcId="{EEFDDBDC-9884-4B1C-ABC6-CCFFE47779EF}" destId="{582019D4-F08D-44DB-8341-C387D5321AF0}" srcOrd="0" destOrd="0" presId="urn:microsoft.com/office/officeart/2005/8/layout/lProcess2"/>
    <dgm:cxn modelId="{DB61FA87-8174-4331-93D9-CF3940A744B8}" type="presOf" srcId="{FC0F6ACA-642F-4D18-9CD3-D4393D96D621}" destId="{0B17CE56-28EC-4199-9640-BA2F48B6F3BD}" srcOrd="1" destOrd="0" presId="urn:microsoft.com/office/officeart/2005/8/layout/lProcess2"/>
    <dgm:cxn modelId="{37B7AAA8-7324-4DA4-9ED6-4629CBD339BB}" type="presOf" srcId="{1FBAF537-CE0E-40CA-BF7F-D6AEE33CEDA8}" destId="{F1720B81-1F1F-479E-BAE5-5D42CAC20371}" srcOrd="1" destOrd="0" presId="urn:microsoft.com/office/officeart/2005/8/layout/lProcess2"/>
    <dgm:cxn modelId="{45E4FDBC-86B1-4236-90E8-18EA4CF06C3E}" type="presOf" srcId="{3E10168A-BF9D-4249-B2B1-7708321C7D3B}" destId="{C93CAEA3-8B72-470F-A74C-1DAA10E34521}" srcOrd="0" destOrd="0" presId="urn:microsoft.com/office/officeart/2005/8/layout/lProcess2"/>
    <dgm:cxn modelId="{3FE8FBD0-B077-4101-B6CB-0E908445310F}" srcId="{3E10168A-BF9D-4249-B2B1-7708321C7D3B}" destId="{0E038940-BD36-43B4-8C41-E374E0A9505F}" srcOrd="1" destOrd="0" parTransId="{8ED130AD-D89D-4056-BCB3-051544768F03}" sibTransId="{7450DD97-20C7-4E95-B68A-3B97DBB37ED1}"/>
    <dgm:cxn modelId="{1E189FE3-B03C-4697-92AD-2975531567F1}" srcId="{3E10168A-BF9D-4249-B2B1-7708321C7D3B}" destId="{EEFDDBDC-9884-4B1C-ABC6-CCFFE47779EF}" srcOrd="0" destOrd="0" parTransId="{1A00C9CA-99E0-4D1C-BE36-371DA5196844}" sibTransId="{F1B2C829-C515-45E6-8866-4074CC620EC3}"/>
    <dgm:cxn modelId="{EF95E4F1-A2E6-4FD0-964C-017949C2717E}" srcId="{1FBAF537-CE0E-40CA-BF7F-D6AEE33CEDA8}" destId="{988022A6-E911-4A3A-940B-C6511C8B9503}" srcOrd="0" destOrd="0" parTransId="{B0AA7EBD-56F0-4223-B83B-B2B819688E44}" sibTransId="{BA9E1AD2-2D4E-47FC-8414-0DE492ED2EC5}"/>
    <dgm:cxn modelId="{73DB79F7-12D8-46CA-9B3F-FF8F8611CBBF}" srcId="{1FF534CD-4674-41CE-BFF6-2954CA359044}" destId="{1FBAF537-CE0E-40CA-BF7F-D6AEE33CEDA8}" srcOrd="0" destOrd="0" parTransId="{6CE5B121-297C-4A7D-8827-44297505F0C6}" sibTransId="{210E14EF-60CB-4ADE-A222-B993FF1A9533}"/>
    <dgm:cxn modelId="{36223DA3-5BE1-4F13-BB50-CDEF22FDE667}" type="presParOf" srcId="{0F779FF9-7B45-4749-85B7-868FFAEBF1CE}" destId="{D7BED417-6C36-4F8B-9E91-D1A419B5D9E0}" srcOrd="0" destOrd="0" presId="urn:microsoft.com/office/officeart/2005/8/layout/lProcess2"/>
    <dgm:cxn modelId="{A30922D6-EF67-4E68-B718-DD0CD2F87FC6}" type="presParOf" srcId="{D7BED417-6C36-4F8B-9E91-D1A419B5D9E0}" destId="{17B950DC-4EB2-4467-AF70-4B138EBFB74A}" srcOrd="0" destOrd="0" presId="urn:microsoft.com/office/officeart/2005/8/layout/lProcess2"/>
    <dgm:cxn modelId="{1351B872-0ADA-4B64-904D-DBDE14D588F4}" type="presParOf" srcId="{D7BED417-6C36-4F8B-9E91-D1A419B5D9E0}" destId="{F1720B81-1F1F-479E-BAE5-5D42CAC20371}" srcOrd="1" destOrd="0" presId="urn:microsoft.com/office/officeart/2005/8/layout/lProcess2"/>
    <dgm:cxn modelId="{D711FA46-35A9-479D-A27D-D8CC223302FA}" type="presParOf" srcId="{D7BED417-6C36-4F8B-9E91-D1A419B5D9E0}" destId="{57B63401-81CC-478E-9623-01D975331D62}" srcOrd="2" destOrd="0" presId="urn:microsoft.com/office/officeart/2005/8/layout/lProcess2"/>
    <dgm:cxn modelId="{BCD39E50-86AE-422C-B4FE-586EFB2890F3}" type="presParOf" srcId="{57B63401-81CC-478E-9623-01D975331D62}" destId="{64E5E55E-0970-400E-BD73-6ADE7D4E8F06}" srcOrd="0" destOrd="0" presId="urn:microsoft.com/office/officeart/2005/8/layout/lProcess2"/>
    <dgm:cxn modelId="{3B203E68-1951-4018-8338-79E6D1E0A89E}" type="presParOf" srcId="{64E5E55E-0970-400E-BD73-6ADE7D4E8F06}" destId="{B6905645-08F9-41A4-9243-09A8B8EA8F02}" srcOrd="0" destOrd="0" presId="urn:microsoft.com/office/officeart/2005/8/layout/lProcess2"/>
    <dgm:cxn modelId="{89A80AD7-FEF3-4F92-AAD5-156C43134B69}" type="presParOf" srcId="{64E5E55E-0970-400E-BD73-6ADE7D4E8F06}" destId="{0EBAF139-B8FD-4739-BA0B-CF8CDD38996E}" srcOrd="1" destOrd="0" presId="urn:microsoft.com/office/officeart/2005/8/layout/lProcess2"/>
    <dgm:cxn modelId="{4C40CCB6-E285-49B0-B796-5AE32910095F}" type="presParOf" srcId="{64E5E55E-0970-400E-BD73-6ADE7D4E8F06}" destId="{EB2259DE-3E7B-4F6A-855D-74D46E0F1C5B}" srcOrd="2" destOrd="0" presId="urn:microsoft.com/office/officeart/2005/8/layout/lProcess2"/>
    <dgm:cxn modelId="{DEFB8B7B-BEA3-4365-8BEE-B026823495E5}" type="presParOf" srcId="{0F779FF9-7B45-4749-85B7-868FFAEBF1CE}" destId="{E4D60472-61FC-4B5B-B958-A63C44C22A9C}" srcOrd="1" destOrd="0" presId="urn:microsoft.com/office/officeart/2005/8/layout/lProcess2"/>
    <dgm:cxn modelId="{EDCA37A3-954E-48F0-BFB2-914E8A72739F}" type="presParOf" srcId="{0F779FF9-7B45-4749-85B7-868FFAEBF1CE}" destId="{3015979D-5E56-4DF1-81DD-9D6F3C780F31}" srcOrd="2" destOrd="0" presId="urn:microsoft.com/office/officeart/2005/8/layout/lProcess2"/>
    <dgm:cxn modelId="{766CF211-0E13-4181-BBBD-326EFB6A4CD2}" type="presParOf" srcId="{3015979D-5E56-4DF1-81DD-9D6F3C780F31}" destId="{92FB6962-E798-4771-8458-4C714CB96A37}" srcOrd="0" destOrd="0" presId="urn:microsoft.com/office/officeart/2005/8/layout/lProcess2"/>
    <dgm:cxn modelId="{22104DA0-3E5C-4148-B2A2-5113C49F7764}" type="presParOf" srcId="{3015979D-5E56-4DF1-81DD-9D6F3C780F31}" destId="{0B17CE56-28EC-4199-9640-BA2F48B6F3BD}" srcOrd="1" destOrd="0" presId="urn:microsoft.com/office/officeart/2005/8/layout/lProcess2"/>
    <dgm:cxn modelId="{E21EA17B-BDC0-4F39-88CE-B5B5C5644A28}" type="presParOf" srcId="{3015979D-5E56-4DF1-81DD-9D6F3C780F31}" destId="{37396DF6-5B3E-4AB4-9EF2-96AAE6478822}" srcOrd="2" destOrd="0" presId="urn:microsoft.com/office/officeart/2005/8/layout/lProcess2"/>
    <dgm:cxn modelId="{2FFC4DD0-252A-4843-9F4E-E5D7E6381DD3}" type="presParOf" srcId="{37396DF6-5B3E-4AB4-9EF2-96AAE6478822}" destId="{AC31FE70-6CCD-4B30-AB40-D1870559B4E1}" srcOrd="0" destOrd="0" presId="urn:microsoft.com/office/officeart/2005/8/layout/lProcess2"/>
    <dgm:cxn modelId="{50697297-6132-467D-BDFC-7BEF05213498}" type="presParOf" srcId="{AC31FE70-6CCD-4B30-AB40-D1870559B4E1}" destId="{A203EADB-2C51-4E56-87F9-FED91C5E73C4}" srcOrd="0" destOrd="0" presId="urn:microsoft.com/office/officeart/2005/8/layout/lProcess2"/>
    <dgm:cxn modelId="{87C4E039-EF88-48F1-99A4-B3337ECAD9D3}" type="presParOf" srcId="{AC31FE70-6CCD-4B30-AB40-D1870559B4E1}" destId="{E76E9E19-8AAA-4882-A5CC-7431810D232F}" srcOrd="1" destOrd="0" presId="urn:microsoft.com/office/officeart/2005/8/layout/lProcess2"/>
    <dgm:cxn modelId="{4F2F4039-0B99-4497-B763-235786FE9FEB}" type="presParOf" srcId="{AC31FE70-6CCD-4B30-AB40-D1870559B4E1}" destId="{CA8ECAD9-EBCC-4D38-AB48-689219B1D805}" srcOrd="2" destOrd="0" presId="urn:microsoft.com/office/officeart/2005/8/layout/lProcess2"/>
    <dgm:cxn modelId="{E413E75C-CCA0-4E00-B245-069AFE00B29F}" type="presParOf" srcId="{0F779FF9-7B45-4749-85B7-868FFAEBF1CE}" destId="{956A13A2-AC46-421E-805C-A3349CEE65B2}" srcOrd="3" destOrd="0" presId="urn:microsoft.com/office/officeart/2005/8/layout/lProcess2"/>
    <dgm:cxn modelId="{5955120E-AF95-4CD6-B1D6-A7CA40D43AB8}" type="presParOf" srcId="{0F779FF9-7B45-4749-85B7-868FFAEBF1CE}" destId="{893E3D43-4F85-4AA0-B449-84E89E1F696E}" srcOrd="4" destOrd="0" presId="urn:microsoft.com/office/officeart/2005/8/layout/lProcess2"/>
    <dgm:cxn modelId="{EDD73135-516C-4ADF-839C-B7B97904D696}" type="presParOf" srcId="{893E3D43-4F85-4AA0-B449-84E89E1F696E}" destId="{C93CAEA3-8B72-470F-A74C-1DAA10E34521}" srcOrd="0" destOrd="0" presId="urn:microsoft.com/office/officeart/2005/8/layout/lProcess2"/>
    <dgm:cxn modelId="{D7AEA601-689E-4BEA-BCF3-B2FD2BCEDCF9}" type="presParOf" srcId="{893E3D43-4F85-4AA0-B449-84E89E1F696E}" destId="{8FDFDDCA-1F3E-499A-AF3A-C947BDC164EF}" srcOrd="1" destOrd="0" presId="urn:microsoft.com/office/officeart/2005/8/layout/lProcess2"/>
    <dgm:cxn modelId="{957C0A58-94AF-4C04-90B8-72FD88A30482}" type="presParOf" srcId="{893E3D43-4F85-4AA0-B449-84E89E1F696E}" destId="{C1E41B70-DB28-455E-9A37-91F69E0AA955}" srcOrd="2" destOrd="0" presId="urn:microsoft.com/office/officeart/2005/8/layout/lProcess2"/>
    <dgm:cxn modelId="{AE76FF82-16D5-41F0-8B9D-596A24FD8C7F}" type="presParOf" srcId="{C1E41B70-DB28-455E-9A37-91F69E0AA955}" destId="{B4B5C7D9-3DFC-44CD-A10E-9B0FACCDCB4A}" srcOrd="0" destOrd="0" presId="urn:microsoft.com/office/officeart/2005/8/layout/lProcess2"/>
    <dgm:cxn modelId="{D8A09049-5A6D-41A9-AE8B-D38EB03B080A}" type="presParOf" srcId="{B4B5C7D9-3DFC-44CD-A10E-9B0FACCDCB4A}" destId="{582019D4-F08D-44DB-8341-C387D5321AF0}" srcOrd="0" destOrd="0" presId="urn:microsoft.com/office/officeart/2005/8/layout/lProcess2"/>
    <dgm:cxn modelId="{AD7398C7-065F-47DB-8788-0F4CB820B81F}" type="presParOf" srcId="{B4B5C7D9-3DFC-44CD-A10E-9B0FACCDCB4A}" destId="{02262CF1-22F3-444C-A2B3-AA0304FC7C10}" srcOrd="1" destOrd="0" presId="urn:microsoft.com/office/officeart/2005/8/layout/lProcess2"/>
    <dgm:cxn modelId="{91DDE0D6-32B1-4A89-81A6-501480CE3B02}" type="presParOf" srcId="{B4B5C7D9-3DFC-44CD-A10E-9B0FACCDCB4A}" destId="{862F9716-EF23-424F-9D90-E8D8F314D2F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950DC-4EB2-4467-AF70-4B138EBFB74A}">
      <dsp:nvSpPr>
        <dsp:cNvPr id="0" name=""/>
        <dsp:cNvSpPr/>
      </dsp:nvSpPr>
      <dsp:spPr>
        <a:xfrm>
          <a:off x="32547" y="0"/>
          <a:ext cx="2020444" cy="514400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3300" kern="1200" dirty="0"/>
            <a:t>Diseño</a:t>
          </a:r>
        </a:p>
      </dsp:txBody>
      <dsp:txXfrm>
        <a:off x="32547" y="0"/>
        <a:ext cx="2020444" cy="1543202"/>
      </dsp:txXfrm>
    </dsp:sp>
    <dsp:sp modelId="{B6905645-08F9-41A4-9243-09A8B8EA8F02}">
      <dsp:nvSpPr>
        <dsp:cNvPr id="0" name=""/>
        <dsp:cNvSpPr/>
      </dsp:nvSpPr>
      <dsp:spPr>
        <a:xfrm>
          <a:off x="256796" y="1142444"/>
          <a:ext cx="1616355" cy="2501989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Quien realiza el diseño es responsable de los supuestos y estándares aplicables, también de los errores en el proceso y diseño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419" sz="1200" kern="1200" dirty="0">
            <a:solidFill>
              <a:schemeClr val="tx1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Usualmente estas decisiones se toman dentro del ministerio, la responsabilidad recae en la institución.</a:t>
          </a:r>
        </a:p>
      </dsp:txBody>
      <dsp:txXfrm>
        <a:off x="304137" y="1189785"/>
        <a:ext cx="1521673" cy="2407307"/>
      </dsp:txXfrm>
    </dsp:sp>
    <dsp:sp modelId="{EB2259DE-3E7B-4F6A-855D-74D46E0F1C5B}">
      <dsp:nvSpPr>
        <dsp:cNvPr id="0" name=""/>
        <dsp:cNvSpPr/>
      </dsp:nvSpPr>
      <dsp:spPr>
        <a:xfrm>
          <a:off x="256796" y="4154967"/>
          <a:ext cx="1616355" cy="81945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400" kern="1200" dirty="0">
              <a:solidFill>
                <a:schemeClr val="tx1"/>
              </a:solidFill>
            </a:rPr>
            <a:t>No se puede transferir el riesgo</a:t>
          </a:r>
        </a:p>
      </dsp:txBody>
      <dsp:txXfrm>
        <a:off x="280797" y="4178968"/>
        <a:ext cx="1568353" cy="771452"/>
      </dsp:txXfrm>
    </dsp:sp>
    <dsp:sp modelId="{92FB6962-E798-4771-8458-4C714CB96A37}">
      <dsp:nvSpPr>
        <dsp:cNvPr id="0" name=""/>
        <dsp:cNvSpPr/>
      </dsp:nvSpPr>
      <dsp:spPr>
        <a:xfrm>
          <a:off x="2174036" y="0"/>
          <a:ext cx="2020444" cy="514400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3300" kern="1200" dirty="0"/>
            <a:t>Licitación</a:t>
          </a:r>
        </a:p>
      </dsp:txBody>
      <dsp:txXfrm>
        <a:off x="2174036" y="0"/>
        <a:ext cx="2020444" cy="1543202"/>
      </dsp:txXfrm>
    </dsp:sp>
    <dsp:sp modelId="{A203EADB-2C51-4E56-87F9-FED91C5E73C4}">
      <dsp:nvSpPr>
        <dsp:cNvPr id="0" name=""/>
        <dsp:cNvSpPr/>
      </dsp:nvSpPr>
      <dsp:spPr>
        <a:xfrm>
          <a:off x="2382174" y="1204403"/>
          <a:ext cx="1616355" cy="2477500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Las bases de licitación se preparan buscando objetivos particulares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Ofertas deben cumplir requisitos precisos, presentar algo diferente arriesga  descalificación.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Aceptar ofertas diferentes a lo licitado conlleva riesgo</a:t>
          </a:r>
        </a:p>
      </dsp:txBody>
      <dsp:txXfrm>
        <a:off x="2429515" y="1251744"/>
        <a:ext cx="1521673" cy="2382818"/>
      </dsp:txXfrm>
    </dsp:sp>
    <dsp:sp modelId="{CA8ECAD9-EBCC-4D38-AB48-689219B1D805}">
      <dsp:nvSpPr>
        <dsp:cNvPr id="0" name=""/>
        <dsp:cNvSpPr/>
      </dsp:nvSpPr>
      <dsp:spPr>
        <a:xfrm>
          <a:off x="2363877" y="4146383"/>
          <a:ext cx="1616355" cy="843691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400" kern="1200" dirty="0">
              <a:solidFill>
                <a:schemeClr val="tx1"/>
              </a:solidFill>
            </a:rPr>
            <a:t>No se puede transferir el riesgo</a:t>
          </a:r>
        </a:p>
      </dsp:txBody>
      <dsp:txXfrm>
        <a:off x="2388588" y="4171094"/>
        <a:ext cx="1566933" cy="794269"/>
      </dsp:txXfrm>
    </dsp:sp>
    <dsp:sp modelId="{DF4CA4EC-628E-4F5E-B007-26C81149462A}">
      <dsp:nvSpPr>
        <dsp:cNvPr id="0" name=""/>
        <dsp:cNvSpPr/>
      </dsp:nvSpPr>
      <dsp:spPr>
        <a:xfrm>
          <a:off x="4346014" y="0"/>
          <a:ext cx="2020444" cy="514400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3300" kern="1200" dirty="0"/>
            <a:t>Ejecución</a:t>
          </a:r>
        </a:p>
      </dsp:txBody>
      <dsp:txXfrm>
        <a:off x="4346014" y="0"/>
        <a:ext cx="2020444" cy="1543202"/>
      </dsp:txXfrm>
    </dsp:sp>
    <dsp:sp modelId="{9D3E6C13-835F-4F5E-8781-BFBC0257E3D0}">
      <dsp:nvSpPr>
        <dsp:cNvPr id="0" name=""/>
        <dsp:cNvSpPr/>
      </dsp:nvSpPr>
      <dsp:spPr>
        <a:xfrm>
          <a:off x="4548220" y="1225407"/>
          <a:ext cx="1567250" cy="2469337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La responsabilidad de ejecución de circunscribe a lo que fue ofertado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Temas imprevistos no son parte de la transferencia de riesgos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Eventos de Fuerza Mayor usualmente no se aseguran</a:t>
          </a:r>
        </a:p>
      </dsp:txBody>
      <dsp:txXfrm>
        <a:off x="4594123" y="1271310"/>
        <a:ext cx="1475444" cy="2377531"/>
      </dsp:txXfrm>
    </dsp:sp>
    <dsp:sp modelId="{343B474E-6A6C-4736-BF25-9027EDC1FAD5}">
      <dsp:nvSpPr>
        <dsp:cNvPr id="0" name=""/>
        <dsp:cNvSpPr/>
      </dsp:nvSpPr>
      <dsp:spPr>
        <a:xfrm>
          <a:off x="4517574" y="4094345"/>
          <a:ext cx="1616355" cy="855220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100" kern="1200" dirty="0">
              <a:solidFill>
                <a:schemeClr val="tx1"/>
              </a:solidFill>
            </a:rPr>
            <a:t>Fianzas cubren riesgos muy específicos,  Usualmente no se Aseguran riesgos de construcción</a:t>
          </a:r>
        </a:p>
      </dsp:txBody>
      <dsp:txXfrm>
        <a:off x="4542623" y="4119394"/>
        <a:ext cx="1566257" cy="805122"/>
      </dsp:txXfrm>
    </dsp:sp>
    <dsp:sp modelId="{C93CAEA3-8B72-470F-A74C-1DAA10E34521}">
      <dsp:nvSpPr>
        <dsp:cNvPr id="0" name=""/>
        <dsp:cNvSpPr/>
      </dsp:nvSpPr>
      <dsp:spPr>
        <a:xfrm>
          <a:off x="6487503" y="0"/>
          <a:ext cx="2020444" cy="514400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3300" kern="1200" dirty="0"/>
            <a:t>Recepción</a:t>
          </a:r>
        </a:p>
      </dsp:txBody>
      <dsp:txXfrm>
        <a:off x="6487503" y="0"/>
        <a:ext cx="2020444" cy="1543202"/>
      </dsp:txXfrm>
    </dsp:sp>
    <dsp:sp modelId="{582019D4-F08D-44DB-8341-C387D5321AF0}">
      <dsp:nvSpPr>
        <dsp:cNvPr id="0" name=""/>
        <dsp:cNvSpPr/>
      </dsp:nvSpPr>
      <dsp:spPr>
        <a:xfrm>
          <a:off x="6726130" y="1214511"/>
          <a:ext cx="1616355" cy="2368759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La recepción se hace por peritos de acuerdo a la oferta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Garantía de Calidad se Limita a lo contratado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Vicios de Diseño o Riesgos de Construcción no tienen cobertura</a:t>
          </a:r>
        </a:p>
      </dsp:txBody>
      <dsp:txXfrm>
        <a:off x="6773471" y="1261852"/>
        <a:ext cx="1521673" cy="2274077"/>
      </dsp:txXfrm>
    </dsp:sp>
    <dsp:sp modelId="{862F9716-EF23-424F-9D90-E8D8F314D2F4}">
      <dsp:nvSpPr>
        <dsp:cNvPr id="0" name=""/>
        <dsp:cNvSpPr/>
      </dsp:nvSpPr>
      <dsp:spPr>
        <a:xfrm>
          <a:off x="6756615" y="3989517"/>
          <a:ext cx="1616355" cy="949513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La expectativa de Cobertura de las Fianzas Excede la Realidad</a:t>
          </a:r>
        </a:p>
      </dsp:txBody>
      <dsp:txXfrm>
        <a:off x="6784425" y="4017327"/>
        <a:ext cx="1560735" cy="8938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950DC-4EB2-4467-AF70-4B138EBFB74A}">
      <dsp:nvSpPr>
        <dsp:cNvPr id="0" name=""/>
        <dsp:cNvSpPr/>
      </dsp:nvSpPr>
      <dsp:spPr>
        <a:xfrm>
          <a:off x="40442" y="0"/>
          <a:ext cx="2043230" cy="514400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900" kern="1200" dirty="0"/>
            <a:t>Requisitos</a:t>
          </a:r>
        </a:p>
      </dsp:txBody>
      <dsp:txXfrm>
        <a:off x="40442" y="0"/>
        <a:ext cx="2043230" cy="1543202"/>
      </dsp:txXfrm>
    </dsp:sp>
    <dsp:sp modelId="{B6905645-08F9-41A4-9243-09A8B8EA8F02}">
      <dsp:nvSpPr>
        <dsp:cNvPr id="0" name=""/>
        <dsp:cNvSpPr/>
      </dsp:nvSpPr>
      <dsp:spPr>
        <a:xfrm>
          <a:off x="221823" y="1384835"/>
          <a:ext cx="1733566" cy="2518315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Requisitos son menos específicos, permitiendo diferentes soluciones a la necesidad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Oferente tiene libertad de aplicar creatividad a la solución de ingeniería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Requiere precalificación de oferentes para garantizar capacidades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Ley de </a:t>
          </a:r>
          <a:r>
            <a:rPr lang="es-419" sz="1200" kern="1200" dirty="0" err="1">
              <a:solidFill>
                <a:schemeClr val="tx1"/>
              </a:solidFill>
            </a:rPr>
            <a:t>Anadie</a:t>
          </a:r>
          <a:r>
            <a:rPr lang="es-419" sz="1200" kern="1200" dirty="0">
              <a:solidFill>
                <a:schemeClr val="tx1"/>
              </a:solidFill>
            </a:rPr>
            <a:t> presenta un marco legal y Ley de Compras lo permite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419" sz="1200" kern="1200" dirty="0">
            <a:solidFill>
              <a:schemeClr val="tx1"/>
            </a:solidFill>
          </a:endParaRPr>
        </a:p>
      </dsp:txBody>
      <dsp:txXfrm>
        <a:off x="272597" y="1435609"/>
        <a:ext cx="1632018" cy="2416767"/>
      </dsp:txXfrm>
    </dsp:sp>
    <dsp:sp modelId="{EB2259DE-3E7B-4F6A-855D-74D46E0F1C5B}">
      <dsp:nvSpPr>
        <dsp:cNvPr id="0" name=""/>
        <dsp:cNvSpPr/>
      </dsp:nvSpPr>
      <dsp:spPr>
        <a:xfrm>
          <a:off x="247807" y="4097405"/>
          <a:ext cx="1630324" cy="804720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400" kern="1200" dirty="0">
              <a:solidFill>
                <a:schemeClr val="tx1"/>
              </a:solidFill>
            </a:rPr>
            <a:t>Diferente a procesos típicos en Guate.</a:t>
          </a:r>
        </a:p>
      </dsp:txBody>
      <dsp:txXfrm>
        <a:off x="271376" y="4120974"/>
        <a:ext cx="1583186" cy="757582"/>
      </dsp:txXfrm>
    </dsp:sp>
    <dsp:sp modelId="{92FB6962-E798-4771-8458-4C714CB96A37}">
      <dsp:nvSpPr>
        <dsp:cNvPr id="0" name=""/>
        <dsp:cNvSpPr/>
      </dsp:nvSpPr>
      <dsp:spPr>
        <a:xfrm>
          <a:off x="2293090" y="0"/>
          <a:ext cx="4232816" cy="514400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900" kern="1200" dirty="0"/>
            <a:t>Diseño, Oferta y Ejecución</a:t>
          </a:r>
        </a:p>
      </dsp:txBody>
      <dsp:txXfrm>
        <a:off x="2293090" y="0"/>
        <a:ext cx="4232816" cy="1543202"/>
      </dsp:txXfrm>
    </dsp:sp>
    <dsp:sp modelId="{A203EADB-2C51-4E56-87F9-FED91C5E73C4}">
      <dsp:nvSpPr>
        <dsp:cNvPr id="0" name=""/>
        <dsp:cNvSpPr/>
      </dsp:nvSpPr>
      <dsp:spPr>
        <a:xfrm>
          <a:off x="2499360" y="1394837"/>
          <a:ext cx="3908344" cy="2477500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400" kern="1200" dirty="0">
              <a:solidFill>
                <a:schemeClr val="tx1"/>
              </a:solidFill>
            </a:rPr>
            <a:t>La Responsabilidad de diseño, supuestos de ingeniería y ejecución recaen en el oferente. 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400" kern="1200" dirty="0">
              <a:solidFill>
                <a:schemeClr val="tx1"/>
              </a:solidFill>
            </a:rPr>
            <a:t>Calificación de ofertas es más complicada, ya que potencialmente requiere comparar ofertas muy distintas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400" kern="1200" dirty="0">
              <a:solidFill>
                <a:schemeClr val="tx1"/>
              </a:solidFill>
            </a:rPr>
            <a:t>Todos los riesgos se pueden transferir al Oferente o a instituciones financieras o Aseguradoras: Cumplimiento, Riesgos de Construcción, Eventos Naturales, Fuerza Mayor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419" sz="1400" kern="1200" dirty="0">
            <a:solidFill>
              <a:schemeClr val="tx1"/>
            </a:solidFill>
          </a:endParaRPr>
        </a:p>
      </dsp:txBody>
      <dsp:txXfrm>
        <a:off x="2571923" y="1467400"/>
        <a:ext cx="3763218" cy="2332374"/>
      </dsp:txXfrm>
    </dsp:sp>
    <dsp:sp modelId="{CA8ECAD9-EBCC-4D38-AB48-689219B1D805}">
      <dsp:nvSpPr>
        <dsp:cNvPr id="0" name=""/>
        <dsp:cNvSpPr/>
      </dsp:nvSpPr>
      <dsp:spPr>
        <a:xfrm>
          <a:off x="2493264" y="4079327"/>
          <a:ext cx="3896896" cy="843691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400" kern="1200" dirty="0">
              <a:solidFill>
                <a:schemeClr val="tx1"/>
              </a:solidFill>
            </a:rPr>
            <a:t>Transferencia de Riesgos se logra con Garantías Bancarias o Fianzas (Cumplimiento) y Seguros (Riesgos ajenos al contratista)</a:t>
          </a:r>
        </a:p>
      </dsp:txBody>
      <dsp:txXfrm>
        <a:off x="2517975" y="4104038"/>
        <a:ext cx="3847474" cy="794269"/>
      </dsp:txXfrm>
    </dsp:sp>
    <dsp:sp modelId="{C93CAEA3-8B72-470F-A74C-1DAA10E34521}">
      <dsp:nvSpPr>
        <dsp:cNvPr id="0" name=""/>
        <dsp:cNvSpPr/>
      </dsp:nvSpPr>
      <dsp:spPr>
        <a:xfrm>
          <a:off x="6775492" y="0"/>
          <a:ext cx="1764727" cy="514400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900" kern="1200" dirty="0"/>
            <a:t>Recepción</a:t>
          </a:r>
        </a:p>
      </dsp:txBody>
      <dsp:txXfrm>
        <a:off x="6775492" y="0"/>
        <a:ext cx="1764727" cy="1543202"/>
      </dsp:txXfrm>
    </dsp:sp>
    <dsp:sp modelId="{582019D4-F08D-44DB-8341-C387D5321AF0}">
      <dsp:nvSpPr>
        <dsp:cNvPr id="0" name=""/>
        <dsp:cNvSpPr/>
      </dsp:nvSpPr>
      <dsp:spPr>
        <a:xfrm>
          <a:off x="6931146" y="828995"/>
          <a:ext cx="1513639" cy="2428521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Recepción por Perito, de acuerdo a oferta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419" sz="1200" kern="1200" dirty="0">
            <a:solidFill>
              <a:schemeClr val="tx1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200" kern="1200" dirty="0">
              <a:solidFill>
                <a:schemeClr val="tx1"/>
              </a:solidFill>
            </a:rPr>
            <a:t>Garantía de calidad y errores de ejecución o diseño puede ser a cargo de una Institución Financiera o Aseguradora</a:t>
          </a:r>
        </a:p>
      </dsp:txBody>
      <dsp:txXfrm>
        <a:off x="6975479" y="873328"/>
        <a:ext cx="1424973" cy="2339855"/>
      </dsp:txXfrm>
    </dsp:sp>
    <dsp:sp modelId="{862F9716-EF23-424F-9D90-E8D8F314D2F4}">
      <dsp:nvSpPr>
        <dsp:cNvPr id="0" name=""/>
        <dsp:cNvSpPr/>
      </dsp:nvSpPr>
      <dsp:spPr>
        <a:xfrm>
          <a:off x="6998420" y="4010585"/>
          <a:ext cx="1393838" cy="892462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100" kern="1200" dirty="0">
              <a:solidFill>
                <a:schemeClr val="tx1"/>
              </a:solidFill>
            </a:rPr>
            <a:t>En ámbito privado seguro de Construcción y Obra terminada se entrelazan</a:t>
          </a:r>
        </a:p>
      </dsp:txBody>
      <dsp:txXfrm>
        <a:off x="7024559" y="4036724"/>
        <a:ext cx="1341560" cy="840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0103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83214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15360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1474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454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1977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042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9707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16739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3139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1128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6AA6B-6705-4DE0-8E0E-C2442A58E19A}" type="datetimeFigureOut">
              <a:rPr lang="es-419" smtClean="0"/>
              <a:t>26/8/2021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BEF23-116F-444C-999C-F8B92770D77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4540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CCB87-94B4-4FF5-938F-8138171BC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419" sz="3200" b="1" dirty="0">
                <a:latin typeface="Arial Black" panose="020B0A04020102020204" pitchFamily="34" charset="0"/>
              </a:rPr>
              <a:t>El Financiamiento de los Riesgos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C194BF-5CA9-4100-B969-556D351E1261}"/>
              </a:ext>
            </a:extLst>
          </p:cNvPr>
          <p:cNvSpPr txBox="1"/>
          <p:nvPr/>
        </p:nvSpPr>
        <p:spPr>
          <a:xfrm>
            <a:off x="2456688" y="2773680"/>
            <a:ext cx="40660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200" b="1" dirty="0"/>
              <a:t>No importa quien</a:t>
            </a:r>
          </a:p>
          <a:p>
            <a:pPr algn="ctr"/>
            <a:r>
              <a:rPr lang="es-419" sz="3200" b="1" dirty="0"/>
              <a:t>la debe… </a:t>
            </a:r>
          </a:p>
          <a:p>
            <a:pPr algn="ctr"/>
            <a:endParaRPr lang="es-419" sz="3200" b="1" dirty="0"/>
          </a:p>
          <a:p>
            <a:pPr algn="ctr"/>
            <a:r>
              <a:rPr lang="es-419" sz="3200" b="1" dirty="0"/>
              <a:t>Importa quien la paga!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150FD6-CEA5-40B5-970C-626D53F4E0D4}"/>
              </a:ext>
            </a:extLst>
          </p:cNvPr>
          <p:cNvSpPr txBox="1"/>
          <p:nvPr/>
        </p:nvSpPr>
        <p:spPr>
          <a:xfrm rot="20124181">
            <a:off x="856510" y="2175313"/>
            <a:ext cx="182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>
                <a:solidFill>
                  <a:schemeClr val="accent6"/>
                </a:solidFill>
              </a:rPr>
              <a:t>Seguros y Fianzas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7C3BDA-E102-4B36-922B-8C25FC1D2918}"/>
              </a:ext>
            </a:extLst>
          </p:cNvPr>
          <p:cNvSpPr txBox="1"/>
          <p:nvPr/>
        </p:nvSpPr>
        <p:spPr>
          <a:xfrm rot="1503687">
            <a:off x="6480048" y="2084832"/>
            <a:ext cx="1353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>
                <a:solidFill>
                  <a:srgbClr val="FF0000"/>
                </a:solidFill>
              </a:rPr>
              <a:t>Licitaciones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22696E-AC7F-4755-95F6-E35438F5F501}"/>
              </a:ext>
            </a:extLst>
          </p:cNvPr>
          <p:cNvSpPr txBox="1"/>
          <p:nvPr/>
        </p:nvSpPr>
        <p:spPr>
          <a:xfrm rot="1092380">
            <a:off x="713232" y="5663184"/>
            <a:ext cx="2333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>
                <a:solidFill>
                  <a:srgbClr val="7030A0"/>
                </a:solidFill>
              </a:rPr>
              <a:t>Requisitos Obligatorios</a:t>
            </a:r>
          </a:p>
          <a:p>
            <a:r>
              <a:rPr lang="es-419" dirty="0">
                <a:solidFill>
                  <a:srgbClr val="7030A0"/>
                </a:solidFill>
              </a:rPr>
              <a:t>para Ofertar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0B7BC7-EA34-41C6-95EF-9ACE2869549D}"/>
              </a:ext>
            </a:extLst>
          </p:cNvPr>
          <p:cNvSpPr txBox="1"/>
          <p:nvPr/>
        </p:nvSpPr>
        <p:spPr>
          <a:xfrm rot="20243424">
            <a:off x="6705600" y="5801683"/>
            <a:ext cx="1721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>
                <a:solidFill>
                  <a:srgbClr val="00B0F0"/>
                </a:solidFill>
              </a:rPr>
              <a:t>Incumplimiento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68EE70-081F-4459-A426-DD5CE272E69E}"/>
              </a:ext>
            </a:extLst>
          </p:cNvPr>
          <p:cNvSpPr txBox="1"/>
          <p:nvPr/>
        </p:nvSpPr>
        <p:spPr>
          <a:xfrm>
            <a:off x="3773424" y="5340018"/>
            <a:ext cx="1724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>
                <a:solidFill>
                  <a:srgbClr val="FF66FF"/>
                </a:solidFill>
              </a:rPr>
              <a:t>Entregué lo que </a:t>
            </a:r>
          </a:p>
          <a:p>
            <a:r>
              <a:rPr lang="es-419" dirty="0">
                <a:solidFill>
                  <a:srgbClr val="FF66FF"/>
                </a:solidFill>
              </a:rPr>
              <a:t>me contrataron!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B91E51-7876-406B-8E82-309A822788B0}"/>
              </a:ext>
            </a:extLst>
          </p:cNvPr>
          <p:cNvSpPr txBox="1"/>
          <p:nvPr/>
        </p:nvSpPr>
        <p:spPr>
          <a:xfrm>
            <a:off x="4084151" y="1925352"/>
            <a:ext cx="1103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>
                <a:solidFill>
                  <a:srgbClr val="00B0F0"/>
                </a:solidFill>
              </a:rPr>
              <a:t>Contratos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9DD4C6-30F3-4AF5-A088-E6938472F3FD}"/>
              </a:ext>
            </a:extLst>
          </p:cNvPr>
          <p:cNvSpPr txBox="1"/>
          <p:nvPr/>
        </p:nvSpPr>
        <p:spPr>
          <a:xfrm rot="20042494">
            <a:off x="560832" y="3535680"/>
            <a:ext cx="1938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>
                <a:solidFill>
                  <a:schemeClr val="accent4">
                    <a:lumMod val="75000"/>
                  </a:schemeClr>
                </a:solidFill>
              </a:rPr>
              <a:t>Fuerza Mayor, Acto de Dios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B54E33-7D38-4946-B282-3456BFCBDA1E}"/>
              </a:ext>
            </a:extLst>
          </p:cNvPr>
          <p:cNvSpPr txBox="1"/>
          <p:nvPr/>
        </p:nvSpPr>
        <p:spPr>
          <a:xfrm rot="1527058">
            <a:off x="7254241" y="3821859"/>
            <a:ext cx="129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>
                <a:solidFill>
                  <a:schemeClr val="accent2">
                    <a:lumMod val="75000"/>
                  </a:schemeClr>
                </a:solidFill>
              </a:rPr>
              <a:t>Requisitos</a:t>
            </a:r>
          </a:p>
        </p:txBody>
      </p:sp>
    </p:spTree>
    <p:extLst>
      <p:ext uri="{BB962C8B-B14F-4D97-AF65-F5344CB8AC3E}">
        <p14:creationId xmlns:p14="http://schemas.microsoft.com/office/powerpoint/2010/main" val="318101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FF2B0-0005-48F7-BD81-84D79D728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2306" y="1542287"/>
            <a:ext cx="3868340" cy="426340"/>
          </a:xfrm>
        </p:spPr>
        <p:txBody>
          <a:bodyPr/>
          <a:lstStyle/>
          <a:p>
            <a:r>
              <a:rPr lang="es-419" dirty="0"/>
              <a:t>Públicos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2EC8C-CE0D-4215-872C-864B6382B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2306" y="1968627"/>
            <a:ext cx="3868340" cy="3684588"/>
          </a:xfrm>
        </p:spPr>
        <p:txBody>
          <a:bodyPr>
            <a:normAutofit/>
          </a:bodyPr>
          <a:lstStyle/>
          <a:p>
            <a:r>
              <a:rPr lang="es-419" sz="1800" dirty="0"/>
              <a:t>Priorización del Proyecto en Cartera</a:t>
            </a:r>
          </a:p>
          <a:p>
            <a:r>
              <a:rPr lang="es-419" sz="1800" dirty="0"/>
              <a:t>Disponibilidad Presupuestaria</a:t>
            </a:r>
          </a:p>
          <a:p>
            <a:r>
              <a:rPr lang="es-419" sz="1800" dirty="0"/>
              <a:t>Cumplimiento de Normativa de Compras</a:t>
            </a:r>
          </a:p>
          <a:p>
            <a:r>
              <a:rPr lang="es-419" sz="1800" dirty="0"/>
              <a:t>Calidad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020440-B1D0-4456-A218-18FF9BBB8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73836" y="1542287"/>
            <a:ext cx="3887391" cy="426339"/>
          </a:xfrm>
        </p:spPr>
        <p:txBody>
          <a:bodyPr/>
          <a:lstStyle/>
          <a:p>
            <a:r>
              <a:rPr lang="es-419" dirty="0"/>
              <a:t>Privados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F02FD-82E5-4DA4-9619-3295528F4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73836" y="1968627"/>
            <a:ext cx="3887391" cy="3684588"/>
          </a:xfrm>
        </p:spPr>
        <p:txBody>
          <a:bodyPr>
            <a:normAutofit/>
          </a:bodyPr>
          <a:lstStyle/>
          <a:p>
            <a:r>
              <a:rPr lang="es-419" sz="1800" dirty="0"/>
              <a:t>Expectativa de Rentabilidad/Funcionalidad</a:t>
            </a:r>
          </a:p>
          <a:p>
            <a:r>
              <a:rPr lang="es-419" sz="1800" dirty="0"/>
              <a:t>Funcionalidad del Proyecto</a:t>
            </a:r>
          </a:p>
          <a:p>
            <a:r>
              <a:rPr lang="es-419" sz="1800" dirty="0"/>
              <a:t>Disponibilidad de Fondeo</a:t>
            </a:r>
          </a:p>
          <a:p>
            <a:r>
              <a:rPr lang="es-419" sz="1800" dirty="0"/>
              <a:t>Eficiencia de Costos y Tiempo de Ejecución</a:t>
            </a:r>
          </a:p>
          <a:p>
            <a:r>
              <a:rPr lang="es-419" sz="1800" dirty="0"/>
              <a:t>Repago de la Inversión</a:t>
            </a:r>
          </a:p>
          <a:p>
            <a:r>
              <a:rPr lang="es-419" sz="1800" dirty="0"/>
              <a:t>Calidad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636597-06BF-49EC-9942-DE04BF2D7C6C}"/>
              </a:ext>
            </a:extLst>
          </p:cNvPr>
          <p:cNvSpPr txBox="1"/>
          <p:nvPr/>
        </p:nvSpPr>
        <p:spPr>
          <a:xfrm>
            <a:off x="532306" y="341376"/>
            <a:ext cx="8128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2400" b="1" dirty="0"/>
              <a:t>Expectativas de Contratantes de Infraestructura… </a:t>
            </a:r>
          </a:p>
          <a:p>
            <a:pPr algn="ctr"/>
            <a:r>
              <a:rPr lang="es-419" sz="2400" b="1" dirty="0"/>
              <a:t>Usan Diferentes Palabras Pero Buscan lo Mismo</a:t>
            </a:r>
          </a:p>
        </p:txBody>
      </p:sp>
    </p:spTree>
    <p:extLst>
      <p:ext uri="{BB962C8B-B14F-4D97-AF65-F5344CB8AC3E}">
        <p14:creationId xmlns:p14="http://schemas.microsoft.com/office/powerpoint/2010/main" val="292167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25F94-D4F3-40FF-A19B-7FB247C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143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419" sz="3200" b="1" dirty="0"/>
              <a:t>Riesgos de una Obra de Infraestructura Típica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938E5E1-5E91-43BE-9574-66DFCC8AD6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292263"/>
              </p:ext>
            </p:extLst>
          </p:nvPr>
        </p:nvGraphicFramePr>
        <p:xfrm>
          <a:off x="323088" y="1397000"/>
          <a:ext cx="8540496" cy="514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872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25F94-D4F3-40FF-A19B-7FB247C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143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419" sz="3200" b="1" dirty="0"/>
              <a:t>Riesgos de un Proyecto “Llave en Mano”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938E5E1-5E91-43BE-9574-66DFCC8AD6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496154"/>
              </p:ext>
            </p:extLst>
          </p:nvPr>
        </p:nvGraphicFramePr>
        <p:xfrm>
          <a:off x="323088" y="1397000"/>
          <a:ext cx="8540496" cy="514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63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9BFBB13-1C9A-4357-A20E-813DADA3B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419" dirty="0"/>
              <a:t>Tipo de Proyectos que se Podría Beneficiar de Aplicar Metodología de “Llave en Mano”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33DD87B-CC29-4C7E-83C9-169237453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67713"/>
            <a:ext cx="7886700" cy="3909250"/>
          </a:xfrm>
        </p:spPr>
        <p:txBody>
          <a:bodyPr/>
          <a:lstStyle/>
          <a:p>
            <a:r>
              <a:rPr lang="es-419" dirty="0"/>
              <a:t>Obras con Requisitos Especiales y Diseños Particulares</a:t>
            </a:r>
          </a:p>
          <a:p>
            <a:r>
              <a:rPr lang="es-419" dirty="0"/>
              <a:t>Obras muy Costosas o Complejas</a:t>
            </a:r>
          </a:p>
          <a:p>
            <a:r>
              <a:rPr lang="es-419" dirty="0"/>
              <a:t>Obras que no se Repiten</a:t>
            </a:r>
          </a:p>
          <a:p>
            <a:r>
              <a:rPr lang="es-419" dirty="0"/>
              <a:t>Obras que Requieren de Experiencia Particular</a:t>
            </a:r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7170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480</Words>
  <Application>Microsoft Office PowerPoint</Application>
  <PresentationFormat>Presentación en pantalla (4:3)</PresentationFormat>
  <Paragraphs>72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El Financiamiento de los Riesgos</vt:lpstr>
      <vt:lpstr>Presentación de PowerPoint</vt:lpstr>
      <vt:lpstr>Riesgos de una Obra de Infraestructura Típica</vt:lpstr>
      <vt:lpstr>Riesgos de un Proyecto “Llave en Mano”</vt:lpstr>
      <vt:lpstr>Tipo de Proyectos que se Podría Beneficiar de Aplicar Metodología de “Llave en Mano”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Hermann Giron</dc:creator>
  <cp:lastModifiedBy>JAVIER CHINCHILLA</cp:lastModifiedBy>
  <cp:revision>18</cp:revision>
  <dcterms:created xsi:type="dcterms:W3CDTF">2021-08-25T18:11:50Z</dcterms:created>
  <dcterms:modified xsi:type="dcterms:W3CDTF">2021-08-26T15:11:44Z</dcterms:modified>
</cp:coreProperties>
</file>