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handoutMasterIdLst>
    <p:handoutMasterId r:id="rId35"/>
  </p:handoutMasterIdLst>
  <p:sldIdLst>
    <p:sldId id="256" r:id="rId2"/>
    <p:sldId id="290" r:id="rId3"/>
    <p:sldId id="347" r:id="rId4"/>
    <p:sldId id="348" r:id="rId5"/>
    <p:sldId id="276" r:id="rId6"/>
    <p:sldId id="349" r:id="rId7"/>
    <p:sldId id="263" r:id="rId8"/>
    <p:sldId id="307" r:id="rId9"/>
    <p:sldId id="373" r:id="rId10"/>
    <p:sldId id="351" r:id="rId11"/>
    <p:sldId id="352" r:id="rId12"/>
    <p:sldId id="353" r:id="rId13"/>
    <p:sldId id="354" r:id="rId14"/>
    <p:sldId id="355" r:id="rId15"/>
    <p:sldId id="356" r:id="rId16"/>
    <p:sldId id="357" r:id="rId17"/>
    <p:sldId id="358" r:id="rId18"/>
    <p:sldId id="359" r:id="rId19"/>
    <p:sldId id="360" r:id="rId20"/>
    <p:sldId id="361" r:id="rId21"/>
    <p:sldId id="362" r:id="rId22"/>
    <p:sldId id="364" r:id="rId23"/>
    <p:sldId id="365" r:id="rId24"/>
    <p:sldId id="366" r:id="rId25"/>
    <p:sldId id="367" r:id="rId26"/>
    <p:sldId id="369" r:id="rId27"/>
    <p:sldId id="370" r:id="rId28"/>
    <p:sldId id="371" r:id="rId29"/>
    <p:sldId id="374" r:id="rId30"/>
    <p:sldId id="372" r:id="rId31"/>
    <p:sldId id="269" r:id="rId32"/>
    <p:sldId id="270" r:id="rId33"/>
  </p:sldIdLst>
  <p:sldSz cx="12192000" cy="6858000"/>
  <p:notesSz cx="6858000" cy="9144000"/>
  <p:defaultText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32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310"/>
    <p:restoredTop sz="94674"/>
  </p:normalViewPr>
  <p:slideViewPr>
    <p:cSldViewPr snapToGrid="0" snapToObjects="1">
      <p:cViewPr varScale="1">
        <p:scale>
          <a:sx n="108" d="100"/>
          <a:sy n="108" d="100"/>
        </p:scale>
        <p:origin x="180" y="108"/>
      </p:cViewPr>
      <p:guideLst/>
    </p:cSldViewPr>
  </p:slideViewPr>
  <p:notesTextViewPr>
    <p:cViewPr>
      <p:scale>
        <a:sx n="1" d="1"/>
        <a:sy n="1" d="1"/>
      </p:scale>
      <p:origin x="0" y="0"/>
    </p:cViewPr>
  </p:notesTextViewPr>
  <p:notesViewPr>
    <p:cSldViewPr snapToGrid="0" snapToObjects="1">
      <p:cViewPr varScale="1">
        <p:scale>
          <a:sx n="99" d="100"/>
          <a:sy n="99" d="100"/>
        </p:scale>
        <p:origin x="4272"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2.bin"/></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4.bin"/><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oleObject" Target="../embeddings/oleObject5.bin"/><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3" Type="http://schemas.openxmlformats.org/officeDocument/2006/relationships/oleObject" Target="../embeddings/oleObject6.bin"/><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3" Type="http://schemas.openxmlformats.org/officeDocument/2006/relationships/oleObject" Target="../embeddings/oleObject7.bin"/><Relationship Id="rId2" Type="http://schemas.microsoft.com/office/2011/relationships/chartColorStyle" Target="colors5.xml"/><Relationship Id="rId1" Type="http://schemas.microsoft.com/office/2011/relationships/chartStyle" Target="style5.xml"/></Relationships>
</file>

<file path=ppt/charts/_rels/chart8.xml.rels><?xml version="1.0" encoding="UTF-8" standalone="yes"?>
<Relationships xmlns="http://schemas.openxmlformats.org/package/2006/relationships"><Relationship Id="rId3" Type="http://schemas.openxmlformats.org/officeDocument/2006/relationships/oleObject" Target="../embeddings/oleObject8.bin"/><Relationship Id="rId2" Type="http://schemas.microsoft.com/office/2011/relationships/chartColorStyle" Target="colors6.xml"/><Relationship Id="rId1" Type="http://schemas.microsoft.com/office/2011/relationships/chartStyle" Target="style6.xml"/></Relationships>
</file>

<file path=ppt/charts/_rels/chart9.xml.rels><?xml version="1.0" encoding="UTF-8" standalone="yes"?>
<Relationships xmlns="http://schemas.openxmlformats.org/package/2006/relationships"><Relationship Id="rId3" Type="http://schemas.openxmlformats.org/officeDocument/2006/relationships/oleObject" Target="../embeddings/oleObject9.bin"/><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964666420307569"/>
          <c:y val="0.12613397507490706"/>
          <c:w val="0.80693095707464935"/>
          <c:h val="0.71234764868365241"/>
        </c:manualLayout>
      </c:layout>
      <c:lineChart>
        <c:grouping val="standard"/>
        <c:varyColors val="0"/>
        <c:ser>
          <c:idx val="0"/>
          <c:order val="0"/>
          <c:tx>
            <c:strRef>
              <c:f>'Produccion minera (2)'!$B$5</c:f>
              <c:strCache>
                <c:ptCount val="1"/>
                <c:pt idx="0">
                  <c:v>Minerales Metalicos</c:v>
                </c:pt>
              </c:strCache>
            </c:strRef>
          </c:tx>
          <c:spPr>
            <a:effectLst/>
          </c:spPr>
          <c:dLbls>
            <c:dLbl>
              <c:idx val="11"/>
              <c:layout>
                <c:manualLayout>
                  <c:x val="-4.7588378514914362E-2"/>
                  <c:y val="-3.85771756696351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D5A-4CEB-BFD3-3D7E71D72EEF}"/>
                </c:ext>
              </c:extLst>
            </c:dLbl>
            <c:dLbl>
              <c:idx val="19"/>
              <c:layout>
                <c:manualLayout>
                  <c:x val="0"/>
                  <c:y val="-5.487063276209029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D5A-4CEB-BFD3-3D7E71D72EE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'Produccion minera (2)'!$C$4:$V$4</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'Produccion minera (2)'!$C$5:$V$5</c:f>
              <c:numCache>
                <c:formatCode>_(* #,##0.0_);_(* \(#,##0.0\);_(* "-"??_);_(@_)</c:formatCode>
                <c:ptCount val="20"/>
                <c:pt idx="0">
                  <c:v>0.7</c:v>
                </c:pt>
                <c:pt idx="1">
                  <c:v>8.1</c:v>
                </c:pt>
                <c:pt idx="2">
                  <c:v>8.6</c:v>
                </c:pt>
                <c:pt idx="3">
                  <c:v>0.7</c:v>
                </c:pt>
                <c:pt idx="4">
                  <c:v>0.34854200000000002</c:v>
                </c:pt>
                <c:pt idx="5">
                  <c:v>102.3</c:v>
                </c:pt>
                <c:pt idx="6">
                  <c:v>899.4</c:v>
                </c:pt>
                <c:pt idx="7">
                  <c:v>1592.5</c:v>
                </c:pt>
                <c:pt idx="8">
                  <c:v>1931.2</c:v>
                </c:pt>
                <c:pt idx="9">
                  <c:v>2710.5</c:v>
                </c:pt>
                <c:pt idx="10">
                  <c:v>4019.4</c:v>
                </c:pt>
                <c:pt idx="11">
                  <c:v>7110</c:v>
                </c:pt>
                <c:pt idx="12">
                  <c:v>4412</c:v>
                </c:pt>
                <c:pt idx="13">
                  <c:v>3926.4</c:v>
                </c:pt>
                <c:pt idx="14">
                  <c:v>5751.7</c:v>
                </c:pt>
                <c:pt idx="15">
                  <c:v>5667.3</c:v>
                </c:pt>
                <c:pt idx="16">
                  <c:v>5614.7</c:v>
                </c:pt>
                <c:pt idx="17">
                  <c:v>1961.9</c:v>
                </c:pt>
                <c:pt idx="18">
                  <c:v>466.15377364000011</c:v>
                </c:pt>
                <c:pt idx="19" formatCode="General">
                  <c:v>75.900000000000006</c:v>
                </c:pt>
              </c:numCache>
            </c:numRef>
          </c:val>
          <c:smooth val="0"/>
          <c:extLst>
            <c:ext xmlns:c16="http://schemas.microsoft.com/office/drawing/2014/chart" uri="{C3380CC4-5D6E-409C-BE32-E72D297353CC}">
              <c16:uniqueId val="{00000002-9D5A-4CEB-BFD3-3D7E71D72EEF}"/>
            </c:ext>
          </c:extLst>
        </c:ser>
        <c:ser>
          <c:idx val="1"/>
          <c:order val="1"/>
          <c:tx>
            <c:strRef>
              <c:f>'Produccion minera (2)'!$B$6</c:f>
              <c:strCache>
                <c:ptCount val="1"/>
                <c:pt idx="0">
                  <c:v>Minerales No metalicos</c:v>
                </c:pt>
              </c:strCache>
            </c:strRef>
          </c:tx>
          <c:spPr>
            <a:effectLst/>
          </c:spPr>
          <c:cat>
            <c:numRef>
              <c:f>'Produccion minera (2)'!$C$4:$V$4</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'Produccion minera (2)'!$C$6:$V$6</c:f>
              <c:numCache>
                <c:formatCode>_(* #,##0.0_);_(* \(#,##0.0\);_(* "-"??_);_(@_)</c:formatCode>
                <c:ptCount val="20"/>
                <c:pt idx="0">
                  <c:v>127.5</c:v>
                </c:pt>
                <c:pt idx="1">
                  <c:v>149</c:v>
                </c:pt>
                <c:pt idx="2">
                  <c:v>157.9</c:v>
                </c:pt>
                <c:pt idx="3">
                  <c:v>102</c:v>
                </c:pt>
                <c:pt idx="4">
                  <c:v>69.046000000000006</c:v>
                </c:pt>
                <c:pt idx="5">
                  <c:v>36.656999999999996</c:v>
                </c:pt>
                <c:pt idx="6">
                  <c:v>166.8</c:v>
                </c:pt>
                <c:pt idx="7">
                  <c:v>192.5</c:v>
                </c:pt>
                <c:pt idx="8">
                  <c:v>297.60000000000002</c:v>
                </c:pt>
                <c:pt idx="9">
                  <c:v>249.7</c:v>
                </c:pt>
                <c:pt idx="10">
                  <c:v>165</c:v>
                </c:pt>
                <c:pt idx="11">
                  <c:v>184.93</c:v>
                </c:pt>
                <c:pt idx="12">
                  <c:v>244.1</c:v>
                </c:pt>
                <c:pt idx="13">
                  <c:v>200.1</c:v>
                </c:pt>
                <c:pt idx="14">
                  <c:v>204.7</c:v>
                </c:pt>
                <c:pt idx="15">
                  <c:v>273.8</c:v>
                </c:pt>
                <c:pt idx="16">
                  <c:v>231</c:v>
                </c:pt>
                <c:pt idx="17">
                  <c:v>228.3</c:v>
                </c:pt>
                <c:pt idx="18">
                  <c:v>244.02199999999999</c:v>
                </c:pt>
                <c:pt idx="19" formatCode="General">
                  <c:v>241</c:v>
                </c:pt>
              </c:numCache>
            </c:numRef>
          </c:val>
          <c:smooth val="0"/>
          <c:extLst>
            <c:ext xmlns:c16="http://schemas.microsoft.com/office/drawing/2014/chart" uri="{C3380CC4-5D6E-409C-BE32-E72D297353CC}">
              <c16:uniqueId val="{00000003-9D5A-4CEB-BFD3-3D7E71D72EEF}"/>
            </c:ext>
          </c:extLst>
        </c:ser>
        <c:dLbls>
          <c:showLegendKey val="0"/>
          <c:showVal val="0"/>
          <c:showCatName val="0"/>
          <c:showSerName val="0"/>
          <c:showPercent val="0"/>
          <c:showBubbleSize val="0"/>
        </c:dLbls>
        <c:marker val="1"/>
        <c:smooth val="0"/>
        <c:axId val="161743616"/>
        <c:axId val="161745152"/>
      </c:lineChart>
      <c:catAx>
        <c:axId val="161743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s-GT"/>
          </a:p>
        </c:txPr>
        <c:crossAx val="161745152"/>
        <c:crosses val="autoZero"/>
        <c:auto val="1"/>
        <c:lblAlgn val="ctr"/>
        <c:lblOffset val="100"/>
        <c:noMultiLvlLbl val="0"/>
      </c:catAx>
      <c:valAx>
        <c:axId val="161745152"/>
        <c:scaling>
          <c:orientation val="minMax"/>
        </c:scaling>
        <c:delete val="0"/>
        <c:axPos val="l"/>
        <c:numFmt formatCode="_(* #,##0.0_);_(* \(#,##0.0\);_(* &quot;-&quot;??_);_(@_)" sourceLinked="1"/>
        <c:majorTickMark val="none"/>
        <c:minorTickMark val="none"/>
        <c:tickLblPos val="nextTo"/>
        <c:spPr>
          <a:noFill/>
          <a:effectLst/>
        </c:spPr>
        <c:txPr>
          <a:bodyPr rot="-60000000" vert="horz"/>
          <a:lstStyle/>
          <a:p>
            <a:pPr>
              <a:defRPr/>
            </a:pPr>
            <a:endParaRPr lang="es-GT"/>
          </a:p>
        </c:txPr>
        <c:crossAx val="161743616"/>
        <c:crosses val="autoZero"/>
        <c:crossBetween val="between"/>
      </c:valAx>
      <c:spPr>
        <a:noFill/>
        <a:ln>
          <a:noFill/>
        </a:ln>
        <a:effectLst/>
      </c:spPr>
    </c:plotArea>
    <c:legend>
      <c:legendPos val="b"/>
      <c:overlay val="0"/>
    </c:legend>
    <c:plotVisOnly val="1"/>
    <c:dispBlanksAs val="gap"/>
    <c:showDLblsOverMax val="0"/>
  </c:chart>
  <c:spPr>
    <a:solidFill>
      <a:schemeClr val="bg1"/>
    </a:solidFill>
    <a:ln w="9525" cap="flat" cmpd="sng" algn="ctr">
      <a:noFill/>
      <a:round/>
    </a:ln>
    <a:effectLst/>
  </c:spPr>
  <c:txPr>
    <a:bodyPr/>
    <a:lstStyle/>
    <a:p>
      <a:pPr>
        <a:defRPr sz="1100"/>
      </a:pPr>
      <a:endParaRPr lang="es-GT"/>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95220914927082"/>
          <c:y val="3.8095228572621279E-2"/>
          <c:w val="0.77329312450402243"/>
          <c:h val="0.82642224061436309"/>
        </c:manualLayout>
      </c:layout>
      <c:barChart>
        <c:barDir val="col"/>
        <c:grouping val="clustered"/>
        <c:varyColors val="0"/>
        <c:ser>
          <c:idx val="0"/>
          <c:order val="0"/>
          <c:tx>
            <c:strRef>
              <c:f>'Produccion Petrolera (2)'!$B$11</c:f>
              <c:strCache>
                <c:ptCount val="1"/>
                <c:pt idx="0">
                  <c:v>Millones de barriles</c:v>
                </c:pt>
              </c:strCache>
            </c:strRef>
          </c:tx>
          <c:spPr>
            <a:solidFill>
              <a:schemeClr val="accent1"/>
            </a:solidFill>
            <a:ln>
              <a:noFill/>
            </a:ln>
            <a:effectLst/>
            <a:scene3d>
              <a:camera prst="orthographicFront"/>
              <a:lightRig rig="threePt" dir="t">
                <a:rot lat="0" lon="0" rev="1200000"/>
              </a:lightRig>
            </a:scene3d>
            <a:sp3d prstMaterial="dkEdge">
              <a:bevelT/>
              <a:bevelB w="139700" h="12700"/>
            </a:sp3d>
          </c:spPr>
          <c:invertIfNegative val="0"/>
          <c:dLbls>
            <c:dLbl>
              <c:idx val="12"/>
              <c:layout>
                <c:manualLayout>
                  <c:x val="-3.2071840923669021E-2"/>
                  <c:y val="2.36326806212018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7A9-47DF-939C-7AF8FF56715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'Produccion Petrolera (2)'!$C$6:$O$6</c:f>
              <c:numCache>
                <c:formatCode>General</c:formatCode>
                <c:ptCount val="13"/>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numCache>
            </c:numRef>
          </c:cat>
          <c:val>
            <c:numRef>
              <c:f>'Produccion Petrolera (2)'!$C$11:$O$11</c:f>
              <c:numCache>
                <c:formatCode>#,##0.00</c:formatCode>
                <c:ptCount val="13"/>
                <c:pt idx="0">
                  <c:v>5.1582839400000005</c:v>
                </c:pt>
                <c:pt idx="1">
                  <c:v>4.9332772999999994</c:v>
                </c:pt>
                <c:pt idx="2">
                  <c:v>4.3628792800000005</c:v>
                </c:pt>
                <c:pt idx="3">
                  <c:v>3.99591977</c:v>
                </c:pt>
                <c:pt idx="4">
                  <c:v>3.8762362299999999</c:v>
                </c:pt>
                <c:pt idx="5">
                  <c:v>3.6451809700000002</c:v>
                </c:pt>
                <c:pt idx="6">
                  <c:v>3.66889464</c:v>
                </c:pt>
                <c:pt idx="7">
                  <c:v>3.5428023099999999</c:v>
                </c:pt>
                <c:pt idx="8">
                  <c:v>3.2854420099999997</c:v>
                </c:pt>
                <c:pt idx="9">
                  <c:v>3.5189666800000001</c:v>
                </c:pt>
                <c:pt idx="10">
                  <c:v>3.36343367</c:v>
                </c:pt>
                <c:pt idx="11">
                  <c:v>3.5058618200000002</c:v>
                </c:pt>
                <c:pt idx="12">
                  <c:v>2.8588419599999995</c:v>
                </c:pt>
              </c:numCache>
            </c:numRef>
          </c:val>
          <c:extLst>
            <c:ext xmlns:c16="http://schemas.microsoft.com/office/drawing/2014/chart" uri="{C3380CC4-5D6E-409C-BE32-E72D297353CC}">
              <c16:uniqueId val="{00000001-67A9-47DF-939C-7AF8FF56715A}"/>
            </c:ext>
          </c:extLst>
        </c:ser>
        <c:dLbls>
          <c:showLegendKey val="0"/>
          <c:showVal val="0"/>
          <c:showCatName val="0"/>
          <c:showSerName val="0"/>
          <c:showPercent val="0"/>
          <c:showBubbleSize val="0"/>
        </c:dLbls>
        <c:gapWidth val="150"/>
        <c:axId val="161700096"/>
        <c:axId val="168877056"/>
      </c:barChart>
      <c:lineChart>
        <c:grouping val="standard"/>
        <c:varyColors val="0"/>
        <c:ser>
          <c:idx val="1"/>
          <c:order val="1"/>
          <c:tx>
            <c:strRef>
              <c:f>'Produccion Petrolera (2)'!$B$8</c:f>
              <c:strCache>
                <c:ptCount val="1"/>
                <c:pt idx="0">
                  <c:v>Barriles / día </c:v>
                </c:pt>
              </c:strCache>
            </c:strRef>
          </c:tx>
          <c:spPr>
            <a:ln w="28575" cap="rnd">
              <a:solidFill>
                <a:schemeClr val="accent2"/>
              </a:solidFill>
              <a:round/>
            </a:ln>
            <a:effectLst/>
          </c:spPr>
          <c:marker>
            <c:symbol val="diamond"/>
            <c:size val="6"/>
            <c:spPr>
              <a:solidFill>
                <a:schemeClr val="accent2"/>
              </a:solidFill>
              <a:ln w="12700">
                <a:solidFill>
                  <a:schemeClr val="accent2"/>
                </a:solidFill>
              </a:ln>
              <a:effectLst/>
            </c:spPr>
          </c:marker>
          <c:dLbls>
            <c:dLbl>
              <c:idx val="12"/>
              <c:layout>
                <c:manualLayout>
                  <c:x val="-1.9867874116761705E-2"/>
                  <c:y val="-5.18010282475663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7A9-47DF-939C-7AF8FF56715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val>
            <c:numRef>
              <c:f>'Produccion Petrolera (2)'!$C$8:$O$8</c:f>
              <c:numCache>
                <c:formatCode>#,##0</c:formatCode>
                <c:ptCount val="13"/>
                <c:pt idx="0">
                  <c:v>14132.284767123288</c:v>
                </c:pt>
                <c:pt idx="1">
                  <c:v>13515.828219178082</c:v>
                </c:pt>
                <c:pt idx="2">
                  <c:v>11953.093917808221</c:v>
                </c:pt>
                <c:pt idx="3">
                  <c:v>10947.725397260274</c:v>
                </c:pt>
                <c:pt idx="4">
                  <c:v>10590.809371584699</c:v>
                </c:pt>
                <c:pt idx="5">
                  <c:v>9986.7971780821917</c:v>
                </c:pt>
                <c:pt idx="6">
                  <c:v>10051.766136986302</c:v>
                </c:pt>
                <c:pt idx="7">
                  <c:v>9706.3076986301367</c:v>
                </c:pt>
                <c:pt idx="8">
                  <c:v>8976.6175136612019</c:v>
                </c:pt>
                <c:pt idx="9">
                  <c:v>9641.0046027397257</c:v>
                </c:pt>
                <c:pt idx="10">
                  <c:v>9214.8867671232874</c:v>
                </c:pt>
                <c:pt idx="11">
                  <c:v>9605.1008767123294</c:v>
                </c:pt>
                <c:pt idx="12">
                  <c:v>7811.0436065573758</c:v>
                </c:pt>
              </c:numCache>
            </c:numRef>
          </c:val>
          <c:smooth val="1"/>
          <c:extLst>
            <c:ext xmlns:c16="http://schemas.microsoft.com/office/drawing/2014/chart" uri="{C3380CC4-5D6E-409C-BE32-E72D297353CC}">
              <c16:uniqueId val="{00000003-67A9-47DF-939C-7AF8FF56715A}"/>
            </c:ext>
          </c:extLst>
        </c:ser>
        <c:dLbls>
          <c:showLegendKey val="0"/>
          <c:showVal val="0"/>
          <c:showCatName val="0"/>
          <c:showSerName val="0"/>
          <c:showPercent val="0"/>
          <c:showBubbleSize val="0"/>
        </c:dLbls>
        <c:marker val="1"/>
        <c:smooth val="0"/>
        <c:axId val="180830208"/>
        <c:axId val="168883328"/>
      </c:lineChart>
      <c:catAx>
        <c:axId val="161700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s-GT"/>
          </a:p>
        </c:txPr>
        <c:crossAx val="168877056"/>
        <c:crosses val="autoZero"/>
        <c:auto val="1"/>
        <c:lblAlgn val="ctr"/>
        <c:lblOffset val="100"/>
        <c:noMultiLvlLbl val="0"/>
      </c:catAx>
      <c:valAx>
        <c:axId val="168877056"/>
        <c:scaling>
          <c:orientation val="minMax"/>
        </c:scaling>
        <c:delete val="0"/>
        <c:axPos val="l"/>
        <c:title>
          <c:tx>
            <c:rich>
              <a:bodyPr rot="-5400000" vert="horz"/>
              <a:lstStyle/>
              <a:p>
                <a:pPr>
                  <a:defRPr/>
                </a:pPr>
                <a:r>
                  <a:rPr lang="en-US"/>
                  <a:t>Millones de barriles por año</a:t>
                </a:r>
              </a:p>
            </c:rich>
          </c:tx>
          <c:layout>
            <c:manualLayout>
              <c:xMode val="edge"/>
              <c:yMode val="edge"/>
              <c:x val="1.1368250101502234E-2"/>
              <c:y val="0.25447887652071577"/>
            </c:manualLayout>
          </c:layout>
          <c:overlay val="0"/>
          <c:spPr>
            <a:noFill/>
            <a:ln>
              <a:noFill/>
            </a:ln>
            <a:effectLst/>
          </c:spPr>
        </c:title>
        <c:numFmt formatCode="#,##0.00" sourceLinked="1"/>
        <c:majorTickMark val="none"/>
        <c:minorTickMark val="none"/>
        <c:tickLblPos val="nextTo"/>
        <c:spPr>
          <a:noFill/>
          <a:ln>
            <a:noFill/>
          </a:ln>
          <a:effectLst/>
        </c:spPr>
        <c:txPr>
          <a:bodyPr rot="-60000000" vert="horz"/>
          <a:lstStyle/>
          <a:p>
            <a:pPr>
              <a:defRPr/>
            </a:pPr>
            <a:endParaRPr lang="es-GT"/>
          </a:p>
        </c:txPr>
        <c:crossAx val="161700096"/>
        <c:crosses val="autoZero"/>
        <c:crossBetween val="between"/>
      </c:valAx>
      <c:valAx>
        <c:axId val="168883328"/>
        <c:scaling>
          <c:orientation val="minMax"/>
        </c:scaling>
        <c:delete val="0"/>
        <c:axPos val="r"/>
        <c:title>
          <c:tx>
            <c:rich>
              <a:bodyPr rot="5400000"/>
              <a:lstStyle/>
              <a:p>
                <a:pPr>
                  <a:defRPr/>
                </a:pPr>
                <a:r>
                  <a:rPr lang="en-US"/>
                  <a:t>Barriles/día</a:t>
                </a:r>
              </a:p>
            </c:rich>
          </c:tx>
          <c:layout>
            <c:manualLayout>
              <c:xMode val="edge"/>
              <c:yMode val="edge"/>
              <c:x val="0.96304744633938877"/>
              <c:y val="0.35502053367815689"/>
            </c:manualLayout>
          </c:layout>
          <c:overlay val="0"/>
          <c:spPr>
            <a:noFill/>
            <a:ln>
              <a:noFill/>
            </a:ln>
            <a:effectLst/>
          </c:spPr>
        </c:title>
        <c:numFmt formatCode="#,##0" sourceLinked="1"/>
        <c:majorTickMark val="out"/>
        <c:minorTickMark val="none"/>
        <c:tickLblPos val="nextTo"/>
        <c:spPr>
          <a:noFill/>
          <a:ln>
            <a:noFill/>
          </a:ln>
          <a:effectLst/>
        </c:spPr>
        <c:txPr>
          <a:bodyPr rot="-60000000" vert="horz"/>
          <a:lstStyle/>
          <a:p>
            <a:pPr>
              <a:defRPr/>
            </a:pPr>
            <a:endParaRPr lang="es-GT"/>
          </a:p>
        </c:txPr>
        <c:crossAx val="180830208"/>
        <c:crosses val="max"/>
        <c:crossBetween val="between"/>
      </c:valAx>
      <c:catAx>
        <c:axId val="180830208"/>
        <c:scaling>
          <c:orientation val="minMax"/>
        </c:scaling>
        <c:delete val="1"/>
        <c:axPos val="b"/>
        <c:majorTickMark val="out"/>
        <c:minorTickMark val="none"/>
        <c:tickLblPos val="nextTo"/>
        <c:crossAx val="168883328"/>
        <c:crosses val="autoZero"/>
        <c:auto val="1"/>
        <c:lblAlgn val="ctr"/>
        <c:lblOffset val="100"/>
        <c:noMultiLvlLbl val="0"/>
      </c:catAx>
      <c:spPr>
        <a:noFill/>
        <a:ln>
          <a:noFill/>
        </a:ln>
        <a:effectLst/>
      </c:spPr>
    </c:plotArea>
    <c:legend>
      <c:legendPos val="b"/>
      <c:overlay val="0"/>
      <c:spPr>
        <a:noFill/>
        <a:ln>
          <a:noFill/>
        </a:ln>
        <a:effectLst/>
      </c:spPr>
      <c:txPr>
        <a:bodyPr rot="0" vert="horz"/>
        <a:lstStyle/>
        <a:p>
          <a:pPr>
            <a:defRPr/>
          </a:pPr>
          <a:endParaRPr lang="es-GT"/>
        </a:p>
      </c:txPr>
    </c:legend>
    <c:plotVisOnly val="1"/>
    <c:dispBlanksAs val="gap"/>
    <c:showDLblsOverMax val="0"/>
  </c:chart>
  <c:spPr>
    <a:solidFill>
      <a:schemeClr val="bg1"/>
    </a:solidFill>
    <a:ln w="9525" cap="flat" cmpd="sng" algn="ctr">
      <a:noFill/>
      <a:round/>
    </a:ln>
    <a:effectLst/>
  </c:spPr>
  <c:txPr>
    <a:bodyPr/>
    <a:lstStyle/>
    <a:p>
      <a:pPr>
        <a:defRPr sz="1100">
          <a:solidFill>
            <a:sysClr val="windowText" lastClr="000000"/>
          </a:solidFill>
          <a:latin typeface="Times New Roman" panose="02020603050405020304" pitchFamily="18" charset="0"/>
          <a:cs typeface="Times New Roman" panose="02020603050405020304" pitchFamily="18" charset="0"/>
        </a:defRPr>
      </a:pPr>
      <a:endParaRPr lang="es-GT"/>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558452851234735E-2"/>
          <c:y val="4.2402826855123678E-2"/>
          <c:w val="0.92154903753120476"/>
          <c:h val="0.81993211095962826"/>
        </c:manualLayout>
      </c:layout>
      <c:barChart>
        <c:barDir val="col"/>
        <c:grouping val="clustered"/>
        <c:varyColors val="0"/>
        <c:ser>
          <c:idx val="0"/>
          <c:order val="0"/>
          <c:tx>
            <c:strRef>
              <c:f>Resultados!$B$12</c:f>
              <c:strCache>
                <c:ptCount val="1"/>
                <c:pt idx="0">
                  <c:v>Masa Salarial</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Berlin Sans FB" panose="020E0602020502020306" pitchFamily="34" charset="0"/>
                    <a:ea typeface="+mn-ea"/>
                    <a:cs typeface="Times New Roman" panose="02020603050405020304" pitchFamily="18" charset="0"/>
                  </a:defRPr>
                </a:pPr>
                <a:endParaRPr lang="es-G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Resultados!$C$11:$V$11</c:f>
              <c:numCache>
                <c:formatCode>General</c:formatCode>
                <c:ptCount val="20"/>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numCache>
            </c:numRef>
          </c:cat>
          <c:val>
            <c:numRef>
              <c:f>Resultados!$C$12:$V$12</c:f>
              <c:numCache>
                <c:formatCode>0.0%</c:formatCode>
                <c:ptCount val="20"/>
                <c:pt idx="0">
                  <c:v>0.29384255975178053</c:v>
                </c:pt>
                <c:pt idx="1">
                  <c:v>0.30046099608565069</c:v>
                </c:pt>
                <c:pt idx="2">
                  <c:v>0.27497046731256147</c:v>
                </c:pt>
                <c:pt idx="3">
                  <c:v>0.28081246882471056</c:v>
                </c:pt>
                <c:pt idx="4">
                  <c:v>0.25342526163496343</c:v>
                </c:pt>
                <c:pt idx="5">
                  <c:v>0.24546976134921425</c:v>
                </c:pt>
                <c:pt idx="6">
                  <c:v>0.24671489111415476</c:v>
                </c:pt>
                <c:pt idx="7">
                  <c:v>0.26944805142002537</c:v>
                </c:pt>
                <c:pt idx="8">
                  <c:v>0.29227151950187658</c:v>
                </c:pt>
                <c:pt idx="9">
                  <c:v>0.29850471951226665</c:v>
                </c:pt>
                <c:pt idx="10">
                  <c:v>0.3024284730536892</c:v>
                </c:pt>
                <c:pt idx="11">
                  <c:v>0.31147498145791447</c:v>
                </c:pt>
                <c:pt idx="12">
                  <c:v>0.3255513084332381</c:v>
                </c:pt>
                <c:pt idx="13">
                  <c:v>0.33946839607789381</c:v>
                </c:pt>
                <c:pt idx="14">
                  <c:v>0.37301120096430279</c:v>
                </c:pt>
                <c:pt idx="15">
                  <c:v>0.35582655373200722</c:v>
                </c:pt>
                <c:pt idx="16">
                  <c:v>0.35274939713750258</c:v>
                </c:pt>
                <c:pt idx="17">
                  <c:v>0.34800102728712456</c:v>
                </c:pt>
                <c:pt idx="18">
                  <c:v>0.35163391445989117</c:v>
                </c:pt>
                <c:pt idx="19">
                  <c:v>0.31703845216298998</c:v>
                </c:pt>
              </c:numCache>
            </c:numRef>
          </c:val>
          <c:extLst>
            <c:ext xmlns:c16="http://schemas.microsoft.com/office/drawing/2014/chart" uri="{C3380CC4-5D6E-409C-BE32-E72D297353CC}">
              <c16:uniqueId val="{00000000-55B9-4973-90F5-400A62DA3D01}"/>
            </c:ext>
          </c:extLst>
        </c:ser>
        <c:dLbls>
          <c:showLegendKey val="0"/>
          <c:showVal val="0"/>
          <c:showCatName val="0"/>
          <c:showSerName val="0"/>
          <c:showPercent val="0"/>
          <c:showBubbleSize val="0"/>
        </c:dLbls>
        <c:gapWidth val="150"/>
        <c:axId val="682264272"/>
        <c:axId val="682264600"/>
      </c:barChart>
      <c:catAx>
        <c:axId val="682264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Berlin Sans FB" panose="020E0602020502020306" pitchFamily="34" charset="0"/>
                <a:ea typeface="+mn-ea"/>
                <a:cs typeface="Times New Roman" panose="02020603050405020304" pitchFamily="18" charset="0"/>
              </a:defRPr>
            </a:pPr>
            <a:endParaRPr lang="es-GT"/>
          </a:p>
        </c:txPr>
        <c:crossAx val="682264600"/>
        <c:crosses val="autoZero"/>
        <c:auto val="1"/>
        <c:lblAlgn val="ctr"/>
        <c:lblOffset val="100"/>
        <c:noMultiLvlLbl val="0"/>
      </c:catAx>
      <c:valAx>
        <c:axId val="682264600"/>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Berlin Sans FB" panose="020E0602020502020306" pitchFamily="34" charset="0"/>
                <a:ea typeface="+mn-ea"/>
                <a:cs typeface="Times New Roman" panose="02020603050405020304" pitchFamily="18" charset="0"/>
              </a:defRPr>
            </a:pPr>
            <a:endParaRPr lang="es-GT"/>
          </a:p>
        </c:txPr>
        <c:crossAx val="682264272"/>
        <c:crosses val="autoZero"/>
        <c:crossBetween val="between"/>
      </c:valAx>
      <c:spPr>
        <a:noFill/>
        <a:ln>
          <a:noFill/>
        </a:ln>
        <a:effectLst/>
      </c:spPr>
    </c:plotArea>
    <c:legend>
      <c:legendPos val="b"/>
      <c:layout>
        <c:manualLayout>
          <c:xMode val="edge"/>
          <c:yMode val="edge"/>
          <c:x val="0.45192818689549841"/>
          <c:y val="0.9301194225721785"/>
          <c:w val="0.1027580595472949"/>
          <c:h val="6.9880577427821527E-2"/>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Berlin Sans FB" panose="020E0602020502020306" pitchFamily="34" charset="0"/>
              <a:ea typeface="+mn-ea"/>
              <a:cs typeface="Times New Roman" panose="02020603050405020304" pitchFamily="18" charset="0"/>
            </a:defRPr>
          </a:pPr>
          <a:endParaRPr lang="es-GT"/>
        </a:p>
      </c:txPr>
    </c:legend>
    <c:plotVisOnly val="1"/>
    <c:dispBlanksAs val="gap"/>
    <c:showDLblsOverMax val="0"/>
  </c:chart>
  <c:spPr>
    <a:solidFill>
      <a:schemeClr val="bg1"/>
    </a:solidFill>
    <a:ln w="9525" cap="flat" cmpd="sng" algn="ctr">
      <a:noFill/>
      <a:round/>
    </a:ln>
    <a:effectLst/>
  </c:spPr>
  <c:txPr>
    <a:bodyPr/>
    <a:lstStyle/>
    <a:p>
      <a:pPr>
        <a:defRPr sz="1200" b="0">
          <a:solidFill>
            <a:sysClr val="windowText" lastClr="000000"/>
          </a:solidFill>
          <a:latin typeface="Berlin Sans FB" panose="020E0602020502020306" pitchFamily="34" charset="0"/>
          <a:cs typeface="Times New Roman" panose="02020603050405020304" pitchFamily="18" charset="0"/>
        </a:defRPr>
      </a:pPr>
      <a:endParaRPr lang="es-GT"/>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337409160606431E-2"/>
          <c:y val="2.7557487981873297E-2"/>
          <c:w val="0.87648101394394007"/>
          <c:h val="0.86348796788961957"/>
        </c:manualLayout>
      </c:layout>
      <c:barChart>
        <c:barDir val="col"/>
        <c:grouping val="clustered"/>
        <c:varyColors val="0"/>
        <c:ser>
          <c:idx val="0"/>
          <c:order val="0"/>
          <c:tx>
            <c:strRef>
              <c:f>Gráficas!$B$181</c:f>
              <c:strCache>
                <c:ptCount val="1"/>
                <c:pt idx="0">
                  <c:v>Masa Salarial</c:v>
                </c:pt>
              </c:strCache>
            </c:strRef>
          </c:tx>
          <c:spPr>
            <a:solidFill>
              <a:schemeClr val="accent1"/>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E4EE-4B32-964D-60EB9D985B7C}"/>
                </c:ext>
              </c:extLst>
            </c:dLbl>
            <c:dLbl>
              <c:idx val="2"/>
              <c:delete val="1"/>
              <c:extLst>
                <c:ext xmlns:c15="http://schemas.microsoft.com/office/drawing/2012/chart" uri="{CE6537A1-D6FC-4f65-9D91-7224C49458BB}"/>
                <c:ext xmlns:c16="http://schemas.microsoft.com/office/drawing/2014/chart" uri="{C3380CC4-5D6E-409C-BE32-E72D297353CC}">
                  <c16:uniqueId val="{00000001-E4EE-4B32-964D-60EB9D985B7C}"/>
                </c:ext>
              </c:extLst>
            </c:dLbl>
            <c:dLbl>
              <c:idx val="3"/>
              <c:delete val="1"/>
              <c:extLst>
                <c:ext xmlns:c15="http://schemas.microsoft.com/office/drawing/2012/chart" uri="{CE6537A1-D6FC-4f65-9D91-7224C49458BB}"/>
                <c:ext xmlns:c16="http://schemas.microsoft.com/office/drawing/2014/chart" uri="{C3380CC4-5D6E-409C-BE32-E72D297353CC}">
                  <c16:uniqueId val="{00000002-E4EE-4B32-964D-60EB9D985B7C}"/>
                </c:ext>
              </c:extLst>
            </c:dLbl>
            <c:dLbl>
              <c:idx val="5"/>
              <c:delete val="1"/>
              <c:extLst>
                <c:ext xmlns:c15="http://schemas.microsoft.com/office/drawing/2012/chart" uri="{CE6537A1-D6FC-4f65-9D91-7224C49458BB}"/>
                <c:ext xmlns:c16="http://schemas.microsoft.com/office/drawing/2014/chart" uri="{C3380CC4-5D6E-409C-BE32-E72D297353CC}">
                  <c16:uniqueId val="{00000003-E4EE-4B32-964D-60EB9D985B7C}"/>
                </c:ext>
              </c:extLst>
            </c:dLbl>
            <c:dLbl>
              <c:idx val="6"/>
              <c:delete val="1"/>
              <c:extLst>
                <c:ext xmlns:c15="http://schemas.microsoft.com/office/drawing/2012/chart" uri="{CE6537A1-D6FC-4f65-9D91-7224C49458BB}"/>
                <c:ext xmlns:c16="http://schemas.microsoft.com/office/drawing/2014/chart" uri="{C3380CC4-5D6E-409C-BE32-E72D297353CC}">
                  <c16:uniqueId val="{00000004-E4EE-4B32-964D-60EB9D985B7C}"/>
                </c:ext>
              </c:extLst>
            </c:dLbl>
            <c:dLbl>
              <c:idx val="8"/>
              <c:delete val="1"/>
              <c:extLst>
                <c:ext xmlns:c15="http://schemas.microsoft.com/office/drawing/2012/chart" uri="{CE6537A1-D6FC-4f65-9D91-7224C49458BB}"/>
                <c:ext xmlns:c16="http://schemas.microsoft.com/office/drawing/2014/chart" uri="{C3380CC4-5D6E-409C-BE32-E72D297353CC}">
                  <c16:uniqueId val="{00000005-E4EE-4B32-964D-60EB9D985B7C}"/>
                </c:ext>
              </c:extLst>
            </c:dLbl>
            <c:dLbl>
              <c:idx val="9"/>
              <c:delete val="1"/>
              <c:extLst>
                <c:ext xmlns:c15="http://schemas.microsoft.com/office/drawing/2012/chart" uri="{CE6537A1-D6FC-4f65-9D91-7224C49458BB}"/>
                <c:ext xmlns:c16="http://schemas.microsoft.com/office/drawing/2014/chart" uri="{C3380CC4-5D6E-409C-BE32-E72D297353CC}">
                  <c16:uniqueId val="{00000006-E4EE-4B32-964D-60EB9D985B7C}"/>
                </c:ext>
              </c:extLst>
            </c:dLbl>
            <c:dLbl>
              <c:idx val="11"/>
              <c:delete val="1"/>
              <c:extLst>
                <c:ext xmlns:c15="http://schemas.microsoft.com/office/drawing/2012/chart" uri="{CE6537A1-D6FC-4f65-9D91-7224C49458BB}"/>
                <c:ext xmlns:c16="http://schemas.microsoft.com/office/drawing/2014/chart" uri="{C3380CC4-5D6E-409C-BE32-E72D297353CC}">
                  <c16:uniqueId val="{00000007-E4EE-4B32-964D-60EB9D985B7C}"/>
                </c:ext>
              </c:extLst>
            </c:dLbl>
            <c:dLbl>
              <c:idx val="12"/>
              <c:delete val="1"/>
              <c:extLst>
                <c:ext xmlns:c15="http://schemas.microsoft.com/office/drawing/2012/chart" uri="{CE6537A1-D6FC-4f65-9D91-7224C49458BB}"/>
                <c:ext xmlns:c16="http://schemas.microsoft.com/office/drawing/2014/chart" uri="{C3380CC4-5D6E-409C-BE32-E72D297353CC}">
                  <c16:uniqueId val="{00000008-E4EE-4B32-964D-60EB9D985B7C}"/>
                </c:ext>
              </c:extLst>
            </c:dLbl>
            <c:dLbl>
              <c:idx val="14"/>
              <c:delete val="1"/>
              <c:extLst>
                <c:ext xmlns:c15="http://schemas.microsoft.com/office/drawing/2012/chart" uri="{CE6537A1-D6FC-4f65-9D91-7224C49458BB}"/>
                <c:ext xmlns:c16="http://schemas.microsoft.com/office/drawing/2014/chart" uri="{C3380CC4-5D6E-409C-BE32-E72D297353CC}">
                  <c16:uniqueId val="{00000009-E4EE-4B32-964D-60EB9D985B7C}"/>
                </c:ext>
              </c:extLst>
            </c:dLbl>
            <c:dLbl>
              <c:idx val="15"/>
              <c:delete val="1"/>
              <c:extLst>
                <c:ext xmlns:c15="http://schemas.microsoft.com/office/drawing/2012/chart" uri="{CE6537A1-D6FC-4f65-9D91-7224C49458BB}"/>
                <c:ext xmlns:c16="http://schemas.microsoft.com/office/drawing/2014/chart" uri="{C3380CC4-5D6E-409C-BE32-E72D297353CC}">
                  <c16:uniqueId val="{0000000A-E4EE-4B32-964D-60EB9D985B7C}"/>
                </c:ext>
              </c:extLst>
            </c:dLbl>
            <c:dLbl>
              <c:idx val="17"/>
              <c:delete val="1"/>
              <c:extLst>
                <c:ext xmlns:c15="http://schemas.microsoft.com/office/drawing/2012/chart" uri="{CE6537A1-D6FC-4f65-9D91-7224C49458BB}"/>
                <c:ext xmlns:c16="http://schemas.microsoft.com/office/drawing/2014/chart" uri="{C3380CC4-5D6E-409C-BE32-E72D297353CC}">
                  <c16:uniqueId val="{0000000B-E4EE-4B32-964D-60EB9D985B7C}"/>
                </c:ext>
              </c:extLst>
            </c:dLbl>
            <c:dLbl>
              <c:idx val="18"/>
              <c:delete val="1"/>
              <c:extLst>
                <c:ext xmlns:c15="http://schemas.microsoft.com/office/drawing/2012/chart" uri="{CE6537A1-D6FC-4f65-9D91-7224C49458BB}"/>
                <c:ext xmlns:c16="http://schemas.microsoft.com/office/drawing/2014/chart" uri="{C3380CC4-5D6E-409C-BE32-E72D297353CC}">
                  <c16:uniqueId val="{0000000C-E4EE-4B32-964D-60EB9D985B7C}"/>
                </c:ext>
              </c:extLst>
            </c:dLbl>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Berlin Sans FB" panose="020E0602020502020306" pitchFamily="34" charset="0"/>
                    <a:ea typeface="+mn-ea"/>
                    <a:cs typeface="Times New Roman" panose="02020603050405020304" pitchFamily="18" charset="0"/>
                  </a:defRPr>
                </a:pPr>
                <a:endParaRPr lang="es-G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Gráficas!$C$180:$V$180</c:f>
              <c:numCache>
                <c:formatCode>General</c:formatCode>
                <c:ptCount val="20"/>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numCache>
            </c:numRef>
          </c:cat>
          <c:val>
            <c:numRef>
              <c:f>Gráficas!$C$181:$V$181</c:f>
              <c:numCache>
                <c:formatCode>#,##0.0</c:formatCode>
                <c:ptCount val="20"/>
                <c:pt idx="0">
                  <c:v>2157.9260488599998</c:v>
                </c:pt>
                <c:pt idx="1">
                  <c:v>2356.8340400699999</c:v>
                </c:pt>
                <c:pt idx="2">
                  <c:v>2603.0390149899999</c:v>
                </c:pt>
                <c:pt idx="3">
                  <c:v>2747.7249098000002</c:v>
                </c:pt>
                <c:pt idx="4">
                  <c:v>2881.9729844499998</c:v>
                </c:pt>
                <c:pt idx="5">
                  <c:v>3167.4308685400001</c:v>
                </c:pt>
                <c:pt idx="6">
                  <c:v>3495.3716596599998</c:v>
                </c:pt>
                <c:pt idx="7">
                  <c:v>4446.9526783000001</c:v>
                </c:pt>
                <c:pt idx="8">
                  <c:v>5518.4266969999999</c:v>
                </c:pt>
                <c:pt idx="9">
                  <c:v>6577.8128530800004</c:v>
                </c:pt>
                <c:pt idx="10">
                  <c:v>7555.3380367</c:v>
                </c:pt>
                <c:pt idx="11">
                  <c:v>7790.63232548</c:v>
                </c:pt>
                <c:pt idx="12">
                  <c:v>8320.7295201699999</c:v>
                </c:pt>
                <c:pt idx="13">
                  <c:v>9357.5921764999985</c:v>
                </c:pt>
                <c:pt idx="14">
                  <c:v>10445.12990765</c:v>
                </c:pt>
                <c:pt idx="15">
                  <c:v>10630.912979410001</c:v>
                </c:pt>
                <c:pt idx="16">
                  <c:v>11058.177574340001</c:v>
                </c:pt>
                <c:pt idx="17">
                  <c:v>11262.462525989999</c:v>
                </c:pt>
                <c:pt idx="18">
                  <c:v>12708.91167014</c:v>
                </c:pt>
                <c:pt idx="19">
                  <c:v>13487.481619709999</c:v>
                </c:pt>
              </c:numCache>
            </c:numRef>
          </c:val>
          <c:extLst>
            <c:ext xmlns:c16="http://schemas.microsoft.com/office/drawing/2014/chart" uri="{C3380CC4-5D6E-409C-BE32-E72D297353CC}">
              <c16:uniqueId val="{0000000D-E4EE-4B32-964D-60EB9D985B7C}"/>
            </c:ext>
          </c:extLst>
        </c:ser>
        <c:dLbls>
          <c:showLegendKey val="0"/>
          <c:showVal val="0"/>
          <c:showCatName val="0"/>
          <c:showSerName val="0"/>
          <c:showPercent val="0"/>
          <c:showBubbleSize val="0"/>
        </c:dLbls>
        <c:gapWidth val="150"/>
        <c:axId val="343770992"/>
        <c:axId val="343771320"/>
      </c:barChart>
      <c:lineChart>
        <c:grouping val="standard"/>
        <c:varyColors val="0"/>
        <c:ser>
          <c:idx val="1"/>
          <c:order val="1"/>
          <c:tx>
            <c:strRef>
              <c:f>Gráficas!$B$182</c:f>
              <c:strCache>
                <c:ptCount val="1"/>
                <c:pt idx="0">
                  <c:v>Variación</c:v>
                </c:pt>
              </c:strCache>
            </c:strRef>
          </c:tx>
          <c:spPr>
            <a:ln w="28575" cap="rnd">
              <a:solidFill>
                <a:schemeClr val="accent2"/>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E-E4EE-4B32-964D-60EB9D985B7C}"/>
                </c:ext>
              </c:extLst>
            </c:dLbl>
            <c:dLbl>
              <c:idx val="1"/>
              <c:delete val="1"/>
              <c:extLst>
                <c:ext xmlns:c15="http://schemas.microsoft.com/office/drawing/2012/chart" uri="{CE6537A1-D6FC-4f65-9D91-7224C49458BB}"/>
                <c:ext xmlns:c16="http://schemas.microsoft.com/office/drawing/2014/chart" uri="{C3380CC4-5D6E-409C-BE32-E72D297353CC}">
                  <c16:uniqueId val="{0000000F-E4EE-4B32-964D-60EB9D985B7C}"/>
                </c:ext>
              </c:extLst>
            </c:dLbl>
            <c:dLbl>
              <c:idx val="2"/>
              <c:delete val="1"/>
              <c:extLst>
                <c:ext xmlns:c15="http://schemas.microsoft.com/office/drawing/2012/chart" uri="{CE6537A1-D6FC-4f65-9D91-7224C49458BB}"/>
                <c:ext xmlns:c16="http://schemas.microsoft.com/office/drawing/2014/chart" uri="{C3380CC4-5D6E-409C-BE32-E72D297353CC}">
                  <c16:uniqueId val="{00000010-E4EE-4B32-964D-60EB9D985B7C}"/>
                </c:ext>
              </c:extLst>
            </c:dLbl>
            <c:dLbl>
              <c:idx val="3"/>
              <c:delete val="1"/>
              <c:extLst>
                <c:ext xmlns:c15="http://schemas.microsoft.com/office/drawing/2012/chart" uri="{CE6537A1-D6FC-4f65-9D91-7224C49458BB}"/>
                <c:ext xmlns:c16="http://schemas.microsoft.com/office/drawing/2014/chart" uri="{C3380CC4-5D6E-409C-BE32-E72D297353CC}">
                  <c16:uniqueId val="{00000011-E4EE-4B32-964D-60EB9D985B7C}"/>
                </c:ext>
              </c:extLst>
            </c:dLbl>
            <c:dLbl>
              <c:idx val="4"/>
              <c:delete val="1"/>
              <c:extLst>
                <c:ext xmlns:c15="http://schemas.microsoft.com/office/drawing/2012/chart" uri="{CE6537A1-D6FC-4f65-9D91-7224C49458BB}"/>
                <c:ext xmlns:c16="http://schemas.microsoft.com/office/drawing/2014/chart" uri="{C3380CC4-5D6E-409C-BE32-E72D297353CC}">
                  <c16:uniqueId val="{00000012-E4EE-4B32-964D-60EB9D985B7C}"/>
                </c:ext>
              </c:extLst>
            </c:dLbl>
            <c:dLbl>
              <c:idx val="5"/>
              <c:delete val="1"/>
              <c:extLst>
                <c:ext xmlns:c15="http://schemas.microsoft.com/office/drawing/2012/chart" uri="{CE6537A1-D6FC-4f65-9D91-7224C49458BB}"/>
                <c:ext xmlns:c16="http://schemas.microsoft.com/office/drawing/2014/chart" uri="{C3380CC4-5D6E-409C-BE32-E72D297353CC}">
                  <c16:uniqueId val="{00000013-E4EE-4B32-964D-60EB9D985B7C}"/>
                </c:ext>
              </c:extLst>
            </c:dLbl>
            <c:dLbl>
              <c:idx val="6"/>
              <c:delete val="1"/>
              <c:extLst>
                <c:ext xmlns:c15="http://schemas.microsoft.com/office/drawing/2012/chart" uri="{CE6537A1-D6FC-4f65-9D91-7224C49458BB}"/>
                <c:ext xmlns:c16="http://schemas.microsoft.com/office/drawing/2014/chart" uri="{C3380CC4-5D6E-409C-BE32-E72D297353CC}">
                  <c16:uniqueId val="{00000014-E4EE-4B32-964D-60EB9D985B7C}"/>
                </c:ext>
              </c:extLst>
            </c:dLbl>
            <c:dLbl>
              <c:idx val="7"/>
              <c:layout>
                <c:manualLayout>
                  <c:x val="-4.7826697719123137E-2"/>
                  <c:y val="-5.749935596599503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E4EE-4B32-964D-60EB9D985B7C}"/>
                </c:ext>
              </c:extLst>
            </c:dLbl>
            <c:dLbl>
              <c:idx val="8"/>
              <c:delete val="1"/>
              <c:extLst>
                <c:ext xmlns:c15="http://schemas.microsoft.com/office/drawing/2012/chart" uri="{CE6537A1-D6FC-4f65-9D91-7224C49458BB}"/>
                <c:ext xmlns:c16="http://schemas.microsoft.com/office/drawing/2014/chart" uri="{C3380CC4-5D6E-409C-BE32-E72D297353CC}">
                  <c16:uniqueId val="{00000016-E4EE-4B32-964D-60EB9D985B7C}"/>
                </c:ext>
              </c:extLst>
            </c:dLbl>
            <c:dLbl>
              <c:idx val="9"/>
              <c:delete val="1"/>
              <c:extLst>
                <c:ext xmlns:c15="http://schemas.microsoft.com/office/drawing/2012/chart" uri="{CE6537A1-D6FC-4f65-9D91-7224C49458BB}"/>
                <c:ext xmlns:c16="http://schemas.microsoft.com/office/drawing/2014/chart" uri="{C3380CC4-5D6E-409C-BE32-E72D297353CC}">
                  <c16:uniqueId val="{00000017-E4EE-4B32-964D-60EB9D985B7C}"/>
                </c:ext>
              </c:extLst>
            </c:dLbl>
            <c:dLbl>
              <c:idx val="10"/>
              <c:delete val="1"/>
              <c:extLst>
                <c:ext xmlns:c15="http://schemas.microsoft.com/office/drawing/2012/chart" uri="{CE6537A1-D6FC-4f65-9D91-7224C49458BB}"/>
                <c:ext xmlns:c16="http://schemas.microsoft.com/office/drawing/2014/chart" uri="{C3380CC4-5D6E-409C-BE32-E72D297353CC}">
                  <c16:uniqueId val="{00000018-E4EE-4B32-964D-60EB9D985B7C}"/>
                </c:ext>
              </c:extLst>
            </c:dLbl>
            <c:dLbl>
              <c:idx val="11"/>
              <c:delete val="1"/>
              <c:extLst>
                <c:ext xmlns:c15="http://schemas.microsoft.com/office/drawing/2012/chart" uri="{CE6537A1-D6FC-4f65-9D91-7224C49458BB}"/>
                <c:ext xmlns:c16="http://schemas.microsoft.com/office/drawing/2014/chart" uri="{C3380CC4-5D6E-409C-BE32-E72D297353CC}">
                  <c16:uniqueId val="{00000019-E4EE-4B32-964D-60EB9D985B7C}"/>
                </c:ext>
              </c:extLst>
            </c:dLbl>
            <c:dLbl>
              <c:idx val="12"/>
              <c:delete val="1"/>
              <c:extLst>
                <c:ext xmlns:c15="http://schemas.microsoft.com/office/drawing/2012/chart" uri="{CE6537A1-D6FC-4f65-9D91-7224C49458BB}"/>
                <c:ext xmlns:c16="http://schemas.microsoft.com/office/drawing/2014/chart" uri="{C3380CC4-5D6E-409C-BE32-E72D297353CC}">
                  <c16:uniqueId val="{0000001A-E4EE-4B32-964D-60EB9D985B7C}"/>
                </c:ext>
              </c:extLst>
            </c:dLbl>
            <c:dLbl>
              <c:idx val="13"/>
              <c:delete val="1"/>
              <c:extLst>
                <c:ext xmlns:c15="http://schemas.microsoft.com/office/drawing/2012/chart" uri="{CE6537A1-D6FC-4f65-9D91-7224C49458BB}"/>
                <c:ext xmlns:c16="http://schemas.microsoft.com/office/drawing/2014/chart" uri="{C3380CC4-5D6E-409C-BE32-E72D297353CC}">
                  <c16:uniqueId val="{0000001B-E4EE-4B32-964D-60EB9D985B7C}"/>
                </c:ext>
              </c:extLst>
            </c:dLbl>
            <c:dLbl>
              <c:idx val="14"/>
              <c:delete val="1"/>
              <c:extLst>
                <c:ext xmlns:c15="http://schemas.microsoft.com/office/drawing/2012/chart" uri="{CE6537A1-D6FC-4f65-9D91-7224C49458BB}"/>
                <c:ext xmlns:c16="http://schemas.microsoft.com/office/drawing/2014/chart" uri="{C3380CC4-5D6E-409C-BE32-E72D297353CC}">
                  <c16:uniqueId val="{0000001C-E4EE-4B32-964D-60EB9D985B7C}"/>
                </c:ext>
              </c:extLst>
            </c:dLbl>
            <c:dLbl>
              <c:idx val="15"/>
              <c:delete val="1"/>
              <c:extLst>
                <c:ext xmlns:c15="http://schemas.microsoft.com/office/drawing/2012/chart" uri="{CE6537A1-D6FC-4f65-9D91-7224C49458BB}"/>
                <c:ext xmlns:c16="http://schemas.microsoft.com/office/drawing/2014/chart" uri="{C3380CC4-5D6E-409C-BE32-E72D297353CC}">
                  <c16:uniqueId val="{0000001D-E4EE-4B32-964D-60EB9D985B7C}"/>
                </c:ext>
              </c:extLst>
            </c:dLbl>
            <c:dLbl>
              <c:idx val="16"/>
              <c:delete val="1"/>
              <c:extLst>
                <c:ext xmlns:c15="http://schemas.microsoft.com/office/drawing/2012/chart" uri="{CE6537A1-D6FC-4f65-9D91-7224C49458BB}"/>
                <c:ext xmlns:c16="http://schemas.microsoft.com/office/drawing/2014/chart" uri="{C3380CC4-5D6E-409C-BE32-E72D297353CC}">
                  <c16:uniqueId val="{0000001E-E4EE-4B32-964D-60EB9D985B7C}"/>
                </c:ext>
              </c:extLst>
            </c:dLbl>
            <c:dLbl>
              <c:idx val="17"/>
              <c:delete val="1"/>
              <c:extLst>
                <c:ext xmlns:c15="http://schemas.microsoft.com/office/drawing/2012/chart" uri="{CE6537A1-D6FC-4f65-9D91-7224C49458BB}"/>
                <c:ext xmlns:c16="http://schemas.microsoft.com/office/drawing/2014/chart" uri="{C3380CC4-5D6E-409C-BE32-E72D297353CC}">
                  <c16:uniqueId val="{0000001F-E4EE-4B32-964D-60EB9D985B7C}"/>
                </c:ext>
              </c:extLst>
            </c:dLbl>
            <c:dLbl>
              <c:idx val="18"/>
              <c:delete val="1"/>
              <c:extLst>
                <c:ext xmlns:c15="http://schemas.microsoft.com/office/drawing/2012/chart" uri="{CE6537A1-D6FC-4f65-9D91-7224C49458BB}"/>
                <c:ext xmlns:c16="http://schemas.microsoft.com/office/drawing/2014/chart" uri="{C3380CC4-5D6E-409C-BE32-E72D297353CC}">
                  <c16:uniqueId val="{00000020-E4EE-4B32-964D-60EB9D985B7C}"/>
                </c:ext>
              </c:extLst>
            </c:dLbl>
            <c:dLbl>
              <c:idx val="19"/>
              <c:delete val="1"/>
              <c:extLst>
                <c:ext xmlns:c15="http://schemas.microsoft.com/office/drawing/2012/chart" uri="{CE6537A1-D6FC-4f65-9D91-7224C49458BB}"/>
                <c:ext xmlns:c16="http://schemas.microsoft.com/office/drawing/2014/chart" uri="{C3380CC4-5D6E-409C-BE32-E72D297353CC}">
                  <c16:uniqueId val="{00000021-E4EE-4B32-964D-60EB9D985B7C}"/>
                </c:ext>
              </c:extLst>
            </c:dLbl>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Berlin Sans FB" panose="020E0602020502020306" pitchFamily="34" charset="0"/>
                    <a:ea typeface="+mn-ea"/>
                    <a:cs typeface="Times New Roman" panose="02020603050405020304" pitchFamily="18" charset="0"/>
                  </a:defRPr>
                </a:pPr>
                <a:endParaRPr lang="es-GT"/>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Gráficas!$C$180:$V$180</c:f>
              <c:numCache>
                <c:formatCode>General</c:formatCode>
                <c:ptCount val="20"/>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numCache>
            </c:numRef>
          </c:cat>
          <c:val>
            <c:numRef>
              <c:f>Gráficas!$C$182:$V$182</c:f>
              <c:numCache>
                <c:formatCode>0.0%</c:formatCode>
                <c:ptCount val="20"/>
                <c:pt idx="0">
                  <c:v>0.32577286671801398</c:v>
                </c:pt>
                <c:pt idx="1">
                  <c:v>9.2175536467099972E-2</c:v>
                </c:pt>
                <c:pt idx="2">
                  <c:v>0.10446428163125465</c:v>
                </c:pt>
                <c:pt idx="3">
                  <c:v>5.5583452255922428E-2</c:v>
                </c:pt>
                <c:pt idx="4">
                  <c:v>4.8857902103369932E-2</c:v>
                </c:pt>
                <c:pt idx="5">
                  <c:v>9.9049465636985357E-2</c:v>
                </c:pt>
                <c:pt idx="6">
                  <c:v>0.10353526398230795</c:v>
                </c:pt>
                <c:pt idx="7">
                  <c:v>0.27224029696818053</c:v>
                </c:pt>
                <c:pt idx="8">
                  <c:v>0.24094567588463911</c:v>
                </c:pt>
                <c:pt idx="9">
                  <c:v>0.19197249764247437</c:v>
                </c:pt>
                <c:pt idx="10">
                  <c:v>0.14860945506564271</c:v>
                </c:pt>
                <c:pt idx="11">
                  <c:v>3.1142787739881328E-2</c:v>
                </c:pt>
                <c:pt idx="12">
                  <c:v>6.8042897231366917E-2</c:v>
                </c:pt>
                <c:pt idx="13">
                  <c:v>0.12461198910703386</c:v>
                </c:pt>
                <c:pt idx="14">
                  <c:v>0.11621982563860467</c:v>
                </c:pt>
                <c:pt idx="15">
                  <c:v>1.7786573590045318E-2</c:v>
                </c:pt>
                <c:pt idx="16">
                  <c:v>4.0190771550621118E-2</c:v>
                </c:pt>
                <c:pt idx="17">
                  <c:v>1.8473654476668155E-2</c:v>
                </c:pt>
                <c:pt idx="18">
                  <c:v>0.12843098397105246</c:v>
                </c:pt>
                <c:pt idx="19">
                  <c:v>6.1261732694175119E-2</c:v>
                </c:pt>
              </c:numCache>
            </c:numRef>
          </c:val>
          <c:smooth val="0"/>
          <c:extLst>
            <c:ext xmlns:c16="http://schemas.microsoft.com/office/drawing/2014/chart" uri="{C3380CC4-5D6E-409C-BE32-E72D297353CC}">
              <c16:uniqueId val="{00000022-E4EE-4B32-964D-60EB9D985B7C}"/>
            </c:ext>
          </c:extLst>
        </c:ser>
        <c:dLbls>
          <c:showLegendKey val="0"/>
          <c:showVal val="0"/>
          <c:showCatName val="0"/>
          <c:showSerName val="0"/>
          <c:showPercent val="0"/>
          <c:showBubbleSize val="0"/>
        </c:dLbls>
        <c:marker val="1"/>
        <c:smooth val="0"/>
        <c:axId val="273842200"/>
        <c:axId val="273836296"/>
      </c:lineChart>
      <c:catAx>
        <c:axId val="343770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Berlin Sans FB" panose="020E0602020502020306" pitchFamily="34" charset="0"/>
                <a:ea typeface="+mn-ea"/>
                <a:cs typeface="Times New Roman" panose="02020603050405020304" pitchFamily="18" charset="0"/>
              </a:defRPr>
            </a:pPr>
            <a:endParaRPr lang="es-GT"/>
          </a:p>
        </c:txPr>
        <c:crossAx val="343771320"/>
        <c:crosses val="autoZero"/>
        <c:auto val="1"/>
        <c:lblAlgn val="ctr"/>
        <c:lblOffset val="100"/>
        <c:noMultiLvlLbl val="0"/>
      </c:catAx>
      <c:valAx>
        <c:axId val="343771320"/>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Berlin Sans FB" panose="020E0602020502020306" pitchFamily="34" charset="0"/>
                <a:ea typeface="+mn-ea"/>
                <a:cs typeface="Times New Roman" panose="02020603050405020304" pitchFamily="18" charset="0"/>
              </a:defRPr>
            </a:pPr>
            <a:endParaRPr lang="es-GT"/>
          </a:p>
        </c:txPr>
        <c:crossAx val="343770992"/>
        <c:crosses val="autoZero"/>
        <c:crossBetween val="between"/>
      </c:valAx>
      <c:valAx>
        <c:axId val="273836296"/>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Berlin Sans FB" panose="020E0602020502020306" pitchFamily="34" charset="0"/>
                <a:ea typeface="+mn-ea"/>
                <a:cs typeface="Times New Roman" panose="02020603050405020304" pitchFamily="18" charset="0"/>
              </a:defRPr>
            </a:pPr>
            <a:endParaRPr lang="es-GT"/>
          </a:p>
        </c:txPr>
        <c:crossAx val="273842200"/>
        <c:crosses val="max"/>
        <c:crossBetween val="between"/>
      </c:valAx>
      <c:catAx>
        <c:axId val="273842200"/>
        <c:scaling>
          <c:orientation val="minMax"/>
        </c:scaling>
        <c:delete val="1"/>
        <c:axPos val="b"/>
        <c:numFmt formatCode="General" sourceLinked="1"/>
        <c:majorTickMark val="out"/>
        <c:minorTickMark val="none"/>
        <c:tickLblPos val="nextTo"/>
        <c:crossAx val="27383629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Berlin Sans FB" panose="020E0602020502020306" pitchFamily="34" charset="0"/>
              <a:ea typeface="+mn-ea"/>
              <a:cs typeface="Times New Roman" panose="02020603050405020304" pitchFamily="18" charset="0"/>
            </a:defRPr>
          </a:pPr>
          <a:endParaRPr lang="es-G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000" b="0">
          <a:solidFill>
            <a:sysClr val="windowText" lastClr="000000"/>
          </a:solidFill>
          <a:latin typeface="Berlin Sans FB" panose="020E0602020502020306" pitchFamily="34" charset="0"/>
          <a:cs typeface="Times New Roman" panose="02020603050405020304" pitchFamily="18" charset="0"/>
        </a:defRPr>
      </a:pPr>
      <a:endParaRPr lang="es-GT"/>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Gráficas!$B$209</c:f>
              <c:strCache>
                <c:ptCount val="1"/>
                <c:pt idx="0">
                  <c:v>Peso de la masa salarial</c:v>
                </c:pt>
              </c:strCache>
            </c:strRef>
          </c:tx>
          <c:spPr>
            <a:solidFill>
              <a:schemeClr val="accent1">
                <a:lumMod val="50000"/>
              </a:schemeClr>
            </a:solidFill>
            <a:ln>
              <a:noFill/>
            </a:ln>
            <a:effectLst/>
          </c:spPr>
          <c:invertIfNegative val="0"/>
          <c:dLbls>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71E-492C-AC38-822B712F43ED}"/>
                </c:ext>
              </c:extLst>
            </c:dLbl>
            <c:dLbl>
              <c:idx val="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71E-492C-AC38-822B712F43ED}"/>
                </c:ext>
              </c:extLst>
            </c:dLbl>
            <c:dLbl>
              <c:idx val="1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71E-492C-AC38-822B712F43ED}"/>
                </c:ext>
              </c:extLst>
            </c:dLbl>
            <c:dLbl>
              <c:idx val="1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71E-492C-AC38-822B712F43ED}"/>
                </c:ext>
              </c:extLst>
            </c:dLbl>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Berlin Sans FB" panose="020E0602020502020306" pitchFamily="34" charset="0"/>
                    <a:ea typeface="+mn-ea"/>
                    <a:cs typeface="Times New Roman" panose="02020603050405020304" pitchFamily="18" charset="0"/>
                  </a:defRPr>
                </a:pPr>
                <a:endParaRPr lang="es-GT"/>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Gráficas!$C$180:$V$180</c:f>
              <c:numCache>
                <c:formatCode>General</c:formatCode>
                <c:ptCount val="20"/>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numCache>
            </c:numRef>
          </c:cat>
          <c:val>
            <c:numRef>
              <c:f>Gráficas!$C$209:$V$209</c:f>
              <c:numCache>
                <c:formatCode>0.0%</c:formatCode>
                <c:ptCount val="20"/>
                <c:pt idx="0">
                  <c:v>0.70471433927292171</c:v>
                </c:pt>
                <c:pt idx="1">
                  <c:v>0.74636218838262125</c:v>
                </c:pt>
                <c:pt idx="2">
                  <c:v>0.76854383048096486</c:v>
                </c:pt>
                <c:pt idx="3">
                  <c:v>0.7444372485133568</c:v>
                </c:pt>
                <c:pt idx="4">
                  <c:v>0.67329556440419192</c:v>
                </c:pt>
                <c:pt idx="5">
                  <c:v>0.64367643459311075</c:v>
                </c:pt>
                <c:pt idx="6">
                  <c:v>0.64544148797419165</c:v>
                </c:pt>
                <c:pt idx="7">
                  <c:v>0.76769927093293655</c:v>
                </c:pt>
                <c:pt idx="8">
                  <c:v>0.68605826907516887</c:v>
                </c:pt>
                <c:pt idx="9">
                  <c:v>0.71790153633311193</c:v>
                </c:pt>
                <c:pt idx="10">
                  <c:v>0.75864144031973624</c:v>
                </c:pt>
                <c:pt idx="11">
                  <c:v>0.81209197095700725</c:v>
                </c:pt>
                <c:pt idx="12">
                  <c:v>0.81439489507937568</c:v>
                </c:pt>
                <c:pt idx="13">
                  <c:v>0.8279528304574757</c:v>
                </c:pt>
                <c:pt idx="14">
                  <c:v>0.86435005967018352</c:v>
                </c:pt>
                <c:pt idx="15">
                  <c:v>0.87506239728112711</c:v>
                </c:pt>
                <c:pt idx="16">
                  <c:v>0.86264597638174489</c:v>
                </c:pt>
                <c:pt idx="17">
                  <c:v>0.80502110047541342</c:v>
                </c:pt>
                <c:pt idx="18">
                  <c:v>0.80360757179072373</c:v>
                </c:pt>
                <c:pt idx="19">
                  <c:v>0.80605734675409413</c:v>
                </c:pt>
              </c:numCache>
            </c:numRef>
          </c:val>
          <c:extLst>
            <c:ext xmlns:c16="http://schemas.microsoft.com/office/drawing/2014/chart" uri="{C3380CC4-5D6E-409C-BE32-E72D297353CC}">
              <c16:uniqueId val="{00000004-771E-492C-AC38-822B712F43ED}"/>
            </c:ext>
          </c:extLst>
        </c:ser>
        <c:dLbls>
          <c:showLegendKey val="0"/>
          <c:showVal val="0"/>
          <c:showCatName val="0"/>
          <c:showSerName val="0"/>
          <c:showPercent val="0"/>
          <c:showBubbleSize val="0"/>
        </c:dLbls>
        <c:gapWidth val="150"/>
        <c:axId val="343770992"/>
        <c:axId val="343771320"/>
      </c:barChart>
      <c:catAx>
        <c:axId val="343770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Berlin Sans FB" panose="020E0602020502020306" pitchFamily="34" charset="0"/>
                <a:ea typeface="+mn-ea"/>
                <a:cs typeface="Times New Roman" panose="02020603050405020304" pitchFamily="18" charset="0"/>
              </a:defRPr>
            </a:pPr>
            <a:endParaRPr lang="es-GT"/>
          </a:p>
        </c:txPr>
        <c:crossAx val="343771320"/>
        <c:crosses val="autoZero"/>
        <c:auto val="1"/>
        <c:lblAlgn val="ctr"/>
        <c:lblOffset val="100"/>
        <c:noMultiLvlLbl val="0"/>
      </c:catAx>
      <c:valAx>
        <c:axId val="343771320"/>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Berlin Sans FB" panose="020E0602020502020306" pitchFamily="34" charset="0"/>
                <a:ea typeface="+mn-ea"/>
                <a:cs typeface="Times New Roman" panose="02020603050405020304" pitchFamily="18" charset="0"/>
              </a:defRPr>
            </a:pPr>
            <a:endParaRPr lang="es-GT"/>
          </a:p>
        </c:txPr>
        <c:crossAx val="3437709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Berlin Sans FB" panose="020E0602020502020306" pitchFamily="34" charset="0"/>
              <a:ea typeface="+mn-ea"/>
              <a:cs typeface="Times New Roman" panose="02020603050405020304" pitchFamily="18" charset="0"/>
            </a:defRPr>
          </a:pPr>
          <a:endParaRPr lang="es-G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000">
          <a:solidFill>
            <a:sysClr val="windowText" lastClr="000000"/>
          </a:solidFill>
          <a:latin typeface="Berlin Sans FB" panose="020E0602020502020306" pitchFamily="34" charset="0"/>
          <a:cs typeface="Times New Roman" panose="02020603050405020304" pitchFamily="18" charset="0"/>
        </a:defRPr>
      </a:pPr>
      <a:endParaRPr lang="es-GT"/>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Gráficas!$B$237</c:f>
              <c:strCache>
                <c:ptCount val="1"/>
                <c:pt idx="0">
                  <c:v>Masa salarial</c:v>
                </c:pt>
              </c:strCache>
            </c:strRef>
          </c:tx>
          <c:spPr>
            <a:solidFill>
              <a:schemeClr val="accent1"/>
            </a:solidFill>
            <a:ln>
              <a:noFill/>
            </a:ln>
            <a:effectLst/>
          </c:spPr>
          <c:invertIfNegative val="0"/>
          <c:dLbls>
            <c:dLbl>
              <c:idx val="2"/>
              <c:layout>
                <c:manualLayout>
                  <c:x val="0"/>
                  <c:y val="-6.04229607250755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715-49EB-A44D-984ABDF97F0B}"/>
                </c:ext>
              </c:extLst>
            </c:dLbl>
            <c:dLbl>
              <c:idx val="5"/>
              <c:layout>
                <c:manualLayout>
                  <c:x val="6.5811122079631459E-3"/>
                  <c:y val="2.58955545964609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715-49EB-A44D-984ABDF97F0B}"/>
                </c:ext>
              </c:extLst>
            </c:dLbl>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715-49EB-A44D-984ABDF97F0B}"/>
                </c:ext>
              </c:extLst>
            </c:dLbl>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715-49EB-A44D-984ABDF97F0B}"/>
                </c:ext>
              </c:extLst>
            </c:dLbl>
            <c:dLbl>
              <c:idx val="1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715-49EB-A44D-984ABDF97F0B}"/>
                </c:ext>
              </c:extLst>
            </c:dLbl>
            <c:dLbl>
              <c:idx val="1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715-49EB-A44D-984ABDF97F0B}"/>
                </c:ext>
              </c:extLst>
            </c:dLbl>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Berlin Sans FB" panose="020E0602020502020306" pitchFamily="34" charset="0"/>
                    <a:ea typeface="+mn-ea"/>
                    <a:cs typeface="Times New Roman" panose="02020603050405020304" pitchFamily="18" charset="0"/>
                  </a:defRPr>
                </a:pPr>
                <a:endParaRPr lang="es-GT"/>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Gráficas!$C$180:$V$180</c:f>
              <c:numCache>
                <c:formatCode>General</c:formatCode>
                <c:ptCount val="20"/>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numCache>
            </c:numRef>
          </c:cat>
          <c:val>
            <c:numRef>
              <c:f>Gráficas!$C$237:$V$237</c:f>
              <c:numCache>
                <c:formatCode>_-* #,##0.0_-;\-* #,##0.0_-;_-* "-"??_-;_-@_-</c:formatCode>
                <c:ptCount val="20"/>
                <c:pt idx="0">
                  <c:v>765.43276153000011</c:v>
                </c:pt>
                <c:pt idx="1">
                  <c:v>788.27026267999997</c:v>
                </c:pt>
                <c:pt idx="2">
                  <c:v>862.65130280999995</c:v>
                </c:pt>
                <c:pt idx="3">
                  <c:v>879.64078627999993</c:v>
                </c:pt>
                <c:pt idx="4">
                  <c:v>924.59835744999998</c:v>
                </c:pt>
                <c:pt idx="5">
                  <c:v>1032.5929214600001</c:v>
                </c:pt>
                <c:pt idx="6">
                  <c:v>1195.2341879400001</c:v>
                </c:pt>
                <c:pt idx="7">
                  <c:v>1500.8876951</c:v>
                </c:pt>
                <c:pt idx="8">
                  <c:v>1925.9399378099999</c:v>
                </c:pt>
                <c:pt idx="9">
                  <c:v>2068.6511285500001</c:v>
                </c:pt>
                <c:pt idx="10">
                  <c:v>2158.41725769</c:v>
                </c:pt>
                <c:pt idx="11">
                  <c:v>2438.4383587800003</c:v>
                </c:pt>
                <c:pt idx="12">
                  <c:v>2931.8053959700001</c:v>
                </c:pt>
                <c:pt idx="13">
                  <c:v>3028.7821057700003</c:v>
                </c:pt>
                <c:pt idx="14">
                  <c:v>3304.00431824</c:v>
                </c:pt>
                <c:pt idx="15">
                  <c:v>3341.2279032599999</c:v>
                </c:pt>
                <c:pt idx="16">
                  <c:v>3483.0557155000001</c:v>
                </c:pt>
                <c:pt idx="17">
                  <c:v>3740.3450165499999</c:v>
                </c:pt>
                <c:pt idx="18">
                  <c:v>4785.8875234200004</c:v>
                </c:pt>
                <c:pt idx="19">
                  <c:v>5417.9075528699996</c:v>
                </c:pt>
              </c:numCache>
            </c:numRef>
          </c:val>
          <c:extLst>
            <c:ext xmlns:c16="http://schemas.microsoft.com/office/drawing/2014/chart" uri="{C3380CC4-5D6E-409C-BE32-E72D297353CC}">
              <c16:uniqueId val="{00000006-1715-49EB-A44D-984ABDF97F0B}"/>
            </c:ext>
          </c:extLst>
        </c:ser>
        <c:dLbls>
          <c:showLegendKey val="0"/>
          <c:showVal val="0"/>
          <c:showCatName val="0"/>
          <c:showSerName val="0"/>
          <c:showPercent val="0"/>
          <c:showBubbleSize val="0"/>
        </c:dLbls>
        <c:gapWidth val="150"/>
        <c:axId val="343770992"/>
        <c:axId val="343771320"/>
      </c:barChart>
      <c:lineChart>
        <c:grouping val="standard"/>
        <c:varyColors val="0"/>
        <c:ser>
          <c:idx val="1"/>
          <c:order val="1"/>
          <c:tx>
            <c:strRef>
              <c:f>Gráficas!$B$238</c:f>
              <c:strCache>
                <c:ptCount val="1"/>
                <c:pt idx="0">
                  <c:v>Variación</c:v>
                </c:pt>
              </c:strCache>
            </c:strRef>
          </c:tx>
          <c:spPr>
            <a:ln w="28575" cap="rnd">
              <a:solidFill>
                <a:schemeClr val="accent2"/>
              </a:solidFill>
              <a:round/>
            </a:ln>
            <a:effectLst/>
          </c:spPr>
          <c:marker>
            <c:symbol val="none"/>
          </c:marker>
          <c:dLbls>
            <c:dLbl>
              <c:idx val="8"/>
              <c:layout>
                <c:manualLayout>
                  <c:x val="-5.0226017076845868E-2"/>
                  <c:y val="-6.00858369098712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715-49EB-A44D-984ABDF97F0B}"/>
                </c:ext>
              </c:extLst>
            </c:dLbl>
            <c:dLbl>
              <c:idx val="12"/>
              <c:layout>
                <c:manualLayout>
                  <c:x val="-4.9358341559723594E-2"/>
                  <c:y val="-6.04229607250755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715-49EB-A44D-984ABDF97F0B}"/>
                </c:ext>
              </c:extLst>
            </c:dLbl>
            <c:dLbl>
              <c:idx val="18"/>
              <c:layout>
                <c:manualLayout>
                  <c:x val="-4.606778545574202E-2"/>
                  <c:y val="-5.17911091929219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715-49EB-A44D-984ABDF97F0B}"/>
                </c:ext>
              </c:extLst>
            </c:dLbl>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Berlin Sans FB" panose="020E0602020502020306" pitchFamily="34" charset="0"/>
                    <a:ea typeface="+mn-ea"/>
                    <a:cs typeface="Times New Roman" panose="02020603050405020304" pitchFamily="18" charset="0"/>
                  </a:defRPr>
                </a:pPr>
                <a:endParaRPr lang="es-GT"/>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Gráficas!$C$180:$V$180</c:f>
              <c:numCache>
                <c:formatCode>General</c:formatCode>
                <c:ptCount val="20"/>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numCache>
            </c:numRef>
          </c:cat>
          <c:val>
            <c:numRef>
              <c:f>Gráficas!$C$238:$V$238</c:f>
              <c:numCache>
                <c:formatCode>0.0%</c:formatCode>
                <c:ptCount val="20"/>
                <c:pt idx="0">
                  <c:v>0.32577286671801398</c:v>
                </c:pt>
                <c:pt idx="1">
                  <c:v>2.9836064377948279E-2</c:v>
                </c:pt>
                <c:pt idx="2">
                  <c:v>9.4359820040801345E-2</c:v>
                </c:pt>
                <c:pt idx="3">
                  <c:v>1.9694496970743991E-2</c:v>
                </c:pt>
                <c:pt idx="4">
                  <c:v>5.1109011622944012E-2</c:v>
                </c:pt>
                <c:pt idx="5">
                  <c:v>0.11680159621724195</c:v>
                </c:pt>
                <c:pt idx="6">
                  <c:v>0.15750763258190736</c:v>
                </c:pt>
                <c:pt idx="7">
                  <c:v>0.25572687783203163</c:v>
                </c:pt>
                <c:pt idx="8">
                  <c:v>0.28320056463763588</c:v>
                </c:pt>
                <c:pt idx="9">
                  <c:v>7.4099502242150894E-2</c:v>
                </c:pt>
                <c:pt idx="10">
                  <c:v>4.339355626529473E-2</c:v>
                </c:pt>
                <c:pt idx="11">
                  <c:v>0.12973446171834579</c:v>
                </c:pt>
                <c:pt idx="12">
                  <c:v>0.20232909944741895</c:v>
                </c:pt>
                <c:pt idx="13">
                  <c:v>3.3077471626630661E-2</c:v>
                </c:pt>
                <c:pt idx="14">
                  <c:v>9.0868937697989427E-2</c:v>
                </c:pt>
                <c:pt idx="15">
                  <c:v>1.1266203501764327E-2</c:v>
                </c:pt>
                <c:pt idx="16">
                  <c:v>4.2447811507146938E-2</c:v>
                </c:pt>
                <c:pt idx="17">
                  <c:v>7.3868844504850317E-2</c:v>
                </c:pt>
                <c:pt idx="18">
                  <c:v>0.2795310331650589</c:v>
                </c:pt>
                <c:pt idx="19">
                  <c:v>0.1320591063532468</c:v>
                </c:pt>
              </c:numCache>
            </c:numRef>
          </c:val>
          <c:smooth val="0"/>
          <c:extLst>
            <c:ext xmlns:c16="http://schemas.microsoft.com/office/drawing/2014/chart" uri="{C3380CC4-5D6E-409C-BE32-E72D297353CC}">
              <c16:uniqueId val="{0000000A-1715-49EB-A44D-984ABDF97F0B}"/>
            </c:ext>
          </c:extLst>
        </c:ser>
        <c:dLbls>
          <c:showLegendKey val="0"/>
          <c:showVal val="0"/>
          <c:showCatName val="0"/>
          <c:showSerName val="0"/>
          <c:showPercent val="0"/>
          <c:showBubbleSize val="0"/>
        </c:dLbls>
        <c:marker val="1"/>
        <c:smooth val="0"/>
        <c:axId val="439002272"/>
        <c:axId val="439001944"/>
      </c:lineChart>
      <c:catAx>
        <c:axId val="343770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Berlin Sans FB" panose="020E0602020502020306" pitchFamily="34" charset="0"/>
                <a:ea typeface="+mn-ea"/>
                <a:cs typeface="Times New Roman" panose="02020603050405020304" pitchFamily="18" charset="0"/>
              </a:defRPr>
            </a:pPr>
            <a:endParaRPr lang="es-GT"/>
          </a:p>
        </c:txPr>
        <c:crossAx val="343771320"/>
        <c:crosses val="autoZero"/>
        <c:auto val="1"/>
        <c:lblAlgn val="ctr"/>
        <c:lblOffset val="100"/>
        <c:noMultiLvlLbl val="0"/>
      </c:catAx>
      <c:valAx>
        <c:axId val="343771320"/>
        <c:scaling>
          <c:orientation val="minMax"/>
        </c:scaling>
        <c:delete val="0"/>
        <c:axPos val="l"/>
        <c:numFmt formatCode="_-* #,##0.0_-;\-* #,##0.0_-;_-* &quot;-&quot;??_-;_-@_-"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Berlin Sans FB" panose="020E0602020502020306" pitchFamily="34" charset="0"/>
                <a:ea typeface="+mn-ea"/>
                <a:cs typeface="Times New Roman" panose="02020603050405020304" pitchFamily="18" charset="0"/>
              </a:defRPr>
            </a:pPr>
            <a:endParaRPr lang="es-GT"/>
          </a:p>
        </c:txPr>
        <c:crossAx val="343770992"/>
        <c:crosses val="autoZero"/>
        <c:crossBetween val="between"/>
      </c:valAx>
      <c:valAx>
        <c:axId val="439001944"/>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Berlin Sans FB" panose="020E0602020502020306" pitchFamily="34" charset="0"/>
                <a:ea typeface="+mn-ea"/>
                <a:cs typeface="Times New Roman" panose="02020603050405020304" pitchFamily="18" charset="0"/>
              </a:defRPr>
            </a:pPr>
            <a:endParaRPr lang="es-GT"/>
          </a:p>
        </c:txPr>
        <c:crossAx val="439002272"/>
        <c:crosses val="max"/>
        <c:crossBetween val="between"/>
      </c:valAx>
      <c:catAx>
        <c:axId val="439002272"/>
        <c:scaling>
          <c:orientation val="minMax"/>
        </c:scaling>
        <c:delete val="1"/>
        <c:axPos val="b"/>
        <c:numFmt formatCode="General" sourceLinked="1"/>
        <c:majorTickMark val="out"/>
        <c:minorTickMark val="none"/>
        <c:tickLblPos val="nextTo"/>
        <c:crossAx val="43900194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Berlin Sans FB" panose="020E0602020502020306" pitchFamily="34" charset="0"/>
              <a:ea typeface="+mn-ea"/>
              <a:cs typeface="Times New Roman" panose="02020603050405020304" pitchFamily="18" charset="0"/>
            </a:defRPr>
          </a:pPr>
          <a:endParaRPr lang="es-G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000" b="0">
          <a:solidFill>
            <a:schemeClr val="tx1"/>
          </a:solidFill>
          <a:latin typeface="Berlin Sans FB" panose="020E0602020502020306" pitchFamily="34" charset="0"/>
          <a:cs typeface="Times New Roman" panose="02020603050405020304" pitchFamily="18" charset="0"/>
        </a:defRPr>
      </a:pPr>
      <a:endParaRPr lang="es-GT"/>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Gráficas!$B$267</c:f>
              <c:strCache>
                <c:ptCount val="1"/>
                <c:pt idx="0">
                  <c:v>Peso de la masa salarial</c:v>
                </c:pt>
              </c:strCache>
            </c:strRef>
          </c:tx>
          <c:spPr>
            <a:solidFill>
              <a:schemeClr val="accent1">
                <a:lumMod val="50000"/>
              </a:schemeClr>
            </a:solidFill>
            <a:ln>
              <a:noFill/>
            </a:ln>
            <a:effectLst/>
          </c:spPr>
          <c:invertIfNegative val="0"/>
          <c:dLbls>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D7F-41DE-8F14-A0089C7C265D}"/>
                </c:ext>
              </c:extLst>
            </c:dLbl>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D7F-41DE-8F14-A0089C7C265D}"/>
                </c:ext>
              </c:extLst>
            </c:dLbl>
            <c:dLbl>
              <c:idx val="1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D7F-41DE-8F14-A0089C7C265D}"/>
                </c:ext>
              </c:extLst>
            </c:dLbl>
            <c:dLbl>
              <c:idx val="1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D7F-41DE-8F14-A0089C7C265D}"/>
                </c:ext>
              </c:extLst>
            </c:dLbl>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Berlin Sans FB" panose="020E0602020502020306" pitchFamily="34" charset="0"/>
                    <a:ea typeface="+mn-ea"/>
                    <a:cs typeface="Times New Roman" panose="02020603050405020304" pitchFamily="18" charset="0"/>
                  </a:defRPr>
                </a:pPr>
                <a:endParaRPr lang="es-GT"/>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Gráficas!$C$180:$V$180</c:f>
              <c:numCache>
                <c:formatCode>General</c:formatCode>
                <c:ptCount val="20"/>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numCache>
            </c:numRef>
          </c:cat>
          <c:val>
            <c:numRef>
              <c:f>Gráficas!$C$267:$V$267</c:f>
              <c:numCache>
                <c:formatCode>0.0%</c:formatCode>
                <c:ptCount val="20"/>
                <c:pt idx="0">
                  <c:v>0.50268688889212754</c:v>
                </c:pt>
                <c:pt idx="1">
                  <c:v>0.51065592888676581</c:v>
                </c:pt>
                <c:pt idx="2">
                  <c:v>0.51011595987361014</c:v>
                </c:pt>
                <c:pt idx="3">
                  <c:v>0.52842754016544058</c:v>
                </c:pt>
                <c:pt idx="4">
                  <c:v>0.49745715358841275</c:v>
                </c:pt>
                <c:pt idx="5">
                  <c:v>0.46171244481573848</c:v>
                </c:pt>
                <c:pt idx="6">
                  <c:v>0.46914229380404493</c:v>
                </c:pt>
                <c:pt idx="7">
                  <c:v>0.55908529470160739</c:v>
                </c:pt>
                <c:pt idx="8">
                  <c:v>0.59522935084756334</c:v>
                </c:pt>
                <c:pt idx="9">
                  <c:v>0.57677588695227544</c:v>
                </c:pt>
                <c:pt idx="10">
                  <c:v>0.54273555025234399</c:v>
                </c:pt>
                <c:pt idx="11">
                  <c:v>0.57680319415285142</c:v>
                </c:pt>
                <c:pt idx="12">
                  <c:v>0.59402400718500203</c:v>
                </c:pt>
                <c:pt idx="13">
                  <c:v>0.59790917975426527</c:v>
                </c:pt>
                <c:pt idx="14">
                  <c:v>0.59945042425725914</c:v>
                </c:pt>
                <c:pt idx="15">
                  <c:v>0.56337127373420182</c:v>
                </c:pt>
                <c:pt idx="16">
                  <c:v>0.58635751776673595</c:v>
                </c:pt>
                <c:pt idx="17">
                  <c:v>0.5818306138922712</c:v>
                </c:pt>
                <c:pt idx="18">
                  <c:v>0.60614587137728415</c:v>
                </c:pt>
                <c:pt idx="19">
                  <c:v>0.62860737816228451</c:v>
                </c:pt>
              </c:numCache>
            </c:numRef>
          </c:val>
          <c:extLst>
            <c:ext xmlns:c16="http://schemas.microsoft.com/office/drawing/2014/chart" uri="{C3380CC4-5D6E-409C-BE32-E72D297353CC}">
              <c16:uniqueId val="{00000004-7D7F-41DE-8F14-A0089C7C265D}"/>
            </c:ext>
          </c:extLst>
        </c:ser>
        <c:dLbls>
          <c:showLegendKey val="0"/>
          <c:showVal val="0"/>
          <c:showCatName val="0"/>
          <c:showSerName val="0"/>
          <c:showPercent val="0"/>
          <c:showBubbleSize val="0"/>
        </c:dLbls>
        <c:gapWidth val="150"/>
        <c:axId val="343770992"/>
        <c:axId val="343771320"/>
      </c:barChart>
      <c:catAx>
        <c:axId val="343770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Berlin Sans FB" panose="020E0602020502020306" pitchFamily="34" charset="0"/>
                <a:ea typeface="+mn-ea"/>
                <a:cs typeface="Times New Roman" panose="02020603050405020304" pitchFamily="18" charset="0"/>
              </a:defRPr>
            </a:pPr>
            <a:endParaRPr lang="es-GT"/>
          </a:p>
        </c:txPr>
        <c:crossAx val="343771320"/>
        <c:crosses val="autoZero"/>
        <c:auto val="1"/>
        <c:lblAlgn val="ctr"/>
        <c:lblOffset val="100"/>
        <c:noMultiLvlLbl val="0"/>
      </c:catAx>
      <c:valAx>
        <c:axId val="343771320"/>
        <c:scaling>
          <c:orientation val="minMax"/>
          <c:max val="1"/>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Berlin Sans FB" panose="020E0602020502020306" pitchFamily="34" charset="0"/>
                <a:ea typeface="+mn-ea"/>
                <a:cs typeface="Times New Roman" panose="02020603050405020304" pitchFamily="18" charset="0"/>
              </a:defRPr>
            </a:pPr>
            <a:endParaRPr lang="es-GT"/>
          </a:p>
        </c:txPr>
        <c:crossAx val="3437709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Berlin Sans FB" panose="020E0602020502020306" pitchFamily="34" charset="0"/>
              <a:ea typeface="+mn-ea"/>
              <a:cs typeface="Times New Roman" panose="02020603050405020304" pitchFamily="18" charset="0"/>
            </a:defRPr>
          </a:pPr>
          <a:endParaRPr lang="es-G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000" b="0">
          <a:solidFill>
            <a:schemeClr val="tx1"/>
          </a:solidFill>
          <a:latin typeface="Berlin Sans FB" panose="020E0602020502020306" pitchFamily="34" charset="0"/>
          <a:cs typeface="Times New Roman" panose="02020603050405020304" pitchFamily="18" charset="0"/>
        </a:defRPr>
      </a:pPr>
      <a:endParaRPr lang="es-GT"/>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Gráficas!$B$295</c:f>
              <c:strCache>
                <c:ptCount val="1"/>
                <c:pt idx="0">
                  <c:v>Masa Salarial</c:v>
                </c:pt>
              </c:strCache>
            </c:strRef>
          </c:tx>
          <c:spPr>
            <a:solidFill>
              <a:schemeClr val="accent1"/>
            </a:solidFill>
            <a:ln>
              <a:noFill/>
            </a:ln>
            <a:effectLst/>
          </c:spPr>
          <c:invertIfNegative val="0"/>
          <c:dLbls>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FC1-4E36-9EE6-BBF33B85D7C8}"/>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FC1-4E36-9EE6-BBF33B85D7C8}"/>
                </c:ext>
              </c:extLst>
            </c:dLbl>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FC1-4E36-9EE6-BBF33B85D7C8}"/>
                </c:ext>
              </c:extLst>
            </c:dLbl>
            <c:dLbl>
              <c:idx val="1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FC1-4E36-9EE6-BBF33B85D7C8}"/>
                </c:ext>
              </c:extLst>
            </c:dLbl>
            <c:dLbl>
              <c:idx val="1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FC1-4E36-9EE6-BBF33B85D7C8}"/>
                </c:ext>
              </c:extLst>
            </c:dLbl>
            <c:dLbl>
              <c:idx val="1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FC1-4E36-9EE6-BBF33B85D7C8}"/>
                </c:ext>
              </c:extLst>
            </c:dLbl>
            <c:dLbl>
              <c:idx val="1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FC1-4E36-9EE6-BBF33B85D7C8}"/>
                </c:ext>
              </c:extLst>
            </c:dLbl>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Berlin Sans FB" panose="020E0602020502020306" pitchFamily="34" charset="0"/>
                    <a:ea typeface="+mn-ea"/>
                    <a:cs typeface="Times New Roman" panose="02020603050405020304" pitchFamily="18" charset="0"/>
                  </a:defRPr>
                </a:pPr>
                <a:endParaRPr lang="es-GT"/>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Gráficas!$C$180:$V$180</c:f>
              <c:numCache>
                <c:formatCode>General</c:formatCode>
                <c:ptCount val="20"/>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numCache>
            </c:numRef>
          </c:cat>
          <c:val>
            <c:numRef>
              <c:f>Gráficas!$C$295:$V$295</c:f>
              <c:numCache>
                <c:formatCode>_-* #,##0.0_-;\-* #,##0.0_-;_-* "-"??_-;_-@_-</c:formatCode>
                <c:ptCount val="20"/>
                <c:pt idx="0">
                  <c:v>1021.40559487</c:v>
                </c:pt>
                <c:pt idx="1">
                  <c:v>1104.80781114</c:v>
                </c:pt>
                <c:pt idx="2">
                  <c:v>1154.1417824999999</c:v>
                </c:pt>
                <c:pt idx="3">
                  <c:v>1123.76946077</c:v>
                </c:pt>
                <c:pt idx="4">
                  <c:v>1076.9903055300001</c:v>
                </c:pt>
                <c:pt idx="5">
                  <c:v>1136.1135391</c:v>
                </c:pt>
                <c:pt idx="6">
                  <c:v>1271.84866044</c:v>
                </c:pt>
                <c:pt idx="7">
                  <c:v>1438.33888204</c:v>
                </c:pt>
                <c:pt idx="8">
                  <c:v>1644.2035726300001</c:v>
                </c:pt>
                <c:pt idx="9">
                  <c:v>1786.3736727600001</c:v>
                </c:pt>
                <c:pt idx="10">
                  <c:v>2076.1583616400003</c:v>
                </c:pt>
                <c:pt idx="11">
                  <c:v>2102.2633665600001</c:v>
                </c:pt>
                <c:pt idx="12">
                  <c:v>2473.5125484999999</c:v>
                </c:pt>
                <c:pt idx="13">
                  <c:v>2726.5310115399998</c:v>
                </c:pt>
                <c:pt idx="14">
                  <c:v>2953.34299956</c:v>
                </c:pt>
                <c:pt idx="15">
                  <c:v>3083.1320571199999</c:v>
                </c:pt>
                <c:pt idx="16">
                  <c:v>3438.0942905700003</c:v>
                </c:pt>
                <c:pt idx="17">
                  <c:v>3711.1677791499997</c:v>
                </c:pt>
                <c:pt idx="18">
                  <c:v>3787.9617019400002</c:v>
                </c:pt>
                <c:pt idx="19">
                  <c:v>4321.6165242500001</c:v>
                </c:pt>
              </c:numCache>
            </c:numRef>
          </c:val>
          <c:extLst>
            <c:ext xmlns:c16="http://schemas.microsoft.com/office/drawing/2014/chart" uri="{C3380CC4-5D6E-409C-BE32-E72D297353CC}">
              <c16:uniqueId val="{00000007-FFC1-4E36-9EE6-BBF33B85D7C8}"/>
            </c:ext>
          </c:extLst>
        </c:ser>
        <c:dLbls>
          <c:showLegendKey val="0"/>
          <c:showVal val="0"/>
          <c:showCatName val="0"/>
          <c:showSerName val="0"/>
          <c:showPercent val="0"/>
          <c:showBubbleSize val="0"/>
        </c:dLbls>
        <c:gapWidth val="150"/>
        <c:axId val="343770992"/>
        <c:axId val="343771320"/>
      </c:barChart>
      <c:lineChart>
        <c:grouping val="standard"/>
        <c:varyColors val="0"/>
        <c:ser>
          <c:idx val="1"/>
          <c:order val="1"/>
          <c:tx>
            <c:strRef>
              <c:f>Gráficas!$B$296</c:f>
              <c:strCache>
                <c:ptCount val="1"/>
                <c:pt idx="0">
                  <c:v>Variación</c:v>
                </c:pt>
              </c:strCache>
            </c:strRef>
          </c:tx>
          <c:spPr>
            <a:ln w="28575" cap="rnd">
              <a:solidFill>
                <a:schemeClr val="accent2"/>
              </a:solidFill>
              <a:round/>
            </a:ln>
            <a:effectLst/>
          </c:spPr>
          <c:marker>
            <c:symbol val="none"/>
          </c:marker>
          <c:cat>
            <c:numRef>
              <c:f>Gráficas!$C$180:$V$180</c:f>
              <c:numCache>
                <c:formatCode>General</c:formatCode>
                <c:ptCount val="20"/>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numCache>
            </c:numRef>
          </c:cat>
          <c:val>
            <c:numRef>
              <c:f>Gráficas!$C$296:$V$296</c:f>
              <c:numCache>
                <c:formatCode>0.0%</c:formatCode>
                <c:ptCount val="20"/>
                <c:pt idx="0">
                  <c:v>0.32577286671801398</c:v>
                </c:pt>
                <c:pt idx="1">
                  <c:v>8.1654356201774192E-2</c:v>
                </c:pt>
                <c:pt idx="2">
                  <c:v>4.465389442630241E-2</c:v>
                </c:pt>
                <c:pt idx="3">
                  <c:v>-2.6315936387130923E-2</c:v>
                </c:pt>
                <c:pt idx="4">
                  <c:v>-4.1627003467372359E-2</c:v>
                </c:pt>
                <c:pt idx="5">
                  <c:v>5.489671844437316E-2</c:v>
                </c:pt>
                <c:pt idx="6">
                  <c:v>0.11947320110939419</c:v>
                </c:pt>
                <c:pt idx="7">
                  <c:v>0.13090411365641752</c:v>
                </c:pt>
                <c:pt idx="8">
                  <c:v>0.14312669507899378</c:v>
                </c:pt>
                <c:pt idx="9">
                  <c:v>8.646745603562378E-2</c:v>
                </c:pt>
                <c:pt idx="10">
                  <c:v>0.16221952511888182</c:v>
                </c:pt>
                <c:pt idx="11">
                  <c:v>1.2573706034340715E-2</c:v>
                </c:pt>
                <c:pt idx="12">
                  <c:v>0.17659499178139915</c:v>
                </c:pt>
                <c:pt idx="13">
                  <c:v>0.102291158051103</c:v>
                </c:pt>
                <c:pt idx="14">
                  <c:v>8.3187019351704361E-2</c:v>
                </c:pt>
                <c:pt idx="15">
                  <c:v>4.394648964896275E-2</c:v>
                </c:pt>
                <c:pt idx="16">
                  <c:v>0.11513040209558079</c:v>
                </c:pt>
                <c:pt idx="17">
                  <c:v>7.9425828817140109E-2</c:v>
                </c:pt>
                <c:pt idx="18">
                  <c:v>2.069265723351088E-2</c:v>
                </c:pt>
                <c:pt idx="19">
                  <c:v>0.14088178928437656</c:v>
                </c:pt>
              </c:numCache>
            </c:numRef>
          </c:val>
          <c:smooth val="0"/>
          <c:extLst>
            <c:ext xmlns:c16="http://schemas.microsoft.com/office/drawing/2014/chart" uri="{C3380CC4-5D6E-409C-BE32-E72D297353CC}">
              <c16:uniqueId val="{00000008-FFC1-4E36-9EE6-BBF33B85D7C8}"/>
            </c:ext>
          </c:extLst>
        </c:ser>
        <c:dLbls>
          <c:showLegendKey val="0"/>
          <c:showVal val="0"/>
          <c:showCatName val="0"/>
          <c:showSerName val="0"/>
          <c:showPercent val="0"/>
          <c:showBubbleSize val="0"/>
        </c:dLbls>
        <c:marker val="1"/>
        <c:smooth val="0"/>
        <c:axId val="390181520"/>
        <c:axId val="440377504"/>
      </c:lineChart>
      <c:catAx>
        <c:axId val="343770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Berlin Sans FB" panose="020E0602020502020306" pitchFamily="34" charset="0"/>
                <a:ea typeface="+mn-ea"/>
                <a:cs typeface="Times New Roman" panose="02020603050405020304" pitchFamily="18" charset="0"/>
              </a:defRPr>
            </a:pPr>
            <a:endParaRPr lang="es-GT"/>
          </a:p>
        </c:txPr>
        <c:crossAx val="343771320"/>
        <c:crosses val="autoZero"/>
        <c:auto val="1"/>
        <c:lblAlgn val="ctr"/>
        <c:lblOffset val="100"/>
        <c:noMultiLvlLbl val="0"/>
      </c:catAx>
      <c:valAx>
        <c:axId val="343771320"/>
        <c:scaling>
          <c:orientation val="minMax"/>
        </c:scaling>
        <c:delete val="0"/>
        <c:axPos val="l"/>
        <c:numFmt formatCode="_-* #,##0.0_-;\-* #,##0.0_-;_-* &quot;-&quot;??_-;_-@_-"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Berlin Sans FB" panose="020E0602020502020306" pitchFamily="34" charset="0"/>
                <a:ea typeface="+mn-ea"/>
                <a:cs typeface="Times New Roman" panose="02020603050405020304" pitchFamily="18" charset="0"/>
              </a:defRPr>
            </a:pPr>
            <a:endParaRPr lang="es-GT"/>
          </a:p>
        </c:txPr>
        <c:crossAx val="343770992"/>
        <c:crosses val="autoZero"/>
        <c:crossBetween val="between"/>
      </c:valAx>
      <c:valAx>
        <c:axId val="440377504"/>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Berlin Sans FB" panose="020E0602020502020306" pitchFamily="34" charset="0"/>
                <a:ea typeface="+mn-ea"/>
                <a:cs typeface="Times New Roman" panose="02020603050405020304" pitchFamily="18" charset="0"/>
              </a:defRPr>
            </a:pPr>
            <a:endParaRPr lang="es-GT"/>
          </a:p>
        </c:txPr>
        <c:crossAx val="390181520"/>
        <c:crosses val="max"/>
        <c:crossBetween val="between"/>
      </c:valAx>
      <c:catAx>
        <c:axId val="390181520"/>
        <c:scaling>
          <c:orientation val="minMax"/>
        </c:scaling>
        <c:delete val="1"/>
        <c:axPos val="b"/>
        <c:numFmt formatCode="General" sourceLinked="1"/>
        <c:majorTickMark val="out"/>
        <c:minorTickMark val="none"/>
        <c:tickLblPos val="nextTo"/>
        <c:crossAx val="44037750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Berlin Sans FB" panose="020E0602020502020306" pitchFamily="34" charset="0"/>
              <a:ea typeface="+mn-ea"/>
              <a:cs typeface="Times New Roman" panose="02020603050405020304" pitchFamily="18" charset="0"/>
            </a:defRPr>
          </a:pPr>
          <a:endParaRPr lang="es-G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000" b="0">
          <a:solidFill>
            <a:sysClr val="windowText" lastClr="000000"/>
          </a:solidFill>
          <a:latin typeface="Berlin Sans FB" panose="020E0602020502020306" pitchFamily="34" charset="0"/>
          <a:cs typeface="Times New Roman" panose="02020603050405020304" pitchFamily="18" charset="0"/>
        </a:defRPr>
      </a:pPr>
      <a:endParaRPr lang="es-GT"/>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Gráficas!$B$321</c:f>
              <c:strCache>
                <c:ptCount val="1"/>
                <c:pt idx="0">
                  <c:v>Peso de la masa salarial</c:v>
                </c:pt>
              </c:strCache>
            </c:strRef>
          </c:tx>
          <c:spPr>
            <a:solidFill>
              <a:schemeClr val="accent1">
                <a:lumMod val="50000"/>
              </a:schemeClr>
            </a:solidFill>
            <a:ln>
              <a:noFill/>
            </a:ln>
            <a:effectLst/>
          </c:spPr>
          <c:invertIfNegative val="0"/>
          <c:dLbls>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C5E-461A-A6F5-D088D9A94B02}"/>
                </c:ext>
              </c:extLst>
            </c:dLbl>
            <c:dLbl>
              <c:idx val="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C5E-461A-A6F5-D088D9A94B02}"/>
                </c:ext>
              </c:extLst>
            </c:dLbl>
            <c:dLbl>
              <c:idx val="1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C5E-461A-A6F5-D088D9A94B02}"/>
                </c:ext>
              </c:extLst>
            </c:dLbl>
            <c:dLbl>
              <c:idx val="1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C5E-461A-A6F5-D088D9A94B02}"/>
                </c:ext>
              </c:extLst>
            </c:dLbl>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Berlin Sans FB" panose="020E0602020502020306" pitchFamily="34" charset="0"/>
                    <a:ea typeface="+mn-ea"/>
                    <a:cs typeface="Times New Roman" panose="02020603050405020304" pitchFamily="18" charset="0"/>
                  </a:defRPr>
                </a:pPr>
                <a:endParaRPr lang="es-GT"/>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Gráficas!$C$180:$V$180</c:f>
              <c:numCache>
                <c:formatCode>General</c:formatCode>
                <c:ptCount val="20"/>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numCache>
            </c:numRef>
          </c:cat>
          <c:val>
            <c:numRef>
              <c:f>Gráficas!$C$321:$V$321</c:f>
              <c:numCache>
                <c:formatCode>0.0%</c:formatCode>
                <c:ptCount val="20"/>
                <c:pt idx="0">
                  <c:v>0.76783036344353628</c:v>
                </c:pt>
                <c:pt idx="1">
                  <c:v>0.83424829940806922</c:v>
                </c:pt>
                <c:pt idx="2">
                  <c:v>0.73305074013498928</c:v>
                </c:pt>
                <c:pt idx="3">
                  <c:v>0.7984610852260754</c:v>
                </c:pt>
                <c:pt idx="4">
                  <c:v>0.73093151603492412</c:v>
                </c:pt>
                <c:pt idx="5">
                  <c:v>0.67788980006905364</c:v>
                </c:pt>
                <c:pt idx="6">
                  <c:v>0.72413411990886434</c:v>
                </c:pt>
                <c:pt idx="7">
                  <c:v>0.61901626239658691</c:v>
                </c:pt>
                <c:pt idx="8">
                  <c:v>0.66399505418072369</c:v>
                </c:pt>
                <c:pt idx="9">
                  <c:v>0.67933419337693657</c:v>
                </c:pt>
                <c:pt idx="10">
                  <c:v>0.69960628339113462</c:v>
                </c:pt>
                <c:pt idx="11">
                  <c:v>0.68221975765043363</c:v>
                </c:pt>
                <c:pt idx="12">
                  <c:v>0.67953464299014066</c:v>
                </c:pt>
                <c:pt idx="13">
                  <c:v>0.6702493025137064</c:v>
                </c:pt>
                <c:pt idx="14">
                  <c:v>0.7547895806005317</c:v>
                </c:pt>
                <c:pt idx="15">
                  <c:v>0.74103511714914005</c:v>
                </c:pt>
                <c:pt idx="16">
                  <c:v>0.77021418939435737</c:v>
                </c:pt>
                <c:pt idx="17">
                  <c:v>0.76442877899888684</c:v>
                </c:pt>
                <c:pt idx="18">
                  <c:v>0.8125469493608577</c:v>
                </c:pt>
                <c:pt idx="19">
                  <c:v>0.8473285704429524</c:v>
                </c:pt>
              </c:numCache>
            </c:numRef>
          </c:val>
          <c:extLst>
            <c:ext xmlns:c16="http://schemas.microsoft.com/office/drawing/2014/chart" uri="{C3380CC4-5D6E-409C-BE32-E72D297353CC}">
              <c16:uniqueId val="{00000004-0C5E-461A-A6F5-D088D9A94B02}"/>
            </c:ext>
          </c:extLst>
        </c:ser>
        <c:dLbls>
          <c:showLegendKey val="0"/>
          <c:showVal val="0"/>
          <c:showCatName val="0"/>
          <c:showSerName val="0"/>
          <c:showPercent val="0"/>
          <c:showBubbleSize val="0"/>
        </c:dLbls>
        <c:gapWidth val="150"/>
        <c:axId val="343770992"/>
        <c:axId val="343771320"/>
      </c:barChart>
      <c:catAx>
        <c:axId val="343770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Berlin Sans FB" panose="020E0602020502020306" pitchFamily="34" charset="0"/>
                <a:ea typeface="+mn-ea"/>
                <a:cs typeface="Times New Roman" panose="02020603050405020304" pitchFamily="18" charset="0"/>
              </a:defRPr>
            </a:pPr>
            <a:endParaRPr lang="es-GT"/>
          </a:p>
        </c:txPr>
        <c:crossAx val="343771320"/>
        <c:crosses val="autoZero"/>
        <c:auto val="1"/>
        <c:lblAlgn val="ctr"/>
        <c:lblOffset val="100"/>
        <c:noMultiLvlLbl val="0"/>
      </c:catAx>
      <c:valAx>
        <c:axId val="343771320"/>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Berlin Sans FB" panose="020E0602020502020306" pitchFamily="34" charset="0"/>
                <a:ea typeface="+mn-ea"/>
                <a:cs typeface="Times New Roman" panose="02020603050405020304" pitchFamily="18" charset="0"/>
              </a:defRPr>
            </a:pPr>
            <a:endParaRPr lang="es-GT"/>
          </a:p>
        </c:txPr>
        <c:crossAx val="3437709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Berlin Sans FB" panose="020E0602020502020306" pitchFamily="34" charset="0"/>
              <a:ea typeface="+mn-ea"/>
              <a:cs typeface="Times New Roman" panose="02020603050405020304" pitchFamily="18" charset="0"/>
            </a:defRPr>
          </a:pPr>
          <a:endParaRPr lang="es-G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000" b="0">
          <a:solidFill>
            <a:schemeClr val="tx1"/>
          </a:solidFill>
          <a:latin typeface="Berlin Sans FB" panose="020E0602020502020306" pitchFamily="34" charset="0"/>
          <a:cs typeface="Times New Roman" panose="02020603050405020304" pitchFamily="18" charset="0"/>
        </a:defRPr>
      </a:pPr>
      <a:endParaRPr lang="es-G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D17E13-88DC-4C1E-9530-CEB39EB96DE5}"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es-419"/>
        </a:p>
      </dgm:t>
    </dgm:pt>
    <dgm:pt modelId="{B91B10F6-D6D5-44DB-8C57-9D0F3411D1DD}">
      <dgm:prSet phldrT="[Text]" custT="1"/>
      <dgm:spPr/>
      <dgm:t>
        <a:bodyPr/>
        <a:lstStyle/>
        <a:p>
          <a:r>
            <a:rPr lang="es-419" sz="1600" dirty="0"/>
            <a:t>Riesgos fiscales no gestionados</a:t>
          </a:r>
        </a:p>
      </dgm:t>
    </dgm:pt>
    <dgm:pt modelId="{D51D7F39-04B5-40F7-862B-93807F1C76BD}" type="parTrans" cxnId="{16DBA69D-7517-446D-864F-0E013799E2AF}">
      <dgm:prSet/>
      <dgm:spPr/>
      <dgm:t>
        <a:bodyPr/>
        <a:lstStyle/>
        <a:p>
          <a:endParaRPr lang="es-419" sz="1800"/>
        </a:p>
      </dgm:t>
    </dgm:pt>
    <dgm:pt modelId="{5D1A13B6-7940-4F68-8E65-49DCED3D6E7C}" type="sibTrans" cxnId="{16DBA69D-7517-446D-864F-0E013799E2AF}">
      <dgm:prSet/>
      <dgm:spPr/>
      <dgm:t>
        <a:bodyPr/>
        <a:lstStyle/>
        <a:p>
          <a:endParaRPr lang="es-419" sz="1800"/>
        </a:p>
      </dgm:t>
    </dgm:pt>
    <dgm:pt modelId="{8B0C88F8-AC62-479F-9270-97FB4B912CA3}">
      <dgm:prSet phldrT="[Text]" custT="1"/>
      <dgm:spPr/>
      <dgm:t>
        <a:bodyPr/>
        <a:lstStyle/>
        <a:p>
          <a:r>
            <a:rPr lang="es-419" sz="1400" dirty="0"/>
            <a:t>Rompen articulación Plan-Presupuesto</a:t>
          </a:r>
        </a:p>
      </dgm:t>
    </dgm:pt>
    <dgm:pt modelId="{AE318D83-985F-401A-9EF3-B4648BA46025}" type="parTrans" cxnId="{D64F8831-1694-4E4B-9DFF-90D4EE33A048}">
      <dgm:prSet custT="1"/>
      <dgm:spPr/>
      <dgm:t>
        <a:bodyPr/>
        <a:lstStyle/>
        <a:p>
          <a:endParaRPr lang="es-419" sz="500"/>
        </a:p>
      </dgm:t>
    </dgm:pt>
    <dgm:pt modelId="{E73C421A-82A1-47D7-8914-ABBB441C34EF}" type="sibTrans" cxnId="{D64F8831-1694-4E4B-9DFF-90D4EE33A048}">
      <dgm:prSet/>
      <dgm:spPr/>
      <dgm:t>
        <a:bodyPr/>
        <a:lstStyle/>
        <a:p>
          <a:endParaRPr lang="es-419" sz="1800"/>
        </a:p>
      </dgm:t>
    </dgm:pt>
    <dgm:pt modelId="{20E5A211-A0A3-4517-82A0-8CD1CA9DA0F2}">
      <dgm:prSet phldrT="[Text]" custT="1"/>
      <dgm:spPr/>
      <dgm:t>
        <a:bodyPr/>
        <a:lstStyle/>
        <a:p>
          <a:r>
            <a:rPr lang="es-419" sz="1400" dirty="0"/>
            <a:t>Obliga a reorientar recursos</a:t>
          </a:r>
        </a:p>
      </dgm:t>
    </dgm:pt>
    <dgm:pt modelId="{D211A338-99F1-45DD-BEED-8AE8C962FA9D}" type="parTrans" cxnId="{545DB3B0-DF70-4CDC-A69E-9E707E4AD96A}">
      <dgm:prSet custT="1"/>
      <dgm:spPr/>
      <dgm:t>
        <a:bodyPr/>
        <a:lstStyle/>
        <a:p>
          <a:endParaRPr lang="es-419" sz="500"/>
        </a:p>
      </dgm:t>
    </dgm:pt>
    <dgm:pt modelId="{D280498C-1F8C-4D03-A828-2EF28735DF59}" type="sibTrans" cxnId="{545DB3B0-DF70-4CDC-A69E-9E707E4AD96A}">
      <dgm:prSet/>
      <dgm:spPr/>
      <dgm:t>
        <a:bodyPr/>
        <a:lstStyle/>
        <a:p>
          <a:endParaRPr lang="es-419" sz="1800"/>
        </a:p>
      </dgm:t>
    </dgm:pt>
    <dgm:pt modelId="{1E30ABBB-FBB2-4F4B-A19B-A9B04BD441A5}">
      <dgm:prSet phldrT="[Text]" custT="1"/>
      <dgm:spPr/>
      <dgm:t>
        <a:bodyPr/>
        <a:lstStyle/>
        <a:p>
          <a:r>
            <a:rPr lang="es-419" sz="1400" dirty="0"/>
            <a:t>Disminución de recursos para proyectos de desarrollo</a:t>
          </a:r>
        </a:p>
      </dgm:t>
    </dgm:pt>
    <dgm:pt modelId="{F03A0988-A8F2-48D1-81EF-0D8C62BAF351}" type="parTrans" cxnId="{D4376F61-9532-493E-AEE1-78761A75B259}">
      <dgm:prSet custT="1"/>
      <dgm:spPr/>
      <dgm:t>
        <a:bodyPr/>
        <a:lstStyle/>
        <a:p>
          <a:endParaRPr lang="es-419" sz="500"/>
        </a:p>
      </dgm:t>
    </dgm:pt>
    <dgm:pt modelId="{B9C0C630-5F52-4002-BF22-FE9F8E48ADFE}" type="sibTrans" cxnId="{D4376F61-9532-493E-AEE1-78761A75B259}">
      <dgm:prSet/>
      <dgm:spPr/>
      <dgm:t>
        <a:bodyPr/>
        <a:lstStyle/>
        <a:p>
          <a:endParaRPr lang="es-419" sz="1800"/>
        </a:p>
      </dgm:t>
    </dgm:pt>
    <dgm:pt modelId="{EB5FB74B-6ACA-483D-93AE-BCB95AB26725}">
      <dgm:prSet phldrT="[Text]" custT="1"/>
      <dgm:spPr/>
      <dgm:t>
        <a:bodyPr/>
        <a:lstStyle/>
        <a:p>
          <a:r>
            <a:rPr lang="es-419" sz="1400" dirty="0"/>
            <a:t>Aumento de déficit</a:t>
          </a:r>
        </a:p>
      </dgm:t>
    </dgm:pt>
    <dgm:pt modelId="{AD736901-EC46-4EBB-AA7F-01803B20C8CB}" type="parTrans" cxnId="{E5929412-52FB-429E-87B6-1FA9AF2FA3B1}">
      <dgm:prSet custT="1"/>
      <dgm:spPr/>
      <dgm:t>
        <a:bodyPr/>
        <a:lstStyle/>
        <a:p>
          <a:endParaRPr lang="es-419" sz="500"/>
        </a:p>
      </dgm:t>
    </dgm:pt>
    <dgm:pt modelId="{E2B3778C-261B-4622-9DD0-78F92B8C519F}" type="sibTrans" cxnId="{E5929412-52FB-429E-87B6-1FA9AF2FA3B1}">
      <dgm:prSet/>
      <dgm:spPr/>
      <dgm:t>
        <a:bodyPr/>
        <a:lstStyle/>
        <a:p>
          <a:endParaRPr lang="es-419" sz="1800"/>
        </a:p>
      </dgm:t>
    </dgm:pt>
    <dgm:pt modelId="{11B42E73-BF63-44C9-BD91-71132059F489}" type="pres">
      <dgm:prSet presAssocID="{B2D17E13-88DC-4C1E-9530-CEB39EB96DE5}" presName="cycle" presStyleCnt="0">
        <dgm:presLayoutVars>
          <dgm:chMax val="1"/>
          <dgm:dir/>
          <dgm:animLvl val="ctr"/>
          <dgm:resizeHandles val="exact"/>
        </dgm:presLayoutVars>
      </dgm:prSet>
      <dgm:spPr/>
    </dgm:pt>
    <dgm:pt modelId="{78AC1DE9-82C3-410B-9C1B-7FD1A9E8B16B}" type="pres">
      <dgm:prSet presAssocID="{B91B10F6-D6D5-44DB-8C57-9D0F3411D1DD}" presName="centerShape" presStyleLbl="node0" presStyleIdx="0" presStyleCnt="1"/>
      <dgm:spPr/>
    </dgm:pt>
    <dgm:pt modelId="{F5FE0E9D-E280-49B6-A753-1D462F489145}" type="pres">
      <dgm:prSet presAssocID="{AE318D83-985F-401A-9EF3-B4648BA46025}" presName="Name9" presStyleLbl="parChTrans1D2" presStyleIdx="0" presStyleCnt="4"/>
      <dgm:spPr/>
    </dgm:pt>
    <dgm:pt modelId="{AF552BC8-8E4E-4801-A584-431F47A26B89}" type="pres">
      <dgm:prSet presAssocID="{AE318D83-985F-401A-9EF3-B4648BA46025}" presName="connTx" presStyleLbl="parChTrans1D2" presStyleIdx="0" presStyleCnt="4"/>
      <dgm:spPr/>
    </dgm:pt>
    <dgm:pt modelId="{AAEAEDCF-7561-4F56-969F-C5DFE7DDB1CD}" type="pres">
      <dgm:prSet presAssocID="{8B0C88F8-AC62-479F-9270-97FB4B912CA3}" presName="node" presStyleLbl="node1" presStyleIdx="0" presStyleCnt="4">
        <dgm:presLayoutVars>
          <dgm:bulletEnabled val="1"/>
        </dgm:presLayoutVars>
      </dgm:prSet>
      <dgm:spPr/>
    </dgm:pt>
    <dgm:pt modelId="{32150F7B-9453-47CB-A9F6-51CE6AE6CBCA}" type="pres">
      <dgm:prSet presAssocID="{D211A338-99F1-45DD-BEED-8AE8C962FA9D}" presName="Name9" presStyleLbl="parChTrans1D2" presStyleIdx="1" presStyleCnt="4"/>
      <dgm:spPr/>
    </dgm:pt>
    <dgm:pt modelId="{4E121189-DAC2-444D-87AF-323250B0E3CD}" type="pres">
      <dgm:prSet presAssocID="{D211A338-99F1-45DD-BEED-8AE8C962FA9D}" presName="connTx" presStyleLbl="parChTrans1D2" presStyleIdx="1" presStyleCnt="4"/>
      <dgm:spPr/>
    </dgm:pt>
    <dgm:pt modelId="{ED4722DA-E2DE-4F1F-8E0D-2EE55D77F596}" type="pres">
      <dgm:prSet presAssocID="{20E5A211-A0A3-4517-82A0-8CD1CA9DA0F2}" presName="node" presStyleLbl="node1" presStyleIdx="1" presStyleCnt="4">
        <dgm:presLayoutVars>
          <dgm:bulletEnabled val="1"/>
        </dgm:presLayoutVars>
      </dgm:prSet>
      <dgm:spPr/>
    </dgm:pt>
    <dgm:pt modelId="{89707DF4-454A-4A20-B906-DEFE325208C3}" type="pres">
      <dgm:prSet presAssocID="{F03A0988-A8F2-48D1-81EF-0D8C62BAF351}" presName="Name9" presStyleLbl="parChTrans1D2" presStyleIdx="2" presStyleCnt="4"/>
      <dgm:spPr/>
    </dgm:pt>
    <dgm:pt modelId="{C282E068-A499-4CB8-A90B-5EC5BBE1DD04}" type="pres">
      <dgm:prSet presAssocID="{F03A0988-A8F2-48D1-81EF-0D8C62BAF351}" presName="connTx" presStyleLbl="parChTrans1D2" presStyleIdx="2" presStyleCnt="4"/>
      <dgm:spPr/>
    </dgm:pt>
    <dgm:pt modelId="{0A471705-A894-4232-BF48-E12F10F3D495}" type="pres">
      <dgm:prSet presAssocID="{1E30ABBB-FBB2-4F4B-A19B-A9B04BD441A5}" presName="node" presStyleLbl="node1" presStyleIdx="2" presStyleCnt="4">
        <dgm:presLayoutVars>
          <dgm:bulletEnabled val="1"/>
        </dgm:presLayoutVars>
      </dgm:prSet>
      <dgm:spPr/>
    </dgm:pt>
    <dgm:pt modelId="{5F200072-173F-4974-AC82-F60CC0BC57D8}" type="pres">
      <dgm:prSet presAssocID="{AD736901-EC46-4EBB-AA7F-01803B20C8CB}" presName="Name9" presStyleLbl="parChTrans1D2" presStyleIdx="3" presStyleCnt="4"/>
      <dgm:spPr/>
    </dgm:pt>
    <dgm:pt modelId="{521D108B-953C-4C55-B760-022A82321644}" type="pres">
      <dgm:prSet presAssocID="{AD736901-EC46-4EBB-AA7F-01803B20C8CB}" presName="connTx" presStyleLbl="parChTrans1D2" presStyleIdx="3" presStyleCnt="4"/>
      <dgm:spPr/>
    </dgm:pt>
    <dgm:pt modelId="{E1002156-CB44-4CF7-A3B0-B34C92123B45}" type="pres">
      <dgm:prSet presAssocID="{EB5FB74B-6ACA-483D-93AE-BCB95AB26725}" presName="node" presStyleLbl="node1" presStyleIdx="3" presStyleCnt="4">
        <dgm:presLayoutVars>
          <dgm:bulletEnabled val="1"/>
        </dgm:presLayoutVars>
      </dgm:prSet>
      <dgm:spPr/>
    </dgm:pt>
  </dgm:ptLst>
  <dgm:cxnLst>
    <dgm:cxn modelId="{1EF76F01-2A35-40CC-ACE1-B97F179C75FE}" type="presOf" srcId="{B2D17E13-88DC-4C1E-9530-CEB39EB96DE5}" destId="{11B42E73-BF63-44C9-BD91-71132059F489}" srcOrd="0" destOrd="0" presId="urn:microsoft.com/office/officeart/2005/8/layout/radial1"/>
    <dgm:cxn modelId="{20C9F606-8EA3-4DDB-A34F-C17DB7B1EE67}" type="presOf" srcId="{1E30ABBB-FBB2-4F4B-A19B-A9B04BD441A5}" destId="{0A471705-A894-4232-BF48-E12F10F3D495}" srcOrd="0" destOrd="0" presId="urn:microsoft.com/office/officeart/2005/8/layout/radial1"/>
    <dgm:cxn modelId="{E76ADF0B-CDD5-4CFC-B5CC-47111D6C448D}" type="presOf" srcId="{EB5FB74B-6ACA-483D-93AE-BCB95AB26725}" destId="{E1002156-CB44-4CF7-A3B0-B34C92123B45}" srcOrd="0" destOrd="0" presId="urn:microsoft.com/office/officeart/2005/8/layout/radial1"/>
    <dgm:cxn modelId="{E5929412-52FB-429E-87B6-1FA9AF2FA3B1}" srcId="{B91B10F6-D6D5-44DB-8C57-9D0F3411D1DD}" destId="{EB5FB74B-6ACA-483D-93AE-BCB95AB26725}" srcOrd="3" destOrd="0" parTransId="{AD736901-EC46-4EBB-AA7F-01803B20C8CB}" sibTransId="{E2B3778C-261B-4622-9DD0-78F92B8C519F}"/>
    <dgm:cxn modelId="{D069441B-DBF3-440C-AD37-93DA6D8459AC}" type="presOf" srcId="{D211A338-99F1-45DD-BEED-8AE8C962FA9D}" destId="{32150F7B-9453-47CB-A9F6-51CE6AE6CBCA}" srcOrd="0" destOrd="0" presId="urn:microsoft.com/office/officeart/2005/8/layout/radial1"/>
    <dgm:cxn modelId="{4F7FE71C-3210-4CF4-A3D1-8A2781FA2C41}" type="presOf" srcId="{20E5A211-A0A3-4517-82A0-8CD1CA9DA0F2}" destId="{ED4722DA-E2DE-4F1F-8E0D-2EE55D77F596}" srcOrd="0" destOrd="0" presId="urn:microsoft.com/office/officeart/2005/8/layout/radial1"/>
    <dgm:cxn modelId="{D64F8831-1694-4E4B-9DFF-90D4EE33A048}" srcId="{B91B10F6-D6D5-44DB-8C57-9D0F3411D1DD}" destId="{8B0C88F8-AC62-479F-9270-97FB4B912CA3}" srcOrd="0" destOrd="0" parTransId="{AE318D83-985F-401A-9EF3-B4648BA46025}" sibTransId="{E73C421A-82A1-47D7-8914-ABBB441C34EF}"/>
    <dgm:cxn modelId="{76F31560-5A56-4397-B85B-6B0B99A14280}" type="presOf" srcId="{D211A338-99F1-45DD-BEED-8AE8C962FA9D}" destId="{4E121189-DAC2-444D-87AF-323250B0E3CD}" srcOrd="1" destOrd="0" presId="urn:microsoft.com/office/officeart/2005/8/layout/radial1"/>
    <dgm:cxn modelId="{D4376F61-9532-493E-AEE1-78761A75B259}" srcId="{B91B10F6-D6D5-44DB-8C57-9D0F3411D1DD}" destId="{1E30ABBB-FBB2-4F4B-A19B-A9B04BD441A5}" srcOrd="2" destOrd="0" parTransId="{F03A0988-A8F2-48D1-81EF-0D8C62BAF351}" sibTransId="{B9C0C630-5F52-4002-BF22-FE9F8E48ADFE}"/>
    <dgm:cxn modelId="{4C872D42-5924-4951-9ACD-E32D9AB304A1}" type="presOf" srcId="{AD736901-EC46-4EBB-AA7F-01803B20C8CB}" destId="{521D108B-953C-4C55-B760-022A82321644}" srcOrd="1" destOrd="0" presId="urn:microsoft.com/office/officeart/2005/8/layout/radial1"/>
    <dgm:cxn modelId="{27CB004A-C911-469D-B394-388C94EF3138}" type="presOf" srcId="{AD736901-EC46-4EBB-AA7F-01803B20C8CB}" destId="{5F200072-173F-4974-AC82-F60CC0BC57D8}" srcOrd="0" destOrd="0" presId="urn:microsoft.com/office/officeart/2005/8/layout/radial1"/>
    <dgm:cxn modelId="{591BDA59-70C9-4A94-8A2E-827EFDE0E672}" type="presOf" srcId="{8B0C88F8-AC62-479F-9270-97FB4B912CA3}" destId="{AAEAEDCF-7561-4F56-969F-C5DFE7DDB1CD}" srcOrd="0" destOrd="0" presId="urn:microsoft.com/office/officeart/2005/8/layout/radial1"/>
    <dgm:cxn modelId="{48A1D985-E32B-4617-983B-DC7BCFD8A52B}" type="presOf" srcId="{F03A0988-A8F2-48D1-81EF-0D8C62BAF351}" destId="{89707DF4-454A-4A20-B906-DEFE325208C3}" srcOrd="0" destOrd="0" presId="urn:microsoft.com/office/officeart/2005/8/layout/radial1"/>
    <dgm:cxn modelId="{BB9D5490-7627-4A55-8A47-80CECF04BA88}" type="presOf" srcId="{F03A0988-A8F2-48D1-81EF-0D8C62BAF351}" destId="{C282E068-A499-4CB8-A90B-5EC5BBE1DD04}" srcOrd="1" destOrd="0" presId="urn:microsoft.com/office/officeart/2005/8/layout/radial1"/>
    <dgm:cxn modelId="{0CD58D92-9E6E-488F-A3B8-B2FF4991A60F}" type="presOf" srcId="{B91B10F6-D6D5-44DB-8C57-9D0F3411D1DD}" destId="{78AC1DE9-82C3-410B-9C1B-7FD1A9E8B16B}" srcOrd="0" destOrd="0" presId="urn:microsoft.com/office/officeart/2005/8/layout/radial1"/>
    <dgm:cxn modelId="{16DBA69D-7517-446D-864F-0E013799E2AF}" srcId="{B2D17E13-88DC-4C1E-9530-CEB39EB96DE5}" destId="{B91B10F6-D6D5-44DB-8C57-9D0F3411D1DD}" srcOrd="0" destOrd="0" parTransId="{D51D7F39-04B5-40F7-862B-93807F1C76BD}" sibTransId="{5D1A13B6-7940-4F68-8E65-49DCED3D6E7C}"/>
    <dgm:cxn modelId="{545DB3B0-DF70-4CDC-A69E-9E707E4AD96A}" srcId="{B91B10F6-D6D5-44DB-8C57-9D0F3411D1DD}" destId="{20E5A211-A0A3-4517-82A0-8CD1CA9DA0F2}" srcOrd="1" destOrd="0" parTransId="{D211A338-99F1-45DD-BEED-8AE8C962FA9D}" sibTransId="{D280498C-1F8C-4D03-A828-2EF28735DF59}"/>
    <dgm:cxn modelId="{87C281E5-EE7E-4967-88D2-5A21AE74328B}" type="presOf" srcId="{AE318D83-985F-401A-9EF3-B4648BA46025}" destId="{AF552BC8-8E4E-4801-A584-431F47A26B89}" srcOrd="1" destOrd="0" presId="urn:microsoft.com/office/officeart/2005/8/layout/radial1"/>
    <dgm:cxn modelId="{444269F0-6200-4512-B1E8-476809C7800A}" type="presOf" srcId="{AE318D83-985F-401A-9EF3-B4648BA46025}" destId="{F5FE0E9D-E280-49B6-A753-1D462F489145}" srcOrd="0" destOrd="0" presId="urn:microsoft.com/office/officeart/2005/8/layout/radial1"/>
    <dgm:cxn modelId="{F37EF454-BFA4-4079-A4BD-E545FC26C472}" type="presParOf" srcId="{11B42E73-BF63-44C9-BD91-71132059F489}" destId="{78AC1DE9-82C3-410B-9C1B-7FD1A9E8B16B}" srcOrd="0" destOrd="0" presId="urn:microsoft.com/office/officeart/2005/8/layout/radial1"/>
    <dgm:cxn modelId="{0F3878C9-1668-4788-AC57-69C2BDFB46FC}" type="presParOf" srcId="{11B42E73-BF63-44C9-BD91-71132059F489}" destId="{F5FE0E9D-E280-49B6-A753-1D462F489145}" srcOrd="1" destOrd="0" presId="urn:microsoft.com/office/officeart/2005/8/layout/radial1"/>
    <dgm:cxn modelId="{372E4D69-2065-4135-8923-B5ABFABE35CC}" type="presParOf" srcId="{F5FE0E9D-E280-49B6-A753-1D462F489145}" destId="{AF552BC8-8E4E-4801-A584-431F47A26B89}" srcOrd="0" destOrd="0" presId="urn:microsoft.com/office/officeart/2005/8/layout/radial1"/>
    <dgm:cxn modelId="{C5DB175E-09F4-438E-867E-F6AE74F76C42}" type="presParOf" srcId="{11B42E73-BF63-44C9-BD91-71132059F489}" destId="{AAEAEDCF-7561-4F56-969F-C5DFE7DDB1CD}" srcOrd="2" destOrd="0" presId="urn:microsoft.com/office/officeart/2005/8/layout/radial1"/>
    <dgm:cxn modelId="{541F8896-EC77-497B-82B4-5A57EEDC7186}" type="presParOf" srcId="{11B42E73-BF63-44C9-BD91-71132059F489}" destId="{32150F7B-9453-47CB-A9F6-51CE6AE6CBCA}" srcOrd="3" destOrd="0" presId="urn:microsoft.com/office/officeart/2005/8/layout/radial1"/>
    <dgm:cxn modelId="{AF84C53A-2A94-4FF3-B00D-5D098904FB91}" type="presParOf" srcId="{32150F7B-9453-47CB-A9F6-51CE6AE6CBCA}" destId="{4E121189-DAC2-444D-87AF-323250B0E3CD}" srcOrd="0" destOrd="0" presId="urn:microsoft.com/office/officeart/2005/8/layout/radial1"/>
    <dgm:cxn modelId="{8725C611-76A8-415C-91E4-5A2567A3B259}" type="presParOf" srcId="{11B42E73-BF63-44C9-BD91-71132059F489}" destId="{ED4722DA-E2DE-4F1F-8E0D-2EE55D77F596}" srcOrd="4" destOrd="0" presId="urn:microsoft.com/office/officeart/2005/8/layout/radial1"/>
    <dgm:cxn modelId="{13313A9A-4947-4A28-969A-6DE42A769704}" type="presParOf" srcId="{11B42E73-BF63-44C9-BD91-71132059F489}" destId="{89707DF4-454A-4A20-B906-DEFE325208C3}" srcOrd="5" destOrd="0" presId="urn:microsoft.com/office/officeart/2005/8/layout/radial1"/>
    <dgm:cxn modelId="{8F7B38B7-890A-4FBC-B81C-98DFC59E405D}" type="presParOf" srcId="{89707DF4-454A-4A20-B906-DEFE325208C3}" destId="{C282E068-A499-4CB8-A90B-5EC5BBE1DD04}" srcOrd="0" destOrd="0" presId="urn:microsoft.com/office/officeart/2005/8/layout/radial1"/>
    <dgm:cxn modelId="{43600B82-0E7A-4EB5-942A-FF33810A6813}" type="presParOf" srcId="{11B42E73-BF63-44C9-BD91-71132059F489}" destId="{0A471705-A894-4232-BF48-E12F10F3D495}" srcOrd="6" destOrd="0" presId="urn:microsoft.com/office/officeart/2005/8/layout/radial1"/>
    <dgm:cxn modelId="{6551FCCE-5709-46AA-A487-332C28FC6F8D}" type="presParOf" srcId="{11B42E73-BF63-44C9-BD91-71132059F489}" destId="{5F200072-173F-4974-AC82-F60CC0BC57D8}" srcOrd="7" destOrd="0" presId="urn:microsoft.com/office/officeart/2005/8/layout/radial1"/>
    <dgm:cxn modelId="{696DDEE9-A48D-4DDB-B022-92D9922781CE}" type="presParOf" srcId="{5F200072-173F-4974-AC82-F60CC0BC57D8}" destId="{521D108B-953C-4C55-B760-022A82321644}" srcOrd="0" destOrd="0" presId="urn:microsoft.com/office/officeart/2005/8/layout/radial1"/>
    <dgm:cxn modelId="{615F5AC7-7799-4A2C-BAB3-EAC7C017610B}" type="presParOf" srcId="{11B42E73-BF63-44C9-BD91-71132059F489}" destId="{E1002156-CB44-4CF7-A3B0-B34C92123B45}"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CBFB190-0300-4DE7-ACCD-E8A21957CFA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419"/>
        </a:p>
      </dgm:t>
    </dgm:pt>
    <dgm:pt modelId="{933E1794-6D71-44F8-BED2-52061FCC81BB}">
      <dgm:prSet phldrT="[Text]" custT="1"/>
      <dgm:spPr/>
      <dgm:t>
        <a:bodyPr/>
        <a:lstStyle/>
        <a:p>
          <a:r>
            <a:rPr lang="es-419" sz="2400" dirty="0"/>
            <a:t>Complicaciones presupuestarias</a:t>
          </a:r>
        </a:p>
      </dgm:t>
    </dgm:pt>
    <dgm:pt modelId="{F1B54CB3-DAEF-4DF6-A8C2-405F315C4B99}" type="parTrans" cxnId="{3F200955-BC7E-4A98-A317-0965050A00D9}">
      <dgm:prSet/>
      <dgm:spPr/>
      <dgm:t>
        <a:bodyPr/>
        <a:lstStyle/>
        <a:p>
          <a:endParaRPr lang="es-419" sz="1400"/>
        </a:p>
      </dgm:t>
    </dgm:pt>
    <dgm:pt modelId="{45C7E8D0-537B-460F-B8D5-14CC0894A6E4}" type="sibTrans" cxnId="{3F200955-BC7E-4A98-A317-0965050A00D9}">
      <dgm:prSet/>
      <dgm:spPr/>
      <dgm:t>
        <a:bodyPr/>
        <a:lstStyle/>
        <a:p>
          <a:endParaRPr lang="es-419" sz="1400"/>
        </a:p>
      </dgm:t>
    </dgm:pt>
    <dgm:pt modelId="{F7C90806-B269-49EC-8493-8E05AF8DDD09}">
      <dgm:prSet phldrT="[Text]" custT="1"/>
      <dgm:spPr/>
      <dgm:t>
        <a:bodyPr/>
        <a:lstStyle/>
        <a:p>
          <a:r>
            <a:rPr lang="es-419" sz="2400" dirty="0"/>
            <a:t>Asignaciones que no cuentan con fuente de financiamiento</a:t>
          </a:r>
        </a:p>
      </dgm:t>
    </dgm:pt>
    <dgm:pt modelId="{7DA4C85F-D071-4149-B596-9D81EA42653F}" type="parTrans" cxnId="{924D40DA-2A41-45C5-BB95-DE17FD016616}">
      <dgm:prSet/>
      <dgm:spPr/>
      <dgm:t>
        <a:bodyPr/>
        <a:lstStyle/>
        <a:p>
          <a:endParaRPr lang="es-419" sz="1400"/>
        </a:p>
      </dgm:t>
    </dgm:pt>
    <dgm:pt modelId="{5A5DFC65-01B9-43A9-9564-16754B913244}" type="sibTrans" cxnId="{924D40DA-2A41-45C5-BB95-DE17FD016616}">
      <dgm:prSet/>
      <dgm:spPr/>
      <dgm:t>
        <a:bodyPr/>
        <a:lstStyle/>
        <a:p>
          <a:endParaRPr lang="es-419" sz="1400"/>
        </a:p>
      </dgm:t>
    </dgm:pt>
    <dgm:pt modelId="{878F5206-8D64-4818-A135-6C1444054EF3}">
      <dgm:prSet phldrT="[Text]" custT="1"/>
      <dgm:spPr/>
      <dgm:t>
        <a:bodyPr/>
        <a:lstStyle/>
        <a:p>
          <a:r>
            <a:rPr lang="es-419" sz="2400" dirty="0"/>
            <a:t>Mensaje negativo ante calificadoras de riesgo país</a:t>
          </a:r>
        </a:p>
      </dgm:t>
    </dgm:pt>
    <dgm:pt modelId="{D31B6BE8-D997-4996-AEF1-0E81F81C2415}" type="parTrans" cxnId="{4FE88C50-F136-4402-ACDD-0B46378C44C5}">
      <dgm:prSet/>
      <dgm:spPr/>
      <dgm:t>
        <a:bodyPr/>
        <a:lstStyle/>
        <a:p>
          <a:endParaRPr lang="es-419" sz="1400"/>
        </a:p>
      </dgm:t>
    </dgm:pt>
    <dgm:pt modelId="{9D36512A-4ABC-478B-9B85-CC874E821117}" type="sibTrans" cxnId="{4FE88C50-F136-4402-ACDD-0B46378C44C5}">
      <dgm:prSet/>
      <dgm:spPr/>
      <dgm:t>
        <a:bodyPr/>
        <a:lstStyle/>
        <a:p>
          <a:endParaRPr lang="es-419" sz="1400"/>
        </a:p>
      </dgm:t>
    </dgm:pt>
    <dgm:pt modelId="{61428D0D-9711-469F-AE00-20FD7876096D}">
      <dgm:prSet phldrT="[Text]" custT="1"/>
      <dgm:spPr/>
      <dgm:t>
        <a:bodyPr/>
        <a:lstStyle/>
        <a:p>
          <a:r>
            <a:rPr lang="es-419" sz="2400" dirty="0"/>
            <a:t>Retraso en ejecución de proyectos de desarrollo</a:t>
          </a:r>
        </a:p>
      </dgm:t>
    </dgm:pt>
    <dgm:pt modelId="{196F78B0-26C8-406B-B735-430BA31E3276}" type="parTrans" cxnId="{6FFB5303-940E-4181-B1DF-40471081709B}">
      <dgm:prSet/>
      <dgm:spPr/>
      <dgm:t>
        <a:bodyPr/>
        <a:lstStyle/>
        <a:p>
          <a:endParaRPr lang="es-419" sz="1400"/>
        </a:p>
      </dgm:t>
    </dgm:pt>
    <dgm:pt modelId="{A4EC80BC-A2B2-4136-9D8C-934AD14B5EBE}" type="sibTrans" cxnId="{6FFB5303-940E-4181-B1DF-40471081709B}">
      <dgm:prSet/>
      <dgm:spPr/>
      <dgm:t>
        <a:bodyPr/>
        <a:lstStyle/>
        <a:p>
          <a:endParaRPr lang="es-419" sz="1400"/>
        </a:p>
      </dgm:t>
    </dgm:pt>
    <dgm:pt modelId="{B6EDB94E-6835-4458-BD42-22E7AF2D8662}" type="pres">
      <dgm:prSet presAssocID="{1CBFB190-0300-4DE7-ACCD-E8A21957CFA6}" presName="diagram" presStyleCnt="0">
        <dgm:presLayoutVars>
          <dgm:dir/>
          <dgm:resizeHandles val="exact"/>
        </dgm:presLayoutVars>
      </dgm:prSet>
      <dgm:spPr/>
    </dgm:pt>
    <dgm:pt modelId="{7179D33F-0093-42EB-99FF-7898484E93B8}" type="pres">
      <dgm:prSet presAssocID="{933E1794-6D71-44F8-BED2-52061FCC81BB}" presName="node" presStyleLbl="node1" presStyleIdx="0" presStyleCnt="4">
        <dgm:presLayoutVars>
          <dgm:bulletEnabled val="1"/>
        </dgm:presLayoutVars>
      </dgm:prSet>
      <dgm:spPr/>
    </dgm:pt>
    <dgm:pt modelId="{B8FE6104-9CAE-48AE-8791-38DE51E90D67}" type="pres">
      <dgm:prSet presAssocID="{45C7E8D0-537B-460F-B8D5-14CC0894A6E4}" presName="sibTrans" presStyleCnt="0"/>
      <dgm:spPr/>
    </dgm:pt>
    <dgm:pt modelId="{BB61C623-6599-4313-9B66-9BA3929A1A0F}" type="pres">
      <dgm:prSet presAssocID="{F7C90806-B269-49EC-8493-8E05AF8DDD09}" presName="node" presStyleLbl="node1" presStyleIdx="1" presStyleCnt="4">
        <dgm:presLayoutVars>
          <dgm:bulletEnabled val="1"/>
        </dgm:presLayoutVars>
      </dgm:prSet>
      <dgm:spPr/>
    </dgm:pt>
    <dgm:pt modelId="{35EBE98D-C057-49FE-967B-5A01D47E3BCC}" type="pres">
      <dgm:prSet presAssocID="{5A5DFC65-01B9-43A9-9564-16754B913244}" presName="sibTrans" presStyleCnt="0"/>
      <dgm:spPr/>
    </dgm:pt>
    <dgm:pt modelId="{8BF8B13C-D60F-45FB-959B-37F0A37066DB}" type="pres">
      <dgm:prSet presAssocID="{878F5206-8D64-4818-A135-6C1444054EF3}" presName="node" presStyleLbl="node1" presStyleIdx="2" presStyleCnt="4">
        <dgm:presLayoutVars>
          <dgm:bulletEnabled val="1"/>
        </dgm:presLayoutVars>
      </dgm:prSet>
      <dgm:spPr/>
    </dgm:pt>
    <dgm:pt modelId="{F57D57BD-7DB6-4F9D-A4C1-B88A28BC9C20}" type="pres">
      <dgm:prSet presAssocID="{9D36512A-4ABC-478B-9B85-CC874E821117}" presName="sibTrans" presStyleCnt="0"/>
      <dgm:spPr/>
    </dgm:pt>
    <dgm:pt modelId="{43B393B3-509B-418D-84A6-C19C67E5CB7C}" type="pres">
      <dgm:prSet presAssocID="{61428D0D-9711-469F-AE00-20FD7876096D}" presName="node" presStyleLbl="node1" presStyleIdx="3" presStyleCnt="4">
        <dgm:presLayoutVars>
          <dgm:bulletEnabled val="1"/>
        </dgm:presLayoutVars>
      </dgm:prSet>
      <dgm:spPr/>
    </dgm:pt>
  </dgm:ptLst>
  <dgm:cxnLst>
    <dgm:cxn modelId="{6FFB5303-940E-4181-B1DF-40471081709B}" srcId="{1CBFB190-0300-4DE7-ACCD-E8A21957CFA6}" destId="{61428D0D-9711-469F-AE00-20FD7876096D}" srcOrd="3" destOrd="0" parTransId="{196F78B0-26C8-406B-B735-430BA31E3276}" sibTransId="{A4EC80BC-A2B2-4136-9D8C-934AD14B5EBE}"/>
    <dgm:cxn modelId="{1FF2990E-FBEB-45F0-BA17-5330BAE9F2C7}" type="presOf" srcId="{F7C90806-B269-49EC-8493-8E05AF8DDD09}" destId="{BB61C623-6599-4313-9B66-9BA3929A1A0F}" srcOrd="0" destOrd="0" presId="urn:microsoft.com/office/officeart/2005/8/layout/default"/>
    <dgm:cxn modelId="{43FB9641-7F2C-433D-BA2C-9BBF4D3780E9}" type="presOf" srcId="{1CBFB190-0300-4DE7-ACCD-E8A21957CFA6}" destId="{B6EDB94E-6835-4458-BD42-22E7AF2D8662}" srcOrd="0" destOrd="0" presId="urn:microsoft.com/office/officeart/2005/8/layout/default"/>
    <dgm:cxn modelId="{C6F06D47-2CC8-4C7C-9BFA-40FBF192F041}" type="presOf" srcId="{933E1794-6D71-44F8-BED2-52061FCC81BB}" destId="{7179D33F-0093-42EB-99FF-7898484E93B8}" srcOrd="0" destOrd="0" presId="urn:microsoft.com/office/officeart/2005/8/layout/default"/>
    <dgm:cxn modelId="{4FE88C50-F136-4402-ACDD-0B46378C44C5}" srcId="{1CBFB190-0300-4DE7-ACCD-E8A21957CFA6}" destId="{878F5206-8D64-4818-A135-6C1444054EF3}" srcOrd="2" destOrd="0" parTransId="{D31B6BE8-D997-4996-AEF1-0E81F81C2415}" sibTransId="{9D36512A-4ABC-478B-9B85-CC874E821117}"/>
    <dgm:cxn modelId="{3F200955-BC7E-4A98-A317-0965050A00D9}" srcId="{1CBFB190-0300-4DE7-ACCD-E8A21957CFA6}" destId="{933E1794-6D71-44F8-BED2-52061FCC81BB}" srcOrd="0" destOrd="0" parTransId="{F1B54CB3-DAEF-4DF6-A8C2-405F315C4B99}" sibTransId="{45C7E8D0-537B-460F-B8D5-14CC0894A6E4}"/>
    <dgm:cxn modelId="{215A4455-467A-47C7-9A58-C24F5E0C297B}" type="presOf" srcId="{61428D0D-9711-469F-AE00-20FD7876096D}" destId="{43B393B3-509B-418D-84A6-C19C67E5CB7C}" srcOrd="0" destOrd="0" presId="urn:microsoft.com/office/officeart/2005/8/layout/default"/>
    <dgm:cxn modelId="{924D40DA-2A41-45C5-BB95-DE17FD016616}" srcId="{1CBFB190-0300-4DE7-ACCD-E8A21957CFA6}" destId="{F7C90806-B269-49EC-8493-8E05AF8DDD09}" srcOrd="1" destOrd="0" parTransId="{7DA4C85F-D071-4149-B596-9D81EA42653F}" sibTransId="{5A5DFC65-01B9-43A9-9564-16754B913244}"/>
    <dgm:cxn modelId="{8972E0FD-AB0B-4BA9-B455-7554051A2D0B}" type="presOf" srcId="{878F5206-8D64-4818-A135-6C1444054EF3}" destId="{8BF8B13C-D60F-45FB-959B-37F0A37066DB}" srcOrd="0" destOrd="0" presId="urn:microsoft.com/office/officeart/2005/8/layout/default"/>
    <dgm:cxn modelId="{22D38B39-8742-4857-977F-E3B56575A23C}" type="presParOf" srcId="{B6EDB94E-6835-4458-BD42-22E7AF2D8662}" destId="{7179D33F-0093-42EB-99FF-7898484E93B8}" srcOrd="0" destOrd="0" presId="urn:microsoft.com/office/officeart/2005/8/layout/default"/>
    <dgm:cxn modelId="{1D58F5F9-93CB-4FE7-B034-B7C8145DDB6C}" type="presParOf" srcId="{B6EDB94E-6835-4458-BD42-22E7AF2D8662}" destId="{B8FE6104-9CAE-48AE-8791-38DE51E90D67}" srcOrd="1" destOrd="0" presId="urn:microsoft.com/office/officeart/2005/8/layout/default"/>
    <dgm:cxn modelId="{007FA644-D1B6-4AA0-B027-37E35C00748D}" type="presParOf" srcId="{B6EDB94E-6835-4458-BD42-22E7AF2D8662}" destId="{BB61C623-6599-4313-9B66-9BA3929A1A0F}" srcOrd="2" destOrd="0" presId="urn:microsoft.com/office/officeart/2005/8/layout/default"/>
    <dgm:cxn modelId="{763134A9-A33B-44A2-A02E-E453218C86E3}" type="presParOf" srcId="{B6EDB94E-6835-4458-BD42-22E7AF2D8662}" destId="{35EBE98D-C057-49FE-967B-5A01D47E3BCC}" srcOrd="3" destOrd="0" presId="urn:microsoft.com/office/officeart/2005/8/layout/default"/>
    <dgm:cxn modelId="{78A13279-1BAD-4DD0-818F-C16F24989792}" type="presParOf" srcId="{B6EDB94E-6835-4458-BD42-22E7AF2D8662}" destId="{8BF8B13C-D60F-45FB-959B-37F0A37066DB}" srcOrd="4" destOrd="0" presId="urn:microsoft.com/office/officeart/2005/8/layout/default"/>
    <dgm:cxn modelId="{D3663D0F-3112-4732-A2E5-1512FA3899F2}" type="presParOf" srcId="{B6EDB94E-6835-4458-BD42-22E7AF2D8662}" destId="{F57D57BD-7DB6-4F9D-A4C1-B88A28BC9C20}" srcOrd="5" destOrd="0" presId="urn:microsoft.com/office/officeart/2005/8/layout/default"/>
    <dgm:cxn modelId="{20D9D620-B8AA-4DB8-9743-8CF5CF8828A8}" type="presParOf" srcId="{B6EDB94E-6835-4458-BD42-22E7AF2D8662}" destId="{43B393B3-509B-418D-84A6-C19C67E5CB7C}"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9002F0C-10D9-44BC-B493-670EB1F67457}"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s-419"/>
        </a:p>
      </dgm:t>
    </dgm:pt>
    <dgm:pt modelId="{23212A8C-A73A-4947-B295-163C6E756EC5}">
      <dgm:prSet phldrT="[Text]"/>
      <dgm:spPr/>
      <dgm:t>
        <a:bodyPr/>
        <a:lstStyle/>
        <a:p>
          <a:r>
            <a:rPr lang="es-419" dirty="0"/>
            <a:t>Transparencia presupuestaria</a:t>
          </a:r>
        </a:p>
      </dgm:t>
    </dgm:pt>
    <dgm:pt modelId="{FA6EC285-9627-4770-88AB-C313A4B3E29F}" type="parTrans" cxnId="{BD181480-207A-4776-B4D8-244F7E10186F}">
      <dgm:prSet/>
      <dgm:spPr/>
      <dgm:t>
        <a:bodyPr/>
        <a:lstStyle/>
        <a:p>
          <a:endParaRPr lang="es-419"/>
        </a:p>
      </dgm:t>
    </dgm:pt>
    <dgm:pt modelId="{DB63C525-DBAE-4C6B-A122-4D8E2A41D7DC}" type="sibTrans" cxnId="{BD181480-207A-4776-B4D8-244F7E10186F}">
      <dgm:prSet/>
      <dgm:spPr/>
      <dgm:t>
        <a:bodyPr/>
        <a:lstStyle/>
        <a:p>
          <a:endParaRPr lang="es-419"/>
        </a:p>
      </dgm:t>
    </dgm:pt>
    <dgm:pt modelId="{19DCD7A7-5717-45D2-BF91-00208B4C65BE}">
      <dgm:prSet phldrT="[Text]"/>
      <dgm:spPr/>
      <dgm:t>
        <a:bodyPr/>
        <a:lstStyle/>
        <a:p>
          <a:r>
            <a:rPr lang="es-419" dirty="0"/>
            <a:t>Participación ciudadana</a:t>
          </a:r>
        </a:p>
      </dgm:t>
    </dgm:pt>
    <dgm:pt modelId="{69E37256-9ECB-4618-A716-CB6155EA556E}" type="parTrans" cxnId="{9997A586-E813-4AF7-A497-890D4203EBE1}">
      <dgm:prSet/>
      <dgm:spPr/>
      <dgm:t>
        <a:bodyPr/>
        <a:lstStyle/>
        <a:p>
          <a:endParaRPr lang="es-419"/>
        </a:p>
      </dgm:t>
    </dgm:pt>
    <dgm:pt modelId="{6BD61681-E626-4814-984B-E2B81DF7247C}" type="sibTrans" cxnId="{9997A586-E813-4AF7-A497-890D4203EBE1}">
      <dgm:prSet/>
      <dgm:spPr/>
      <dgm:t>
        <a:bodyPr/>
        <a:lstStyle/>
        <a:p>
          <a:endParaRPr lang="es-419"/>
        </a:p>
      </dgm:t>
    </dgm:pt>
    <dgm:pt modelId="{77D93885-8A9E-408A-88EF-B908FB03AA01}">
      <dgm:prSet phldrT="[Text]"/>
      <dgm:spPr/>
      <dgm:t>
        <a:bodyPr/>
        <a:lstStyle/>
        <a:p>
          <a:r>
            <a:rPr lang="es-419" dirty="0"/>
            <a:t>Proyecto de presupuesto socializado</a:t>
          </a:r>
        </a:p>
      </dgm:t>
    </dgm:pt>
    <dgm:pt modelId="{21690041-7BDB-4756-A7D0-D5D755CD513E}" type="parTrans" cxnId="{9F8B7A55-7109-47B7-BCF1-ED8114282F69}">
      <dgm:prSet/>
      <dgm:spPr/>
      <dgm:t>
        <a:bodyPr/>
        <a:lstStyle/>
        <a:p>
          <a:endParaRPr lang="es-419"/>
        </a:p>
      </dgm:t>
    </dgm:pt>
    <dgm:pt modelId="{CA5056CE-C72C-4FB3-B3D8-3450D0EDAA44}" type="sibTrans" cxnId="{9F8B7A55-7109-47B7-BCF1-ED8114282F69}">
      <dgm:prSet/>
      <dgm:spPr/>
      <dgm:t>
        <a:bodyPr/>
        <a:lstStyle/>
        <a:p>
          <a:endParaRPr lang="es-419"/>
        </a:p>
      </dgm:t>
    </dgm:pt>
    <dgm:pt modelId="{391AB551-F4B8-43E9-9BB0-2471A3C7EF9A}">
      <dgm:prSet phldrT="[Text]"/>
      <dgm:spPr/>
      <dgm:t>
        <a:bodyPr/>
        <a:lstStyle/>
        <a:p>
          <a:r>
            <a:rPr lang="es-419" dirty="0"/>
            <a:t>Incremento de techos presupuestarios pero financiado con recaudación</a:t>
          </a:r>
        </a:p>
      </dgm:t>
    </dgm:pt>
    <dgm:pt modelId="{905F8C1A-9BAA-410B-8035-EF909B918B15}" type="parTrans" cxnId="{7EA7DEDB-546D-4D3A-BCEB-4E194CE580A4}">
      <dgm:prSet/>
      <dgm:spPr/>
      <dgm:t>
        <a:bodyPr/>
        <a:lstStyle/>
        <a:p>
          <a:endParaRPr lang="es-419"/>
        </a:p>
      </dgm:t>
    </dgm:pt>
    <dgm:pt modelId="{204B6666-FA9F-48C9-9737-18275C6890DF}" type="sibTrans" cxnId="{7EA7DEDB-546D-4D3A-BCEB-4E194CE580A4}">
      <dgm:prSet/>
      <dgm:spPr/>
      <dgm:t>
        <a:bodyPr/>
        <a:lstStyle/>
        <a:p>
          <a:endParaRPr lang="es-419"/>
        </a:p>
      </dgm:t>
    </dgm:pt>
    <dgm:pt modelId="{B1C0F95A-586F-496B-9229-1382FC9B56B6}" type="pres">
      <dgm:prSet presAssocID="{D9002F0C-10D9-44BC-B493-670EB1F67457}" presName="cycle" presStyleCnt="0">
        <dgm:presLayoutVars>
          <dgm:dir/>
          <dgm:resizeHandles val="exact"/>
        </dgm:presLayoutVars>
      </dgm:prSet>
      <dgm:spPr/>
    </dgm:pt>
    <dgm:pt modelId="{3CFB4457-CD86-4AC5-B521-9F41EC8ACCBB}" type="pres">
      <dgm:prSet presAssocID="{23212A8C-A73A-4947-B295-163C6E756EC5}" presName="node" presStyleLbl="node1" presStyleIdx="0" presStyleCnt="4">
        <dgm:presLayoutVars>
          <dgm:bulletEnabled val="1"/>
        </dgm:presLayoutVars>
      </dgm:prSet>
      <dgm:spPr/>
    </dgm:pt>
    <dgm:pt modelId="{328FA465-E648-44F4-B9A2-2694D4C79DB8}" type="pres">
      <dgm:prSet presAssocID="{DB63C525-DBAE-4C6B-A122-4D8E2A41D7DC}" presName="sibTrans" presStyleLbl="sibTrans2D1" presStyleIdx="0" presStyleCnt="4"/>
      <dgm:spPr/>
    </dgm:pt>
    <dgm:pt modelId="{1162714B-4766-498D-8627-390B96527F75}" type="pres">
      <dgm:prSet presAssocID="{DB63C525-DBAE-4C6B-A122-4D8E2A41D7DC}" presName="connectorText" presStyleLbl="sibTrans2D1" presStyleIdx="0" presStyleCnt="4"/>
      <dgm:spPr/>
    </dgm:pt>
    <dgm:pt modelId="{959A83CC-79DC-47BA-A18B-4CB297C1B722}" type="pres">
      <dgm:prSet presAssocID="{19DCD7A7-5717-45D2-BF91-00208B4C65BE}" presName="node" presStyleLbl="node1" presStyleIdx="1" presStyleCnt="4">
        <dgm:presLayoutVars>
          <dgm:bulletEnabled val="1"/>
        </dgm:presLayoutVars>
      </dgm:prSet>
      <dgm:spPr/>
    </dgm:pt>
    <dgm:pt modelId="{90BA39A9-1D67-43A8-B4D3-131141BBBA14}" type="pres">
      <dgm:prSet presAssocID="{6BD61681-E626-4814-984B-E2B81DF7247C}" presName="sibTrans" presStyleLbl="sibTrans2D1" presStyleIdx="1" presStyleCnt="4"/>
      <dgm:spPr/>
    </dgm:pt>
    <dgm:pt modelId="{F2A59914-C0EE-46F6-AB9B-769BCE8B9DB2}" type="pres">
      <dgm:prSet presAssocID="{6BD61681-E626-4814-984B-E2B81DF7247C}" presName="connectorText" presStyleLbl="sibTrans2D1" presStyleIdx="1" presStyleCnt="4"/>
      <dgm:spPr/>
    </dgm:pt>
    <dgm:pt modelId="{65EE8168-25C0-4489-B564-CA80A8F693F8}" type="pres">
      <dgm:prSet presAssocID="{77D93885-8A9E-408A-88EF-B908FB03AA01}" presName="node" presStyleLbl="node1" presStyleIdx="2" presStyleCnt="4">
        <dgm:presLayoutVars>
          <dgm:bulletEnabled val="1"/>
        </dgm:presLayoutVars>
      </dgm:prSet>
      <dgm:spPr/>
    </dgm:pt>
    <dgm:pt modelId="{9DD9A184-330D-4D3A-848C-F40866A3FE99}" type="pres">
      <dgm:prSet presAssocID="{CA5056CE-C72C-4FB3-B3D8-3450D0EDAA44}" presName="sibTrans" presStyleLbl="sibTrans2D1" presStyleIdx="2" presStyleCnt="4"/>
      <dgm:spPr/>
    </dgm:pt>
    <dgm:pt modelId="{39DF5A15-DED3-4873-9A37-C8AA17BA7E63}" type="pres">
      <dgm:prSet presAssocID="{CA5056CE-C72C-4FB3-B3D8-3450D0EDAA44}" presName="connectorText" presStyleLbl="sibTrans2D1" presStyleIdx="2" presStyleCnt="4"/>
      <dgm:spPr/>
    </dgm:pt>
    <dgm:pt modelId="{B526C05A-B1B6-436D-82CF-95F8DE0ED092}" type="pres">
      <dgm:prSet presAssocID="{391AB551-F4B8-43E9-9BB0-2471A3C7EF9A}" presName="node" presStyleLbl="node1" presStyleIdx="3" presStyleCnt="4">
        <dgm:presLayoutVars>
          <dgm:bulletEnabled val="1"/>
        </dgm:presLayoutVars>
      </dgm:prSet>
      <dgm:spPr/>
    </dgm:pt>
    <dgm:pt modelId="{6A7587A3-C4FE-4E12-BDA2-B4E480AFF57D}" type="pres">
      <dgm:prSet presAssocID="{204B6666-FA9F-48C9-9737-18275C6890DF}" presName="sibTrans" presStyleLbl="sibTrans2D1" presStyleIdx="3" presStyleCnt="4"/>
      <dgm:spPr/>
    </dgm:pt>
    <dgm:pt modelId="{5CCC0D49-89A9-4341-BA2C-AAA4D7CDBCC4}" type="pres">
      <dgm:prSet presAssocID="{204B6666-FA9F-48C9-9737-18275C6890DF}" presName="connectorText" presStyleLbl="sibTrans2D1" presStyleIdx="3" presStyleCnt="4"/>
      <dgm:spPr/>
    </dgm:pt>
  </dgm:ptLst>
  <dgm:cxnLst>
    <dgm:cxn modelId="{FCD7BD08-D44D-4F57-9AF4-CAA3DDED6AD2}" type="presOf" srcId="{23212A8C-A73A-4947-B295-163C6E756EC5}" destId="{3CFB4457-CD86-4AC5-B521-9F41EC8ACCBB}" srcOrd="0" destOrd="0" presId="urn:microsoft.com/office/officeart/2005/8/layout/cycle2"/>
    <dgm:cxn modelId="{749FA50A-92F1-445F-AAA0-01344A600441}" type="presOf" srcId="{6BD61681-E626-4814-984B-E2B81DF7247C}" destId="{90BA39A9-1D67-43A8-B4D3-131141BBBA14}" srcOrd="0" destOrd="0" presId="urn:microsoft.com/office/officeart/2005/8/layout/cycle2"/>
    <dgm:cxn modelId="{41E19765-DBA5-4A26-AF55-BA1C8C7A6C2B}" type="presOf" srcId="{CA5056CE-C72C-4FB3-B3D8-3450D0EDAA44}" destId="{9DD9A184-330D-4D3A-848C-F40866A3FE99}" srcOrd="0" destOrd="0" presId="urn:microsoft.com/office/officeart/2005/8/layout/cycle2"/>
    <dgm:cxn modelId="{120EBB48-74B8-429B-A556-64D6965266B7}" type="presOf" srcId="{DB63C525-DBAE-4C6B-A122-4D8E2A41D7DC}" destId="{328FA465-E648-44F4-B9A2-2694D4C79DB8}" srcOrd="0" destOrd="0" presId="urn:microsoft.com/office/officeart/2005/8/layout/cycle2"/>
    <dgm:cxn modelId="{9F8B7A55-7109-47B7-BCF1-ED8114282F69}" srcId="{D9002F0C-10D9-44BC-B493-670EB1F67457}" destId="{77D93885-8A9E-408A-88EF-B908FB03AA01}" srcOrd="2" destOrd="0" parTransId="{21690041-7BDB-4756-A7D0-D5D755CD513E}" sibTransId="{CA5056CE-C72C-4FB3-B3D8-3450D0EDAA44}"/>
    <dgm:cxn modelId="{A424F055-87F8-4648-8B65-B1CC64074707}" type="presOf" srcId="{CA5056CE-C72C-4FB3-B3D8-3450D0EDAA44}" destId="{39DF5A15-DED3-4873-9A37-C8AA17BA7E63}" srcOrd="1" destOrd="0" presId="urn:microsoft.com/office/officeart/2005/8/layout/cycle2"/>
    <dgm:cxn modelId="{5165397B-7CBE-4154-8174-C83516D50414}" type="presOf" srcId="{D9002F0C-10D9-44BC-B493-670EB1F67457}" destId="{B1C0F95A-586F-496B-9229-1382FC9B56B6}" srcOrd="0" destOrd="0" presId="urn:microsoft.com/office/officeart/2005/8/layout/cycle2"/>
    <dgm:cxn modelId="{BD181480-207A-4776-B4D8-244F7E10186F}" srcId="{D9002F0C-10D9-44BC-B493-670EB1F67457}" destId="{23212A8C-A73A-4947-B295-163C6E756EC5}" srcOrd="0" destOrd="0" parTransId="{FA6EC285-9627-4770-88AB-C313A4B3E29F}" sibTransId="{DB63C525-DBAE-4C6B-A122-4D8E2A41D7DC}"/>
    <dgm:cxn modelId="{9997A586-E813-4AF7-A497-890D4203EBE1}" srcId="{D9002F0C-10D9-44BC-B493-670EB1F67457}" destId="{19DCD7A7-5717-45D2-BF91-00208B4C65BE}" srcOrd="1" destOrd="0" parTransId="{69E37256-9ECB-4618-A716-CB6155EA556E}" sibTransId="{6BD61681-E626-4814-984B-E2B81DF7247C}"/>
    <dgm:cxn modelId="{7B3E0D89-06D7-4E2B-A0DC-6E081F81A6ED}" type="presOf" srcId="{DB63C525-DBAE-4C6B-A122-4D8E2A41D7DC}" destId="{1162714B-4766-498D-8627-390B96527F75}" srcOrd="1" destOrd="0" presId="urn:microsoft.com/office/officeart/2005/8/layout/cycle2"/>
    <dgm:cxn modelId="{6B4CCBA5-2BEF-41F5-8F32-C8AE7C09E0A4}" type="presOf" srcId="{6BD61681-E626-4814-984B-E2B81DF7247C}" destId="{F2A59914-C0EE-46F6-AB9B-769BCE8B9DB2}" srcOrd="1" destOrd="0" presId="urn:microsoft.com/office/officeart/2005/8/layout/cycle2"/>
    <dgm:cxn modelId="{A4B7F3A8-523B-4DF5-9080-56049A7FFD24}" type="presOf" srcId="{19DCD7A7-5717-45D2-BF91-00208B4C65BE}" destId="{959A83CC-79DC-47BA-A18B-4CB297C1B722}" srcOrd="0" destOrd="0" presId="urn:microsoft.com/office/officeart/2005/8/layout/cycle2"/>
    <dgm:cxn modelId="{E387A2C1-6489-4ECF-BB6A-49DB57E4916E}" type="presOf" srcId="{204B6666-FA9F-48C9-9737-18275C6890DF}" destId="{5CCC0D49-89A9-4341-BA2C-AAA4D7CDBCC4}" srcOrd="1" destOrd="0" presId="urn:microsoft.com/office/officeart/2005/8/layout/cycle2"/>
    <dgm:cxn modelId="{3E6DB0C9-0B89-4696-ADAD-E660FDC1D881}" type="presOf" srcId="{391AB551-F4B8-43E9-9BB0-2471A3C7EF9A}" destId="{B526C05A-B1B6-436D-82CF-95F8DE0ED092}" srcOrd="0" destOrd="0" presId="urn:microsoft.com/office/officeart/2005/8/layout/cycle2"/>
    <dgm:cxn modelId="{765E75CE-766B-45BB-9C71-D4E5696067D3}" type="presOf" srcId="{77D93885-8A9E-408A-88EF-B908FB03AA01}" destId="{65EE8168-25C0-4489-B564-CA80A8F693F8}" srcOrd="0" destOrd="0" presId="urn:microsoft.com/office/officeart/2005/8/layout/cycle2"/>
    <dgm:cxn modelId="{7EA7DEDB-546D-4D3A-BCEB-4E194CE580A4}" srcId="{D9002F0C-10D9-44BC-B493-670EB1F67457}" destId="{391AB551-F4B8-43E9-9BB0-2471A3C7EF9A}" srcOrd="3" destOrd="0" parTransId="{905F8C1A-9BAA-410B-8035-EF909B918B15}" sibTransId="{204B6666-FA9F-48C9-9737-18275C6890DF}"/>
    <dgm:cxn modelId="{5793DBF0-DD45-40AE-A875-FB1FB3EDD4FB}" type="presOf" srcId="{204B6666-FA9F-48C9-9737-18275C6890DF}" destId="{6A7587A3-C4FE-4E12-BDA2-B4E480AFF57D}" srcOrd="0" destOrd="0" presId="urn:microsoft.com/office/officeart/2005/8/layout/cycle2"/>
    <dgm:cxn modelId="{E58E2707-F73A-41AD-890E-6288BCAF41C7}" type="presParOf" srcId="{B1C0F95A-586F-496B-9229-1382FC9B56B6}" destId="{3CFB4457-CD86-4AC5-B521-9F41EC8ACCBB}" srcOrd="0" destOrd="0" presId="urn:microsoft.com/office/officeart/2005/8/layout/cycle2"/>
    <dgm:cxn modelId="{BCF1A508-D9B8-4C95-96A8-05C4C598A724}" type="presParOf" srcId="{B1C0F95A-586F-496B-9229-1382FC9B56B6}" destId="{328FA465-E648-44F4-B9A2-2694D4C79DB8}" srcOrd="1" destOrd="0" presId="urn:microsoft.com/office/officeart/2005/8/layout/cycle2"/>
    <dgm:cxn modelId="{BE9837F1-E6BD-46E5-8752-BAC667221117}" type="presParOf" srcId="{328FA465-E648-44F4-B9A2-2694D4C79DB8}" destId="{1162714B-4766-498D-8627-390B96527F75}" srcOrd="0" destOrd="0" presId="urn:microsoft.com/office/officeart/2005/8/layout/cycle2"/>
    <dgm:cxn modelId="{DBDF5B66-6742-4B37-B958-EF034AA62C4D}" type="presParOf" srcId="{B1C0F95A-586F-496B-9229-1382FC9B56B6}" destId="{959A83CC-79DC-47BA-A18B-4CB297C1B722}" srcOrd="2" destOrd="0" presId="urn:microsoft.com/office/officeart/2005/8/layout/cycle2"/>
    <dgm:cxn modelId="{84E4BBF1-CBB1-45DD-BD15-F66684E29BD1}" type="presParOf" srcId="{B1C0F95A-586F-496B-9229-1382FC9B56B6}" destId="{90BA39A9-1D67-43A8-B4D3-131141BBBA14}" srcOrd="3" destOrd="0" presId="urn:microsoft.com/office/officeart/2005/8/layout/cycle2"/>
    <dgm:cxn modelId="{D45C146F-DD34-468D-B536-F5025E31C8EF}" type="presParOf" srcId="{90BA39A9-1D67-43A8-B4D3-131141BBBA14}" destId="{F2A59914-C0EE-46F6-AB9B-769BCE8B9DB2}" srcOrd="0" destOrd="0" presId="urn:microsoft.com/office/officeart/2005/8/layout/cycle2"/>
    <dgm:cxn modelId="{981CF0DA-982A-4999-8D86-670AF575E79B}" type="presParOf" srcId="{B1C0F95A-586F-496B-9229-1382FC9B56B6}" destId="{65EE8168-25C0-4489-B564-CA80A8F693F8}" srcOrd="4" destOrd="0" presId="urn:microsoft.com/office/officeart/2005/8/layout/cycle2"/>
    <dgm:cxn modelId="{776132CF-F7DD-4432-A24E-5B3D30E09B6E}" type="presParOf" srcId="{B1C0F95A-586F-496B-9229-1382FC9B56B6}" destId="{9DD9A184-330D-4D3A-848C-F40866A3FE99}" srcOrd="5" destOrd="0" presId="urn:microsoft.com/office/officeart/2005/8/layout/cycle2"/>
    <dgm:cxn modelId="{36FC91FE-EBA1-42B1-B0BD-785D40DA85C1}" type="presParOf" srcId="{9DD9A184-330D-4D3A-848C-F40866A3FE99}" destId="{39DF5A15-DED3-4873-9A37-C8AA17BA7E63}" srcOrd="0" destOrd="0" presId="urn:microsoft.com/office/officeart/2005/8/layout/cycle2"/>
    <dgm:cxn modelId="{85769D7A-273D-4C8B-8B08-A06B6EEB6042}" type="presParOf" srcId="{B1C0F95A-586F-496B-9229-1382FC9B56B6}" destId="{B526C05A-B1B6-436D-82CF-95F8DE0ED092}" srcOrd="6" destOrd="0" presId="urn:microsoft.com/office/officeart/2005/8/layout/cycle2"/>
    <dgm:cxn modelId="{513E075D-0EC4-415B-BA57-CC65E77918B1}" type="presParOf" srcId="{B1C0F95A-586F-496B-9229-1382FC9B56B6}" destId="{6A7587A3-C4FE-4E12-BDA2-B4E480AFF57D}" srcOrd="7" destOrd="0" presId="urn:microsoft.com/office/officeart/2005/8/layout/cycle2"/>
    <dgm:cxn modelId="{A5398F27-EDE3-4915-B2FB-2451AE2A7E0E}" type="presParOf" srcId="{6A7587A3-C4FE-4E12-BDA2-B4E480AFF57D}" destId="{5CCC0D49-89A9-4341-BA2C-AAA4D7CDBCC4}"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AC1DE9-82C3-410B-9C1B-7FD1A9E8B16B}">
      <dsp:nvSpPr>
        <dsp:cNvPr id="0" name=""/>
        <dsp:cNvSpPr/>
      </dsp:nvSpPr>
      <dsp:spPr>
        <a:xfrm>
          <a:off x="4016673" y="2094003"/>
          <a:ext cx="1607610" cy="160761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419" sz="1600" kern="1200" dirty="0"/>
            <a:t>Riesgos fiscales no gestionados</a:t>
          </a:r>
        </a:p>
      </dsp:txBody>
      <dsp:txXfrm>
        <a:off x="4252102" y="2329432"/>
        <a:ext cx="1136752" cy="1136752"/>
      </dsp:txXfrm>
    </dsp:sp>
    <dsp:sp modelId="{F5FE0E9D-E280-49B6-A753-1D462F489145}">
      <dsp:nvSpPr>
        <dsp:cNvPr id="0" name=""/>
        <dsp:cNvSpPr/>
      </dsp:nvSpPr>
      <dsp:spPr>
        <a:xfrm rot="16200000">
          <a:off x="4578976" y="1837494"/>
          <a:ext cx="483003" cy="30014"/>
        </a:xfrm>
        <a:custGeom>
          <a:avLst/>
          <a:gdLst/>
          <a:ahLst/>
          <a:cxnLst/>
          <a:rect l="0" t="0" r="0" b="0"/>
          <a:pathLst>
            <a:path>
              <a:moveTo>
                <a:pt x="0" y="15007"/>
              </a:moveTo>
              <a:lnTo>
                <a:pt x="483003" y="1500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419" sz="500" kern="1200"/>
        </a:p>
      </dsp:txBody>
      <dsp:txXfrm>
        <a:off x="4808403" y="1840426"/>
        <a:ext cx="24150" cy="24150"/>
      </dsp:txXfrm>
    </dsp:sp>
    <dsp:sp modelId="{AAEAEDCF-7561-4F56-969F-C5DFE7DDB1CD}">
      <dsp:nvSpPr>
        <dsp:cNvPr id="0" name=""/>
        <dsp:cNvSpPr/>
      </dsp:nvSpPr>
      <dsp:spPr>
        <a:xfrm>
          <a:off x="4016673" y="3389"/>
          <a:ext cx="1607610" cy="160761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419" sz="1400" kern="1200" dirty="0"/>
            <a:t>Rompen articulación Plan-Presupuesto</a:t>
          </a:r>
        </a:p>
      </dsp:txBody>
      <dsp:txXfrm>
        <a:off x="4252102" y="238818"/>
        <a:ext cx="1136752" cy="1136752"/>
      </dsp:txXfrm>
    </dsp:sp>
    <dsp:sp modelId="{32150F7B-9453-47CB-A9F6-51CE6AE6CBCA}">
      <dsp:nvSpPr>
        <dsp:cNvPr id="0" name=""/>
        <dsp:cNvSpPr/>
      </dsp:nvSpPr>
      <dsp:spPr>
        <a:xfrm>
          <a:off x="5624283" y="2882801"/>
          <a:ext cx="483003" cy="30014"/>
        </a:xfrm>
        <a:custGeom>
          <a:avLst/>
          <a:gdLst/>
          <a:ahLst/>
          <a:cxnLst/>
          <a:rect l="0" t="0" r="0" b="0"/>
          <a:pathLst>
            <a:path>
              <a:moveTo>
                <a:pt x="0" y="15007"/>
              </a:moveTo>
              <a:lnTo>
                <a:pt x="483003" y="1500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419" sz="500" kern="1200"/>
        </a:p>
      </dsp:txBody>
      <dsp:txXfrm>
        <a:off x="5853710" y="2885733"/>
        <a:ext cx="24150" cy="24150"/>
      </dsp:txXfrm>
    </dsp:sp>
    <dsp:sp modelId="{ED4722DA-E2DE-4F1F-8E0D-2EE55D77F596}">
      <dsp:nvSpPr>
        <dsp:cNvPr id="0" name=""/>
        <dsp:cNvSpPr/>
      </dsp:nvSpPr>
      <dsp:spPr>
        <a:xfrm>
          <a:off x="6107287" y="2094003"/>
          <a:ext cx="1607610" cy="160761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419" sz="1400" kern="1200" dirty="0"/>
            <a:t>Obliga a reorientar recursos</a:t>
          </a:r>
        </a:p>
      </dsp:txBody>
      <dsp:txXfrm>
        <a:off x="6342716" y="2329432"/>
        <a:ext cx="1136752" cy="1136752"/>
      </dsp:txXfrm>
    </dsp:sp>
    <dsp:sp modelId="{89707DF4-454A-4A20-B906-DEFE325208C3}">
      <dsp:nvSpPr>
        <dsp:cNvPr id="0" name=""/>
        <dsp:cNvSpPr/>
      </dsp:nvSpPr>
      <dsp:spPr>
        <a:xfrm rot="5400000">
          <a:off x="4578976" y="3928108"/>
          <a:ext cx="483003" cy="30014"/>
        </a:xfrm>
        <a:custGeom>
          <a:avLst/>
          <a:gdLst/>
          <a:ahLst/>
          <a:cxnLst/>
          <a:rect l="0" t="0" r="0" b="0"/>
          <a:pathLst>
            <a:path>
              <a:moveTo>
                <a:pt x="0" y="15007"/>
              </a:moveTo>
              <a:lnTo>
                <a:pt x="483003" y="1500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419" sz="500" kern="1200"/>
        </a:p>
      </dsp:txBody>
      <dsp:txXfrm>
        <a:off x="4808403" y="3931040"/>
        <a:ext cx="24150" cy="24150"/>
      </dsp:txXfrm>
    </dsp:sp>
    <dsp:sp modelId="{0A471705-A894-4232-BF48-E12F10F3D495}">
      <dsp:nvSpPr>
        <dsp:cNvPr id="0" name=""/>
        <dsp:cNvSpPr/>
      </dsp:nvSpPr>
      <dsp:spPr>
        <a:xfrm>
          <a:off x="4016673" y="4184617"/>
          <a:ext cx="1607610" cy="160761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419" sz="1400" kern="1200" dirty="0"/>
            <a:t>Disminución de recursos para proyectos de desarrollo</a:t>
          </a:r>
        </a:p>
      </dsp:txBody>
      <dsp:txXfrm>
        <a:off x="4252102" y="4420046"/>
        <a:ext cx="1136752" cy="1136752"/>
      </dsp:txXfrm>
    </dsp:sp>
    <dsp:sp modelId="{5F200072-173F-4974-AC82-F60CC0BC57D8}">
      <dsp:nvSpPr>
        <dsp:cNvPr id="0" name=""/>
        <dsp:cNvSpPr/>
      </dsp:nvSpPr>
      <dsp:spPr>
        <a:xfrm rot="10800000">
          <a:off x="3533669" y="2882801"/>
          <a:ext cx="483003" cy="30014"/>
        </a:xfrm>
        <a:custGeom>
          <a:avLst/>
          <a:gdLst/>
          <a:ahLst/>
          <a:cxnLst/>
          <a:rect l="0" t="0" r="0" b="0"/>
          <a:pathLst>
            <a:path>
              <a:moveTo>
                <a:pt x="0" y="15007"/>
              </a:moveTo>
              <a:lnTo>
                <a:pt x="483003" y="1500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419" sz="500" kern="1200"/>
        </a:p>
      </dsp:txBody>
      <dsp:txXfrm rot="10800000">
        <a:off x="3763096" y="2885733"/>
        <a:ext cx="24150" cy="24150"/>
      </dsp:txXfrm>
    </dsp:sp>
    <dsp:sp modelId="{E1002156-CB44-4CF7-A3B0-B34C92123B45}">
      <dsp:nvSpPr>
        <dsp:cNvPr id="0" name=""/>
        <dsp:cNvSpPr/>
      </dsp:nvSpPr>
      <dsp:spPr>
        <a:xfrm>
          <a:off x="1926059" y="2094003"/>
          <a:ext cx="1607610" cy="160761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419" sz="1400" kern="1200" dirty="0"/>
            <a:t>Aumento de déficit</a:t>
          </a:r>
        </a:p>
      </dsp:txBody>
      <dsp:txXfrm>
        <a:off x="2161488" y="2329432"/>
        <a:ext cx="1136752" cy="11367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79D33F-0093-42EB-99FF-7898484E93B8}">
      <dsp:nvSpPr>
        <dsp:cNvPr id="0" name=""/>
        <dsp:cNvSpPr/>
      </dsp:nvSpPr>
      <dsp:spPr>
        <a:xfrm>
          <a:off x="1748064" y="2975"/>
          <a:ext cx="3342605" cy="200556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419" sz="2400" kern="1200" dirty="0"/>
            <a:t>Complicaciones presupuestarias</a:t>
          </a:r>
        </a:p>
      </dsp:txBody>
      <dsp:txXfrm>
        <a:off x="1748064" y="2975"/>
        <a:ext cx="3342605" cy="2005563"/>
      </dsp:txXfrm>
    </dsp:sp>
    <dsp:sp modelId="{BB61C623-6599-4313-9B66-9BA3929A1A0F}">
      <dsp:nvSpPr>
        <dsp:cNvPr id="0" name=""/>
        <dsp:cNvSpPr/>
      </dsp:nvSpPr>
      <dsp:spPr>
        <a:xfrm>
          <a:off x="5424930" y="2975"/>
          <a:ext cx="3342605" cy="200556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419" sz="2400" kern="1200" dirty="0"/>
            <a:t>Asignaciones que no cuentan con fuente de financiamiento</a:t>
          </a:r>
        </a:p>
      </dsp:txBody>
      <dsp:txXfrm>
        <a:off x="5424930" y="2975"/>
        <a:ext cx="3342605" cy="2005563"/>
      </dsp:txXfrm>
    </dsp:sp>
    <dsp:sp modelId="{8BF8B13C-D60F-45FB-959B-37F0A37066DB}">
      <dsp:nvSpPr>
        <dsp:cNvPr id="0" name=""/>
        <dsp:cNvSpPr/>
      </dsp:nvSpPr>
      <dsp:spPr>
        <a:xfrm>
          <a:off x="1748064" y="2342798"/>
          <a:ext cx="3342605" cy="200556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419" sz="2400" kern="1200" dirty="0"/>
            <a:t>Mensaje negativo ante calificadoras de riesgo país</a:t>
          </a:r>
        </a:p>
      </dsp:txBody>
      <dsp:txXfrm>
        <a:off x="1748064" y="2342798"/>
        <a:ext cx="3342605" cy="2005563"/>
      </dsp:txXfrm>
    </dsp:sp>
    <dsp:sp modelId="{43B393B3-509B-418D-84A6-C19C67E5CB7C}">
      <dsp:nvSpPr>
        <dsp:cNvPr id="0" name=""/>
        <dsp:cNvSpPr/>
      </dsp:nvSpPr>
      <dsp:spPr>
        <a:xfrm>
          <a:off x="5424930" y="2342798"/>
          <a:ext cx="3342605" cy="200556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419" sz="2400" kern="1200" dirty="0"/>
            <a:t>Retraso en ejecución de proyectos de desarrollo</a:t>
          </a:r>
        </a:p>
      </dsp:txBody>
      <dsp:txXfrm>
        <a:off x="5424930" y="2342798"/>
        <a:ext cx="3342605" cy="200556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FB4457-CD86-4AC5-B521-9F41EC8ACCBB}">
      <dsp:nvSpPr>
        <dsp:cNvPr id="0" name=""/>
        <dsp:cNvSpPr/>
      </dsp:nvSpPr>
      <dsp:spPr>
        <a:xfrm>
          <a:off x="4617753" y="2020"/>
          <a:ext cx="1745229" cy="174522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419" sz="1400" kern="1200" dirty="0"/>
            <a:t>Transparencia presupuestaria</a:t>
          </a:r>
        </a:p>
      </dsp:txBody>
      <dsp:txXfrm>
        <a:off x="4873336" y="257603"/>
        <a:ext cx="1234063" cy="1234063"/>
      </dsp:txXfrm>
    </dsp:sp>
    <dsp:sp modelId="{328FA465-E648-44F4-B9A2-2694D4C79DB8}">
      <dsp:nvSpPr>
        <dsp:cNvPr id="0" name=""/>
        <dsp:cNvSpPr/>
      </dsp:nvSpPr>
      <dsp:spPr>
        <a:xfrm rot="2700000">
          <a:off x="6175506" y="1496808"/>
          <a:ext cx="463085" cy="58901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419" sz="1100" kern="1200"/>
        </a:p>
      </dsp:txBody>
      <dsp:txXfrm>
        <a:off x="6195851" y="1565494"/>
        <a:ext cx="324160" cy="353408"/>
      </dsp:txXfrm>
    </dsp:sp>
    <dsp:sp modelId="{959A83CC-79DC-47BA-A18B-4CB297C1B722}">
      <dsp:nvSpPr>
        <dsp:cNvPr id="0" name=""/>
        <dsp:cNvSpPr/>
      </dsp:nvSpPr>
      <dsp:spPr>
        <a:xfrm>
          <a:off x="6469649" y="1853916"/>
          <a:ext cx="1745229" cy="174522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419" sz="1400" kern="1200" dirty="0"/>
            <a:t>Participación ciudadana</a:t>
          </a:r>
        </a:p>
      </dsp:txBody>
      <dsp:txXfrm>
        <a:off x="6725232" y="2109499"/>
        <a:ext cx="1234063" cy="1234063"/>
      </dsp:txXfrm>
    </dsp:sp>
    <dsp:sp modelId="{90BA39A9-1D67-43A8-B4D3-131141BBBA14}">
      <dsp:nvSpPr>
        <dsp:cNvPr id="0" name=""/>
        <dsp:cNvSpPr/>
      </dsp:nvSpPr>
      <dsp:spPr>
        <a:xfrm rot="8100000">
          <a:off x="6194041" y="3348704"/>
          <a:ext cx="463085" cy="58901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419" sz="1100" kern="1200"/>
        </a:p>
      </dsp:txBody>
      <dsp:txXfrm rot="10800000">
        <a:off x="6312621" y="3417390"/>
        <a:ext cx="324160" cy="353408"/>
      </dsp:txXfrm>
    </dsp:sp>
    <dsp:sp modelId="{65EE8168-25C0-4489-B564-CA80A8F693F8}">
      <dsp:nvSpPr>
        <dsp:cNvPr id="0" name=""/>
        <dsp:cNvSpPr/>
      </dsp:nvSpPr>
      <dsp:spPr>
        <a:xfrm>
          <a:off x="4617753" y="3705812"/>
          <a:ext cx="1745229" cy="174522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419" sz="1400" kern="1200" dirty="0"/>
            <a:t>Proyecto de presupuesto socializado</a:t>
          </a:r>
        </a:p>
      </dsp:txBody>
      <dsp:txXfrm>
        <a:off x="4873336" y="3961395"/>
        <a:ext cx="1234063" cy="1234063"/>
      </dsp:txXfrm>
    </dsp:sp>
    <dsp:sp modelId="{9DD9A184-330D-4D3A-848C-F40866A3FE99}">
      <dsp:nvSpPr>
        <dsp:cNvPr id="0" name=""/>
        <dsp:cNvSpPr/>
      </dsp:nvSpPr>
      <dsp:spPr>
        <a:xfrm rot="13500000">
          <a:off x="4342145" y="3367238"/>
          <a:ext cx="463085" cy="58901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419" sz="1100" kern="1200"/>
        </a:p>
      </dsp:txBody>
      <dsp:txXfrm rot="10800000">
        <a:off x="4460725" y="3534158"/>
        <a:ext cx="324160" cy="353408"/>
      </dsp:txXfrm>
    </dsp:sp>
    <dsp:sp modelId="{B526C05A-B1B6-436D-82CF-95F8DE0ED092}">
      <dsp:nvSpPr>
        <dsp:cNvPr id="0" name=""/>
        <dsp:cNvSpPr/>
      </dsp:nvSpPr>
      <dsp:spPr>
        <a:xfrm>
          <a:off x="2765857" y="1853916"/>
          <a:ext cx="1745229" cy="174522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419" sz="1400" kern="1200" dirty="0"/>
            <a:t>Incremento de techos presupuestarios pero financiado con recaudación</a:t>
          </a:r>
        </a:p>
      </dsp:txBody>
      <dsp:txXfrm>
        <a:off x="3021440" y="2109499"/>
        <a:ext cx="1234063" cy="1234063"/>
      </dsp:txXfrm>
    </dsp:sp>
    <dsp:sp modelId="{6A7587A3-C4FE-4E12-BDA2-B4E480AFF57D}">
      <dsp:nvSpPr>
        <dsp:cNvPr id="0" name=""/>
        <dsp:cNvSpPr/>
      </dsp:nvSpPr>
      <dsp:spPr>
        <a:xfrm rot="18900000">
          <a:off x="4323610" y="1515343"/>
          <a:ext cx="463085" cy="58901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419" sz="1100" kern="1200"/>
        </a:p>
      </dsp:txBody>
      <dsp:txXfrm>
        <a:off x="4343955" y="1682263"/>
        <a:ext cx="324160" cy="353408"/>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0.40004</cdr:x>
      <cdr:y>0.30375</cdr:y>
    </cdr:from>
    <cdr:to>
      <cdr:x>0.52833</cdr:x>
      <cdr:y>0.40907</cdr:y>
    </cdr:to>
    <cdr:sp macro="" textlink="">
      <cdr:nvSpPr>
        <cdr:cNvPr id="2" name="CuadroTexto 1">
          <a:extLst xmlns:a="http://schemas.openxmlformats.org/drawingml/2006/main">
            <a:ext uri="{FF2B5EF4-FFF2-40B4-BE49-F238E27FC236}">
              <a16:creationId xmlns:a16="http://schemas.microsoft.com/office/drawing/2014/main" id="{4F5EC4A9-E54A-4B59-9634-4E420C294B5B}"/>
            </a:ext>
          </a:extLst>
        </cdr:cNvPr>
        <cdr:cNvSpPr txBox="1"/>
      </cdr:nvSpPr>
      <cdr:spPr>
        <a:xfrm xmlns:a="http://schemas.openxmlformats.org/drawingml/2006/main">
          <a:off x="2633000" y="1325096"/>
          <a:ext cx="844376" cy="459453"/>
        </a:xfrm>
        <a:prstGeom xmlns:a="http://schemas.openxmlformats.org/drawingml/2006/main" prst="rect">
          <a:avLst/>
        </a:prstGeom>
        <a:ln xmlns:a="http://schemas.openxmlformats.org/drawingml/2006/main">
          <a:no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wrap="square" rtlCol="0"/>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s-MX" sz="800" b="1" dirty="0">
              <a:latin typeface="Times New Roman" panose="02020603050405020304" pitchFamily="18" charset="0"/>
              <a:cs typeface="Times New Roman" panose="02020603050405020304" pitchFamily="18" charset="0"/>
            </a:rPr>
            <a:t>2005-2012</a:t>
          </a:r>
          <a:r>
            <a:rPr lang="es-MX" sz="800" b="1" baseline="0" dirty="0">
              <a:latin typeface="Times New Roman" panose="02020603050405020304" pitchFamily="18" charset="0"/>
              <a:cs typeface="Times New Roman" panose="02020603050405020304" pitchFamily="18" charset="0"/>
            </a:rPr>
            <a:t> </a:t>
          </a:r>
        </a:p>
        <a:p xmlns:a="http://schemas.openxmlformats.org/drawingml/2006/main">
          <a:pPr algn="ctr"/>
          <a:r>
            <a:rPr lang="es-MX" sz="800" b="1" dirty="0">
              <a:latin typeface="Times New Roman" panose="02020603050405020304" pitchFamily="18" charset="0"/>
              <a:cs typeface="Times New Roman" panose="02020603050405020304" pitchFamily="18" charset="0"/>
            </a:rPr>
            <a:t> Mina Marlin </a:t>
          </a:r>
          <a:r>
            <a:rPr lang="es-MX" sz="800" b="1" dirty="0" err="1">
              <a:latin typeface="Times New Roman" panose="02020603050405020304" pitchFamily="18" charset="0"/>
              <a:cs typeface="Times New Roman" panose="02020603050405020304" pitchFamily="18" charset="0"/>
            </a:rPr>
            <a:t>operacion</a:t>
          </a:r>
          <a:r>
            <a:rPr lang="es-MX" sz="800" b="1" dirty="0">
              <a:latin typeface="Times New Roman" panose="02020603050405020304" pitchFamily="18" charset="0"/>
              <a:cs typeface="Times New Roman" panose="02020603050405020304" pitchFamily="18" charset="0"/>
            </a:rPr>
            <a:t>  a cielo</a:t>
          </a:r>
          <a:r>
            <a:rPr lang="es-MX" sz="800" b="1" baseline="0" dirty="0">
              <a:latin typeface="Times New Roman" panose="02020603050405020304" pitchFamily="18" charset="0"/>
              <a:cs typeface="Times New Roman" panose="02020603050405020304" pitchFamily="18" charset="0"/>
            </a:rPr>
            <a:t> abierto</a:t>
          </a:r>
          <a:endParaRPr lang="es-MX" sz="700" b="1"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0.60679</cdr:x>
      <cdr:y>0.49866</cdr:y>
    </cdr:from>
    <cdr:to>
      <cdr:x>0.72373</cdr:x>
      <cdr:y>0.59448</cdr:y>
    </cdr:to>
    <cdr:sp macro="" textlink="">
      <cdr:nvSpPr>
        <cdr:cNvPr id="3" name="CuadroTexto 1">
          <a:extLst xmlns:a="http://schemas.openxmlformats.org/drawingml/2006/main">
            <a:ext uri="{FF2B5EF4-FFF2-40B4-BE49-F238E27FC236}">
              <a16:creationId xmlns:a16="http://schemas.microsoft.com/office/drawing/2014/main" id="{4A6B954B-2B51-42E0-89BE-CEE045384F6C}"/>
            </a:ext>
          </a:extLst>
        </cdr:cNvPr>
        <cdr:cNvSpPr txBox="1"/>
      </cdr:nvSpPr>
      <cdr:spPr>
        <a:xfrm xmlns:a="http://schemas.openxmlformats.org/drawingml/2006/main">
          <a:off x="3993735" y="2175364"/>
          <a:ext cx="769672" cy="41801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s-MX" sz="800" b="1" i="0" u="none" strike="noStrike" baseline="0">
              <a:latin typeface="Times New Roman" panose="02020603050405020304" pitchFamily="18" charset="0"/>
              <a:ea typeface="+mn-ea"/>
              <a:cs typeface="Times New Roman" panose="02020603050405020304" pitchFamily="18" charset="0"/>
            </a:rPr>
            <a:t>2013 </a:t>
          </a:r>
        </a:p>
        <a:p xmlns:a="http://schemas.openxmlformats.org/drawingml/2006/main">
          <a:pPr algn="ctr"/>
          <a:r>
            <a:rPr lang="es-MX" sz="800" b="1" i="0" u="none" strike="noStrike" baseline="0">
              <a:latin typeface="Times New Roman" panose="02020603050405020304" pitchFamily="18" charset="0"/>
              <a:ea typeface="+mn-ea"/>
              <a:cs typeface="Times New Roman" panose="02020603050405020304" pitchFamily="18" charset="0"/>
            </a:rPr>
            <a:t>Mina Escobal</a:t>
          </a:r>
          <a:endParaRPr lang="es-MX" sz="800" b="1">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0.65878</cdr:x>
      <cdr:y>0.19039</cdr:y>
    </cdr:from>
    <cdr:to>
      <cdr:x>0.82847</cdr:x>
      <cdr:y>0.30896</cdr:y>
    </cdr:to>
    <cdr:sp macro="" textlink="">
      <cdr:nvSpPr>
        <cdr:cNvPr id="4" name="CuadroTexto 1">
          <a:extLst xmlns:a="http://schemas.openxmlformats.org/drawingml/2006/main">
            <a:ext uri="{FF2B5EF4-FFF2-40B4-BE49-F238E27FC236}">
              <a16:creationId xmlns:a16="http://schemas.microsoft.com/office/drawing/2014/main" id="{6D1E52E0-8C70-445E-99D6-1875E004D7DF}"/>
            </a:ext>
          </a:extLst>
        </cdr:cNvPr>
        <cdr:cNvSpPr txBox="1"/>
      </cdr:nvSpPr>
      <cdr:spPr>
        <a:xfrm xmlns:a="http://schemas.openxmlformats.org/drawingml/2006/main">
          <a:off x="4335952" y="830579"/>
          <a:ext cx="1116861" cy="51725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s-MX" sz="800" b="1">
              <a:latin typeface="Times New Roman" panose="02020603050405020304" pitchFamily="18" charset="0"/>
              <a:cs typeface="Times New Roman" panose="02020603050405020304" pitchFamily="18" charset="0"/>
            </a:rPr>
            <a:t>2014</a:t>
          </a:r>
          <a:r>
            <a:rPr lang="es-MX" sz="800" b="1" baseline="0">
              <a:latin typeface="Times New Roman" panose="02020603050405020304" pitchFamily="18" charset="0"/>
              <a:cs typeface="Times New Roman" panose="02020603050405020304" pitchFamily="18" charset="0"/>
            </a:rPr>
            <a:t> </a:t>
          </a:r>
        </a:p>
        <a:p xmlns:a="http://schemas.openxmlformats.org/drawingml/2006/main">
          <a:pPr algn="ctr"/>
          <a:r>
            <a:rPr lang="es-MX" sz="800" b="1" baseline="0">
              <a:latin typeface="Times New Roman" panose="02020603050405020304" pitchFamily="18" charset="0"/>
              <a:cs typeface="Times New Roman" panose="02020603050405020304" pitchFamily="18" charset="0"/>
            </a:rPr>
            <a:t>Minas: Fenix, </a:t>
          </a:r>
        </a:p>
        <a:p xmlns:a="http://schemas.openxmlformats.org/drawingml/2006/main">
          <a:pPr algn="ctr"/>
          <a:r>
            <a:rPr lang="es-MX" sz="800" b="1" baseline="0">
              <a:latin typeface="Times New Roman" panose="02020603050405020304" pitchFamily="18" charset="0"/>
              <a:cs typeface="Times New Roman" panose="02020603050405020304" pitchFamily="18" charset="0"/>
            </a:rPr>
            <a:t>Cerro Colorado, Sechol </a:t>
          </a:r>
          <a:endParaRPr lang="es-MX" sz="800" b="1">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0.69639</cdr:x>
      <cdr:y>0.48964</cdr:y>
    </cdr:from>
    <cdr:to>
      <cdr:x>0.81621</cdr:x>
      <cdr:y>0.60108</cdr:y>
    </cdr:to>
    <cdr:sp macro="" textlink="">
      <cdr:nvSpPr>
        <cdr:cNvPr id="5" name="CuadroTexto 1">
          <a:extLst xmlns:a="http://schemas.openxmlformats.org/drawingml/2006/main">
            <a:ext uri="{FF2B5EF4-FFF2-40B4-BE49-F238E27FC236}">
              <a16:creationId xmlns:a16="http://schemas.microsoft.com/office/drawing/2014/main" id="{96E60C8D-D069-4D55-B1DF-E1331D259CAE}"/>
            </a:ext>
          </a:extLst>
        </cdr:cNvPr>
        <cdr:cNvSpPr txBox="1"/>
      </cdr:nvSpPr>
      <cdr:spPr>
        <a:xfrm xmlns:a="http://schemas.openxmlformats.org/drawingml/2006/main">
          <a:off x="4583472" y="2136013"/>
          <a:ext cx="788628" cy="486151"/>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s-MX" sz="800" b="1">
              <a:latin typeface="Times New Roman" panose="02020603050405020304" pitchFamily="18" charset="0"/>
              <a:cs typeface="Times New Roman" panose="02020603050405020304" pitchFamily="18" charset="0"/>
            </a:rPr>
            <a:t>2016-2017</a:t>
          </a:r>
        </a:p>
        <a:p xmlns:a="http://schemas.openxmlformats.org/drawingml/2006/main">
          <a:pPr algn="ctr"/>
          <a:r>
            <a:rPr lang="es-MX" sz="800" b="1" baseline="0">
              <a:latin typeface="Times New Roman" panose="02020603050405020304" pitchFamily="18" charset="0"/>
              <a:cs typeface="Times New Roman" panose="02020603050405020304" pitchFamily="18" charset="0"/>
            </a:rPr>
            <a:t> Suspensión Mina el Tambor</a:t>
          </a:r>
          <a:endParaRPr lang="es-MX" sz="800" b="1">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0.81337</cdr:x>
      <cdr:y>0.474</cdr:y>
    </cdr:from>
    <cdr:to>
      <cdr:x>0.96382</cdr:x>
      <cdr:y>0.63779</cdr:y>
    </cdr:to>
    <cdr:sp macro="" textlink="">
      <cdr:nvSpPr>
        <cdr:cNvPr id="6" name="CuadroTexto 1">
          <a:extLst xmlns:a="http://schemas.openxmlformats.org/drawingml/2006/main">
            <a:ext uri="{FF2B5EF4-FFF2-40B4-BE49-F238E27FC236}">
              <a16:creationId xmlns:a16="http://schemas.microsoft.com/office/drawing/2014/main" id="{F7D04BE5-D43F-4A93-8E1D-298BF90F0177}"/>
            </a:ext>
          </a:extLst>
        </cdr:cNvPr>
        <cdr:cNvSpPr txBox="1"/>
      </cdr:nvSpPr>
      <cdr:spPr>
        <a:xfrm xmlns:a="http://schemas.openxmlformats.org/drawingml/2006/main">
          <a:off x="5353389" y="2067812"/>
          <a:ext cx="990261" cy="714525"/>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s-MX" sz="800" b="1">
              <a:latin typeface="Times New Roman" panose="02020603050405020304" pitchFamily="18" charset="0"/>
              <a:cs typeface="Times New Roman" panose="02020603050405020304" pitchFamily="18" charset="0"/>
            </a:rPr>
            <a:t>2017 </a:t>
          </a:r>
        </a:p>
        <a:p xmlns:a="http://schemas.openxmlformats.org/drawingml/2006/main">
          <a:pPr algn="ctr"/>
          <a:r>
            <a:rPr lang="es-MX" sz="800" b="1">
              <a:latin typeface="Times New Roman" panose="02020603050405020304" pitchFamily="18" charset="0"/>
              <a:cs typeface="Times New Roman" panose="02020603050405020304" pitchFamily="18" charset="0"/>
            </a:rPr>
            <a:t>Cierre Técnico Marlin,</a:t>
          </a:r>
          <a:r>
            <a:rPr lang="es-MX" sz="800" b="1" baseline="0">
              <a:latin typeface="Times New Roman" panose="02020603050405020304" pitchFamily="18" charset="0"/>
              <a:cs typeface="Times New Roman" panose="02020603050405020304" pitchFamily="18" charset="0"/>
            </a:rPr>
            <a:t> Suspensión Mina El Escobal</a:t>
          </a:r>
          <a:endParaRPr lang="es-MX" sz="800" b="1">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0.85276</cdr:x>
      <cdr:y>0.66944</cdr:y>
    </cdr:from>
    <cdr:to>
      <cdr:x>1</cdr:x>
      <cdr:y>0.80786</cdr:y>
    </cdr:to>
    <cdr:sp macro="" textlink="">
      <cdr:nvSpPr>
        <cdr:cNvPr id="7" name="CuadroTexto 1">
          <a:extLst xmlns:a="http://schemas.openxmlformats.org/drawingml/2006/main">
            <a:ext uri="{FF2B5EF4-FFF2-40B4-BE49-F238E27FC236}">
              <a16:creationId xmlns:a16="http://schemas.microsoft.com/office/drawing/2014/main" id="{4B246FBD-0A3E-410D-B150-26AECCE548E4}"/>
            </a:ext>
          </a:extLst>
        </cdr:cNvPr>
        <cdr:cNvSpPr txBox="1"/>
      </cdr:nvSpPr>
      <cdr:spPr>
        <a:xfrm xmlns:a="http://schemas.openxmlformats.org/drawingml/2006/main">
          <a:off x="5612693" y="2920394"/>
          <a:ext cx="969082" cy="603856"/>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s-MX" sz="800" b="1">
              <a:latin typeface="Times New Roman" panose="02020603050405020304" pitchFamily="18" charset="0"/>
              <a:cs typeface="Times New Roman" panose="02020603050405020304" pitchFamily="18" charset="0"/>
            </a:rPr>
            <a:t>2019-2020 </a:t>
          </a:r>
        </a:p>
        <a:p xmlns:a="http://schemas.openxmlformats.org/drawingml/2006/main">
          <a:pPr algn="ctr"/>
          <a:r>
            <a:rPr lang="es-MX" sz="800" b="1" baseline="0">
              <a:latin typeface="Times New Roman" panose="02020603050405020304" pitchFamily="18" charset="0"/>
              <a:cs typeface="Times New Roman" panose="02020603050405020304" pitchFamily="18" charset="0"/>
            </a:rPr>
            <a:t> Suspensión </a:t>
          </a:r>
        </a:p>
        <a:p xmlns:a="http://schemas.openxmlformats.org/drawingml/2006/main">
          <a:pPr algn="ctr"/>
          <a:r>
            <a:rPr lang="es-MX" sz="800" b="1" baseline="0">
              <a:latin typeface="Times New Roman" panose="02020603050405020304" pitchFamily="18" charset="0"/>
              <a:cs typeface="Times New Roman" panose="02020603050405020304" pitchFamily="18" charset="0"/>
            </a:rPr>
            <a:t>Proyecto Minero Fenix</a:t>
          </a:r>
          <a:endParaRPr lang="es-MX" sz="800" b="1">
            <a:latin typeface="Times New Roman" panose="02020603050405020304" pitchFamily="18" charset="0"/>
            <a:cs typeface="Times New Roman" panose="02020603050405020304" pitchFamily="18"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15EA308B-5D3E-3148-B804-DC5BC77D9EC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GT"/>
          </a:p>
        </p:txBody>
      </p:sp>
      <p:sp>
        <p:nvSpPr>
          <p:cNvPr id="3" name="Marcador de fecha 2">
            <a:extLst>
              <a:ext uri="{FF2B5EF4-FFF2-40B4-BE49-F238E27FC236}">
                <a16:creationId xmlns:a16="http://schemas.microsoft.com/office/drawing/2014/main" id="{E574D8A8-4414-B940-874C-CB131140487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53651BE-E92E-6742-83E7-ACA577671236}" type="datetimeFigureOut">
              <a:rPr lang="es-GT" smtClean="0"/>
              <a:t>24/08/2021</a:t>
            </a:fld>
            <a:endParaRPr lang="es-GT"/>
          </a:p>
        </p:txBody>
      </p:sp>
      <p:sp>
        <p:nvSpPr>
          <p:cNvPr id="4" name="Marcador de pie de página 3">
            <a:extLst>
              <a:ext uri="{FF2B5EF4-FFF2-40B4-BE49-F238E27FC236}">
                <a16:creationId xmlns:a16="http://schemas.microsoft.com/office/drawing/2014/main" id="{B787D841-79EB-9243-A403-DFD63CBA8D9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GT"/>
          </a:p>
        </p:txBody>
      </p:sp>
      <p:sp>
        <p:nvSpPr>
          <p:cNvPr id="5" name="Marcador de número de diapositiva 4">
            <a:extLst>
              <a:ext uri="{FF2B5EF4-FFF2-40B4-BE49-F238E27FC236}">
                <a16:creationId xmlns:a16="http://schemas.microsoft.com/office/drawing/2014/main" id="{2B951CEA-A8D4-414E-816B-1F35607AAF3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317C047-0F77-E14A-8295-9FA69CCBAF7D}" type="slidenum">
              <a:rPr lang="es-GT" smtClean="0"/>
              <a:t>‹Nº›</a:t>
            </a:fld>
            <a:endParaRPr lang="es-GT"/>
          </a:p>
        </p:txBody>
      </p:sp>
    </p:spTree>
    <p:extLst>
      <p:ext uri="{BB962C8B-B14F-4D97-AF65-F5344CB8AC3E}">
        <p14:creationId xmlns:p14="http://schemas.microsoft.com/office/powerpoint/2010/main" val="26939749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419"/>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1174EB-1B53-4BBE-8F19-FE01CC3C1C6C}" type="datetimeFigureOut">
              <a:rPr lang="es-419" smtClean="0"/>
              <a:t>24/8/2021</a:t>
            </a:fld>
            <a:endParaRPr lang="es-419"/>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419"/>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419"/>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419"/>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4403B8-F5B9-49A9-A9E5-B4FD3A0E648C}" type="slidenum">
              <a:rPr lang="es-419" smtClean="0"/>
              <a:t>‹Nº›</a:t>
            </a:fld>
            <a:endParaRPr lang="es-419"/>
          </a:p>
        </p:txBody>
      </p:sp>
    </p:spTree>
    <p:extLst>
      <p:ext uri="{BB962C8B-B14F-4D97-AF65-F5344CB8AC3E}">
        <p14:creationId xmlns:p14="http://schemas.microsoft.com/office/powerpoint/2010/main" val="3612545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403C9B7-2EEF-4F18-9D1A-996490E84C0F}" type="slidenum">
              <a:rPr lang="es-ES" smtClean="0"/>
              <a:t>2</a:t>
            </a:fld>
            <a:endParaRPr lang="es-ES"/>
          </a:p>
        </p:txBody>
      </p:sp>
      <p:sp>
        <p:nvSpPr>
          <p:cNvPr id="5" name="4 Marcador de encabezado"/>
          <p:cNvSpPr>
            <a:spLocks noGrp="1"/>
          </p:cNvSpPr>
          <p:nvPr>
            <p:ph type="hdr" sz="quarter" idx="11"/>
          </p:nvPr>
        </p:nvSpPr>
        <p:spPr/>
        <p:txBody>
          <a:bodyPr/>
          <a:lstStyle/>
          <a:p>
            <a:endParaRPr lang="es-ES"/>
          </a:p>
        </p:txBody>
      </p:sp>
    </p:spTree>
    <p:extLst>
      <p:ext uri="{BB962C8B-B14F-4D97-AF65-F5344CB8AC3E}">
        <p14:creationId xmlns:p14="http://schemas.microsoft.com/office/powerpoint/2010/main" val="1888289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pPr algn="r"/>
            <a:fld id="{0A3C37BE-C303-496D-B5CD-85F2937540FC}" type="slidenum">
              <a:rPr lang="es-ES" smtClean="0"/>
              <a:pPr algn="r"/>
              <a:t>5</a:t>
            </a:fld>
            <a:endParaRPr lang="es-ES" dirty="0"/>
          </a:p>
        </p:txBody>
      </p:sp>
    </p:spTree>
    <p:extLst>
      <p:ext uri="{BB962C8B-B14F-4D97-AF65-F5344CB8AC3E}">
        <p14:creationId xmlns:p14="http://schemas.microsoft.com/office/powerpoint/2010/main" val="27474330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37EDD86B-402B-6844-9045-90D43060C165}"/>
              </a:ext>
            </a:extLst>
          </p:cNvPr>
          <p:cNvPicPr>
            <a:picLocks noChangeAspect="1"/>
          </p:cNvPicPr>
          <p:nvPr userDrawn="1"/>
        </p:nvPicPr>
        <p:blipFill>
          <a:blip r:embed="rId2"/>
          <a:stretch>
            <a:fillRect/>
          </a:stretch>
        </p:blipFill>
        <p:spPr>
          <a:xfrm>
            <a:off x="0" y="6349"/>
            <a:ext cx="12192000" cy="6857143"/>
          </a:xfrm>
          <a:prstGeom prst="rect">
            <a:avLst/>
          </a:prstGeom>
        </p:spPr>
      </p:pic>
      <p:pic>
        <p:nvPicPr>
          <p:cNvPr id="10" name="Imagen 9">
            <a:extLst>
              <a:ext uri="{FF2B5EF4-FFF2-40B4-BE49-F238E27FC236}">
                <a16:creationId xmlns:a16="http://schemas.microsoft.com/office/drawing/2014/main" id="{81DD2F5D-2C99-4240-9F8D-C07BA9AAE13A}"/>
              </a:ext>
            </a:extLst>
          </p:cNvPr>
          <p:cNvPicPr>
            <a:picLocks noChangeAspect="1"/>
          </p:cNvPicPr>
          <p:nvPr userDrawn="1"/>
        </p:nvPicPr>
        <p:blipFill>
          <a:blip r:embed="rId3"/>
          <a:stretch>
            <a:fillRect/>
          </a:stretch>
        </p:blipFill>
        <p:spPr>
          <a:xfrm>
            <a:off x="0" y="10428"/>
            <a:ext cx="12174984" cy="6847572"/>
          </a:xfrm>
          <a:prstGeom prst="rect">
            <a:avLst/>
          </a:prstGeom>
        </p:spPr>
      </p:pic>
      <p:pic>
        <p:nvPicPr>
          <p:cNvPr id="12" name="Imagen 11">
            <a:extLst>
              <a:ext uri="{FF2B5EF4-FFF2-40B4-BE49-F238E27FC236}">
                <a16:creationId xmlns:a16="http://schemas.microsoft.com/office/drawing/2014/main" id="{30BD964D-7ADD-724D-9E71-EDBD81BDF8E8}"/>
              </a:ext>
            </a:extLst>
          </p:cNvPr>
          <p:cNvPicPr>
            <a:picLocks noChangeAspect="1"/>
          </p:cNvPicPr>
          <p:nvPr userDrawn="1"/>
        </p:nvPicPr>
        <p:blipFill>
          <a:blip r:embed="rId4"/>
          <a:stretch>
            <a:fillRect/>
          </a:stretch>
        </p:blipFill>
        <p:spPr>
          <a:xfrm>
            <a:off x="-19051" y="6348"/>
            <a:ext cx="3407143" cy="6841653"/>
          </a:xfrm>
          <a:prstGeom prst="rect">
            <a:avLst/>
          </a:prstGeom>
        </p:spPr>
      </p:pic>
      <p:sp>
        <p:nvSpPr>
          <p:cNvPr id="4" name="Marcador de fecha 3">
            <a:extLst>
              <a:ext uri="{FF2B5EF4-FFF2-40B4-BE49-F238E27FC236}">
                <a16:creationId xmlns:a16="http://schemas.microsoft.com/office/drawing/2014/main" id="{5DF4A1CB-EA46-514A-BEA7-D2A1B5001909}"/>
              </a:ext>
            </a:extLst>
          </p:cNvPr>
          <p:cNvSpPr>
            <a:spLocks noGrp="1"/>
          </p:cNvSpPr>
          <p:nvPr>
            <p:ph type="dt" sz="half" idx="10"/>
          </p:nvPr>
        </p:nvSpPr>
        <p:spPr/>
        <p:txBody>
          <a:bodyPr/>
          <a:lstStyle/>
          <a:p>
            <a:fld id="{636DD128-2BB6-F545-B8EE-96E81090806B}" type="datetimeFigureOut">
              <a:rPr lang="es-GT" smtClean="0"/>
              <a:t>24/08/2021</a:t>
            </a:fld>
            <a:endParaRPr lang="es-GT"/>
          </a:p>
        </p:txBody>
      </p:sp>
      <p:sp>
        <p:nvSpPr>
          <p:cNvPr id="5" name="Marcador de pie de página 4">
            <a:extLst>
              <a:ext uri="{FF2B5EF4-FFF2-40B4-BE49-F238E27FC236}">
                <a16:creationId xmlns:a16="http://schemas.microsoft.com/office/drawing/2014/main" id="{DCFB7769-92CC-774A-B005-FAC9AFB7ADBE}"/>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id="{93D6253F-6C5C-6D43-8115-72687E3E2988}"/>
              </a:ext>
            </a:extLst>
          </p:cNvPr>
          <p:cNvSpPr>
            <a:spLocks noGrp="1"/>
          </p:cNvSpPr>
          <p:nvPr>
            <p:ph type="sldNum" sz="quarter" idx="12"/>
          </p:nvPr>
        </p:nvSpPr>
        <p:spPr/>
        <p:txBody>
          <a:bodyPr/>
          <a:lstStyle/>
          <a:p>
            <a:fld id="{9E1D1BEE-128C-064C-9006-E1B4A3B46BF1}" type="slidenum">
              <a:rPr lang="es-GT" smtClean="0"/>
              <a:t>‹Nº›</a:t>
            </a:fld>
            <a:endParaRPr lang="es-GT"/>
          </a:p>
        </p:txBody>
      </p:sp>
      <p:pic>
        <p:nvPicPr>
          <p:cNvPr id="14" name="Imagen 13">
            <a:extLst>
              <a:ext uri="{FF2B5EF4-FFF2-40B4-BE49-F238E27FC236}">
                <a16:creationId xmlns:a16="http://schemas.microsoft.com/office/drawing/2014/main" id="{D8B59FD2-29F5-9B4E-A5E4-366D6E4F490B}"/>
              </a:ext>
            </a:extLst>
          </p:cNvPr>
          <p:cNvPicPr>
            <a:picLocks noChangeAspect="1"/>
          </p:cNvPicPr>
          <p:nvPr userDrawn="1"/>
        </p:nvPicPr>
        <p:blipFill>
          <a:blip r:embed="rId5"/>
          <a:stretch>
            <a:fillRect/>
          </a:stretch>
        </p:blipFill>
        <p:spPr>
          <a:xfrm>
            <a:off x="4106682" y="253809"/>
            <a:ext cx="4343400" cy="1206500"/>
          </a:xfrm>
          <a:prstGeom prst="rect">
            <a:avLst/>
          </a:prstGeom>
        </p:spPr>
      </p:pic>
      <p:sp>
        <p:nvSpPr>
          <p:cNvPr id="2" name="Título 1">
            <a:extLst>
              <a:ext uri="{FF2B5EF4-FFF2-40B4-BE49-F238E27FC236}">
                <a16:creationId xmlns:a16="http://schemas.microsoft.com/office/drawing/2014/main" id="{EFC5C098-03A6-AD46-9DE2-98FCB3D5AE04}"/>
              </a:ext>
            </a:extLst>
          </p:cNvPr>
          <p:cNvSpPr>
            <a:spLocks noGrp="1"/>
          </p:cNvSpPr>
          <p:nvPr>
            <p:ph type="ctrTitle"/>
          </p:nvPr>
        </p:nvSpPr>
        <p:spPr>
          <a:xfrm>
            <a:off x="4417898" y="4847480"/>
            <a:ext cx="6471385" cy="1288425"/>
          </a:xfrm>
        </p:spPr>
        <p:txBody>
          <a:bodyPr anchor="b"/>
          <a:lstStyle>
            <a:lvl1pPr algn="l">
              <a:defRPr sz="4400"/>
            </a:lvl1pPr>
          </a:lstStyle>
          <a:p>
            <a:r>
              <a:rPr lang="es-MX" dirty="0"/>
              <a:t>Haz clic para modificar el estilo de título del patrón</a:t>
            </a:r>
            <a:endParaRPr lang="es-GT" dirty="0"/>
          </a:p>
        </p:txBody>
      </p:sp>
      <p:pic>
        <p:nvPicPr>
          <p:cNvPr id="11" name="Picture 10" descr="A screenshot of a logo&#10;&#10;Description automatically generated with low confidence">
            <a:extLst>
              <a:ext uri="{FF2B5EF4-FFF2-40B4-BE49-F238E27FC236}">
                <a16:creationId xmlns:a16="http://schemas.microsoft.com/office/drawing/2014/main" id="{82707A48-B0A5-4887-8A3E-2B77B0B5AB7A}"/>
              </a:ext>
            </a:extLst>
          </p:cNvPr>
          <p:cNvPicPr>
            <a:picLocks noChangeAspect="1"/>
          </p:cNvPicPr>
          <p:nvPr userDrawn="1"/>
        </p:nvPicPr>
        <p:blipFill>
          <a:blip r:embed="rId6"/>
          <a:stretch>
            <a:fillRect/>
          </a:stretch>
        </p:blipFill>
        <p:spPr>
          <a:xfrm>
            <a:off x="3679632" y="1833100"/>
            <a:ext cx="6970005" cy="1018539"/>
          </a:xfrm>
          <a:prstGeom prst="rect">
            <a:avLst/>
          </a:prstGeom>
        </p:spPr>
      </p:pic>
    </p:spTree>
    <p:extLst>
      <p:ext uri="{BB962C8B-B14F-4D97-AF65-F5344CB8AC3E}">
        <p14:creationId xmlns:p14="http://schemas.microsoft.com/office/powerpoint/2010/main" val="82003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8/24/2021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629786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9D98E5-B811-A94A-8649-F7822AA022D7}"/>
              </a:ext>
            </a:extLst>
          </p:cNvPr>
          <p:cNvSpPr>
            <a:spLocks noGrp="1"/>
          </p:cNvSpPr>
          <p:nvPr>
            <p:ph type="title"/>
          </p:nvPr>
        </p:nvSpPr>
        <p:spPr/>
        <p:txBody>
          <a:bodyPr/>
          <a:lstStyle/>
          <a:p>
            <a:r>
              <a:rPr lang="es-MX" dirty="0"/>
              <a:t>Haz clic para modificar el estilo de título del patrón</a:t>
            </a:r>
            <a:endParaRPr lang="es-GT" dirty="0"/>
          </a:p>
        </p:txBody>
      </p:sp>
      <p:sp>
        <p:nvSpPr>
          <p:cNvPr id="3" name="Marcador de contenido 2">
            <a:extLst>
              <a:ext uri="{FF2B5EF4-FFF2-40B4-BE49-F238E27FC236}">
                <a16:creationId xmlns:a16="http://schemas.microsoft.com/office/drawing/2014/main" id="{CF13E040-7968-974A-BE80-B08BE2FA959C}"/>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4" name="Marcador de fecha 3">
            <a:extLst>
              <a:ext uri="{FF2B5EF4-FFF2-40B4-BE49-F238E27FC236}">
                <a16:creationId xmlns:a16="http://schemas.microsoft.com/office/drawing/2014/main" id="{AC92F357-B8FE-DD41-B72C-8161E78EFFFC}"/>
              </a:ext>
            </a:extLst>
          </p:cNvPr>
          <p:cNvSpPr>
            <a:spLocks noGrp="1"/>
          </p:cNvSpPr>
          <p:nvPr>
            <p:ph type="dt" sz="half" idx="10"/>
          </p:nvPr>
        </p:nvSpPr>
        <p:spPr/>
        <p:txBody>
          <a:bodyPr/>
          <a:lstStyle/>
          <a:p>
            <a:fld id="{636DD128-2BB6-F545-B8EE-96E81090806B}" type="datetimeFigureOut">
              <a:rPr lang="es-GT" smtClean="0"/>
              <a:t>24/08/2021</a:t>
            </a:fld>
            <a:endParaRPr lang="es-GT"/>
          </a:p>
        </p:txBody>
      </p:sp>
      <p:sp>
        <p:nvSpPr>
          <p:cNvPr id="5" name="Marcador de pie de página 4">
            <a:extLst>
              <a:ext uri="{FF2B5EF4-FFF2-40B4-BE49-F238E27FC236}">
                <a16:creationId xmlns:a16="http://schemas.microsoft.com/office/drawing/2014/main" id="{765CFC1B-9DB7-4941-A02B-D7C03C5F1203}"/>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id="{B2D983C6-9F0A-F04C-8D14-7C215C022213}"/>
              </a:ext>
            </a:extLst>
          </p:cNvPr>
          <p:cNvSpPr>
            <a:spLocks noGrp="1"/>
          </p:cNvSpPr>
          <p:nvPr>
            <p:ph type="sldNum" sz="quarter" idx="12"/>
          </p:nvPr>
        </p:nvSpPr>
        <p:spPr/>
        <p:txBody>
          <a:bodyPr/>
          <a:lstStyle/>
          <a:p>
            <a:fld id="{9E1D1BEE-128C-064C-9006-E1B4A3B46BF1}" type="slidenum">
              <a:rPr lang="es-GT" smtClean="0"/>
              <a:t>‹Nº›</a:t>
            </a:fld>
            <a:endParaRPr lang="es-GT"/>
          </a:p>
        </p:txBody>
      </p:sp>
    </p:spTree>
    <p:extLst>
      <p:ext uri="{BB962C8B-B14F-4D97-AF65-F5344CB8AC3E}">
        <p14:creationId xmlns:p14="http://schemas.microsoft.com/office/powerpoint/2010/main" val="192776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9BA1EE-954B-0D41-8B82-09D0B902DA3B}"/>
              </a:ext>
            </a:extLst>
          </p:cNvPr>
          <p:cNvSpPr>
            <a:spLocks noGrp="1"/>
          </p:cNvSpPr>
          <p:nvPr>
            <p:ph type="title"/>
          </p:nvPr>
        </p:nvSpPr>
        <p:spPr/>
        <p:txBody>
          <a:bodyPr/>
          <a:lstStyle/>
          <a:p>
            <a:r>
              <a:rPr lang="es-MX" dirty="0"/>
              <a:t>Haz clic para modificar el estilo de título del patrón</a:t>
            </a:r>
            <a:endParaRPr lang="es-GT" dirty="0"/>
          </a:p>
        </p:txBody>
      </p:sp>
      <p:sp>
        <p:nvSpPr>
          <p:cNvPr id="3" name="Marcador de contenido 2">
            <a:extLst>
              <a:ext uri="{FF2B5EF4-FFF2-40B4-BE49-F238E27FC236}">
                <a16:creationId xmlns:a16="http://schemas.microsoft.com/office/drawing/2014/main" id="{178B881E-E6B7-E84F-8365-CF42FD9C5687}"/>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4" name="Marcador de contenido 3">
            <a:extLst>
              <a:ext uri="{FF2B5EF4-FFF2-40B4-BE49-F238E27FC236}">
                <a16:creationId xmlns:a16="http://schemas.microsoft.com/office/drawing/2014/main" id="{59051236-0503-0B4C-9238-9405FC0D1FB0}"/>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5" name="Marcador de fecha 4">
            <a:extLst>
              <a:ext uri="{FF2B5EF4-FFF2-40B4-BE49-F238E27FC236}">
                <a16:creationId xmlns:a16="http://schemas.microsoft.com/office/drawing/2014/main" id="{D5B80B64-40E7-F04B-8BD8-D7FF48BB455C}"/>
              </a:ext>
            </a:extLst>
          </p:cNvPr>
          <p:cNvSpPr>
            <a:spLocks noGrp="1"/>
          </p:cNvSpPr>
          <p:nvPr>
            <p:ph type="dt" sz="half" idx="10"/>
          </p:nvPr>
        </p:nvSpPr>
        <p:spPr/>
        <p:txBody>
          <a:bodyPr/>
          <a:lstStyle/>
          <a:p>
            <a:fld id="{636DD128-2BB6-F545-B8EE-96E81090806B}" type="datetimeFigureOut">
              <a:rPr lang="es-GT" smtClean="0"/>
              <a:t>24/08/2021</a:t>
            </a:fld>
            <a:endParaRPr lang="es-GT"/>
          </a:p>
        </p:txBody>
      </p:sp>
      <p:sp>
        <p:nvSpPr>
          <p:cNvPr id="6" name="Marcador de pie de página 5">
            <a:extLst>
              <a:ext uri="{FF2B5EF4-FFF2-40B4-BE49-F238E27FC236}">
                <a16:creationId xmlns:a16="http://schemas.microsoft.com/office/drawing/2014/main" id="{8E9AAE02-8EE6-6E45-9A9A-DD7C3C36DD6F}"/>
              </a:ext>
            </a:extLst>
          </p:cNvPr>
          <p:cNvSpPr>
            <a:spLocks noGrp="1"/>
          </p:cNvSpPr>
          <p:nvPr>
            <p:ph type="ftr" sz="quarter" idx="11"/>
          </p:nvPr>
        </p:nvSpPr>
        <p:spPr/>
        <p:txBody>
          <a:bodyPr/>
          <a:lstStyle/>
          <a:p>
            <a:endParaRPr lang="es-GT"/>
          </a:p>
        </p:txBody>
      </p:sp>
      <p:sp>
        <p:nvSpPr>
          <p:cNvPr id="7" name="Marcador de número de diapositiva 6">
            <a:extLst>
              <a:ext uri="{FF2B5EF4-FFF2-40B4-BE49-F238E27FC236}">
                <a16:creationId xmlns:a16="http://schemas.microsoft.com/office/drawing/2014/main" id="{3912B594-7B7C-B949-8392-B40486779C32}"/>
              </a:ext>
            </a:extLst>
          </p:cNvPr>
          <p:cNvSpPr>
            <a:spLocks noGrp="1"/>
          </p:cNvSpPr>
          <p:nvPr>
            <p:ph type="sldNum" sz="quarter" idx="12"/>
          </p:nvPr>
        </p:nvSpPr>
        <p:spPr/>
        <p:txBody>
          <a:bodyPr/>
          <a:lstStyle/>
          <a:p>
            <a:fld id="{9E1D1BEE-128C-064C-9006-E1B4A3B46BF1}" type="slidenum">
              <a:rPr lang="es-GT" smtClean="0"/>
              <a:t>‹Nº›</a:t>
            </a:fld>
            <a:endParaRPr lang="es-GT"/>
          </a:p>
        </p:txBody>
      </p:sp>
    </p:spTree>
    <p:extLst>
      <p:ext uri="{BB962C8B-B14F-4D97-AF65-F5344CB8AC3E}">
        <p14:creationId xmlns:p14="http://schemas.microsoft.com/office/powerpoint/2010/main" val="3048161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027323-B371-B940-B3E9-F2A9EDFB4BD3}"/>
              </a:ext>
            </a:extLst>
          </p:cNvPr>
          <p:cNvSpPr>
            <a:spLocks noGrp="1"/>
          </p:cNvSpPr>
          <p:nvPr>
            <p:ph type="title"/>
          </p:nvPr>
        </p:nvSpPr>
        <p:spPr>
          <a:xfrm>
            <a:off x="839788" y="365125"/>
            <a:ext cx="10515600" cy="1325563"/>
          </a:xfrm>
        </p:spPr>
        <p:txBody>
          <a:bodyPr/>
          <a:lstStyle/>
          <a:p>
            <a:r>
              <a:rPr lang="es-MX"/>
              <a:t>Haz clic para modificar el estilo de título del patrón</a:t>
            </a:r>
            <a:endParaRPr lang="es-GT"/>
          </a:p>
        </p:txBody>
      </p:sp>
      <p:sp>
        <p:nvSpPr>
          <p:cNvPr id="3" name="Marcador de texto 2">
            <a:extLst>
              <a:ext uri="{FF2B5EF4-FFF2-40B4-BE49-F238E27FC236}">
                <a16:creationId xmlns:a16="http://schemas.microsoft.com/office/drawing/2014/main" id="{490FDD9F-B717-354E-8F80-66B6D143D1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5776AAAE-34FB-F247-ABCE-736C58DC3222}"/>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5" name="Marcador de texto 4">
            <a:extLst>
              <a:ext uri="{FF2B5EF4-FFF2-40B4-BE49-F238E27FC236}">
                <a16:creationId xmlns:a16="http://schemas.microsoft.com/office/drawing/2014/main" id="{4D890D54-9B88-8245-A6C0-0D01451AA1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70CC05F5-CEA4-B048-9411-532A43337185}"/>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7" name="Marcador de fecha 6">
            <a:extLst>
              <a:ext uri="{FF2B5EF4-FFF2-40B4-BE49-F238E27FC236}">
                <a16:creationId xmlns:a16="http://schemas.microsoft.com/office/drawing/2014/main" id="{3528FF83-C2A3-3D4F-940D-4CBFA0FDAE36}"/>
              </a:ext>
            </a:extLst>
          </p:cNvPr>
          <p:cNvSpPr>
            <a:spLocks noGrp="1"/>
          </p:cNvSpPr>
          <p:nvPr>
            <p:ph type="dt" sz="half" idx="10"/>
          </p:nvPr>
        </p:nvSpPr>
        <p:spPr/>
        <p:txBody>
          <a:bodyPr/>
          <a:lstStyle/>
          <a:p>
            <a:fld id="{636DD128-2BB6-F545-B8EE-96E81090806B}" type="datetimeFigureOut">
              <a:rPr lang="es-GT" smtClean="0"/>
              <a:t>24/08/2021</a:t>
            </a:fld>
            <a:endParaRPr lang="es-GT"/>
          </a:p>
        </p:txBody>
      </p:sp>
      <p:sp>
        <p:nvSpPr>
          <p:cNvPr id="8" name="Marcador de pie de página 7">
            <a:extLst>
              <a:ext uri="{FF2B5EF4-FFF2-40B4-BE49-F238E27FC236}">
                <a16:creationId xmlns:a16="http://schemas.microsoft.com/office/drawing/2014/main" id="{9D2B2418-64A5-1C4E-93DB-9306881472B0}"/>
              </a:ext>
            </a:extLst>
          </p:cNvPr>
          <p:cNvSpPr>
            <a:spLocks noGrp="1"/>
          </p:cNvSpPr>
          <p:nvPr>
            <p:ph type="ftr" sz="quarter" idx="11"/>
          </p:nvPr>
        </p:nvSpPr>
        <p:spPr/>
        <p:txBody>
          <a:bodyPr/>
          <a:lstStyle/>
          <a:p>
            <a:endParaRPr lang="es-GT"/>
          </a:p>
        </p:txBody>
      </p:sp>
      <p:sp>
        <p:nvSpPr>
          <p:cNvPr id="9" name="Marcador de número de diapositiva 8">
            <a:extLst>
              <a:ext uri="{FF2B5EF4-FFF2-40B4-BE49-F238E27FC236}">
                <a16:creationId xmlns:a16="http://schemas.microsoft.com/office/drawing/2014/main" id="{B25F50FC-EC1D-E14C-B311-9F758D25E618}"/>
              </a:ext>
            </a:extLst>
          </p:cNvPr>
          <p:cNvSpPr>
            <a:spLocks noGrp="1"/>
          </p:cNvSpPr>
          <p:nvPr>
            <p:ph type="sldNum" sz="quarter" idx="12"/>
          </p:nvPr>
        </p:nvSpPr>
        <p:spPr/>
        <p:txBody>
          <a:bodyPr/>
          <a:lstStyle/>
          <a:p>
            <a:fld id="{9E1D1BEE-128C-064C-9006-E1B4A3B46BF1}" type="slidenum">
              <a:rPr lang="es-GT" smtClean="0"/>
              <a:t>‹Nº›</a:t>
            </a:fld>
            <a:endParaRPr lang="es-GT"/>
          </a:p>
        </p:txBody>
      </p:sp>
    </p:spTree>
    <p:extLst>
      <p:ext uri="{BB962C8B-B14F-4D97-AF65-F5344CB8AC3E}">
        <p14:creationId xmlns:p14="http://schemas.microsoft.com/office/powerpoint/2010/main" val="1055663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F31476-CA74-DB4E-8175-5EFA213345CA}"/>
              </a:ext>
            </a:extLst>
          </p:cNvPr>
          <p:cNvSpPr>
            <a:spLocks noGrp="1"/>
          </p:cNvSpPr>
          <p:nvPr>
            <p:ph type="title"/>
          </p:nvPr>
        </p:nvSpPr>
        <p:spPr/>
        <p:txBody>
          <a:bodyPr/>
          <a:lstStyle/>
          <a:p>
            <a:r>
              <a:rPr lang="es-MX"/>
              <a:t>Haz clic para modificar el estilo de título del patrón</a:t>
            </a:r>
            <a:endParaRPr lang="es-GT"/>
          </a:p>
        </p:txBody>
      </p:sp>
      <p:sp>
        <p:nvSpPr>
          <p:cNvPr id="3" name="Marcador de fecha 2">
            <a:extLst>
              <a:ext uri="{FF2B5EF4-FFF2-40B4-BE49-F238E27FC236}">
                <a16:creationId xmlns:a16="http://schemas.microsoft.com/office/drawing/2014/main" id="{14697388-A922-4E49-9342-A2AF80BA0212}"/>
              </a:ext>
            </a:extLst>
          </p:cNvPr>
          <p:cNvSpPr>
            <a:spLocks noGrp="1"/>
          </p:cNvSpPr>
          <p:nvPr>
            <p:ph type="dt" sz="half" idx="10"/>
          </p:nvPr>
        </p:nvSpPr>
        <p:spPr/>
        <p:txBody>
          <a:bodyPr/>
          <a:lstStyle/>
          <a:p>
            <a:fld id="{636DD128-2BB6-F545-B8EE-96E81090806B}" type="datetimeFigureOut">
              <a:rPr lang="es-GT" smtClean="0"/>
              <a:t>24/08/2021</a:t>
            </a:fld>
            <a:endParaRPr lang="es-GT"/>
          </a:p>
        </p:txBody>
      </p:sp>
      <p:sp>
        <p:nvSpPr>
          <p:cNvPr id="4" name="Marcador de pie de página 3">
            <a:extLst>
              <a:ext uri="{FF2B5EF4-FFF2-40B4-BE49-F238E27FC236}">
                <a16:creationId xmlns:a16="http://schemas.microsoft.com/office/drawing/2014/main" id="{5C9548FC-C9B0-4943-9900-A4EA04361E3B}"/>
              </a:ext>
            </a:extLst>
          </p:cNvPr>
          <p:cNvSpPr>
            <a:spLocks noGrp="1"/>
          </p:cNvSpPr>
          <p:nvPr>
            <p:ph type="ftr" sz="quarter" idx="11"/>
          </p:nvPr>
        </p:nvSpPr>
        <p:spPr/>
        <p:txBody>
          <a:bodyPr/>
          <a:lstStyle/>
          <a:p>
            <a:endParaRPr lang="es-GT"/>
          </a:p>
        </p:txBody>
      </p:sp>
      <p:sp>
        <p:nvSpPr>
          <p:cNvPr id="5" name="Marcador de número de diapositiva 4">
            <a:extLst>
              <a:ext uri="{FF2B5EF4-FFF2-40B4-BE49-F238E27FC236}">
                <a16:creationId xmlns:a16="http://schemas.microsoft.com/office/drawing/2014/main" id="{FFD31416-0C7E-B447-9DD4-ABF9C8FACFB3}"/>
              </a:ext>
            </a:extLst>
          </p:cNvPr>
          <p:cNvSpPr>
            <a:spLocks noGrp="1"/>
          </p:cNvSpPr>
          <p:nvPr>
            <p:ph type="sldNum" sz="quarter" idx="12"/>
          </p:nvPr>
        </p:nvSpPr>
        <p:spPr/>
        <p:txBody>
          <a:bodyPr/>
          <a:lstStyle/>
          <a:p>
            <a:fld id="{9E1D1BEE-128C-064C-9006-E1B4A3B46BF1}" type="slidenum">
              <a:rPr lang="es-GT" smtClean="0"/>
              <a:t>‹Nº›</a:t>
            </a:fld>
            <a:endParaRPr lang="es-GT"/>
          </a:p>
        </p:txBody>
      </p:sp>
    </p:spTree>
    <p:extLst>
      <p:ext uri="{BB962C8B-B14F-4D97-AF65-F5344CB8AC3E}">
        <p14:creationId xmlns:p14="http://schemas.microsoft.com/office/powerpoint/2010/main" val="244393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3CB0EF-3A7A-A84C-AB36-9D3A79813885}"/>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GT"/>
          </a:p>
        </p:txBody>
      </p:sp>
      <p:sp>
        <p:nvSpPr>
          <p:cNvPr id="3" name="Marcador de contenido 2">
            <a:extLst>
              <a:ext uri="{FF2B5EF4-FFF2-40B4-BE49-F238E27FC236}">
                <a16:creationId xmlns:a16="http://schemas.microsoft.com/office/drawing/2014/main" id="{4CB27750-FD6D-324B-9637-C0B4A80349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4" name="Marcador de texto 3">
            <a:extLst>
              <a:ext uri="{FF2B5EF4-FFF2-40B4-BE49-F238E27FC236}">
                <a16:creationId xmlns:a16="http://schemas.microsoft.com/office/drawing/2014/main" id="{21DBBA61-1D6A-684A-A590-B5952CA509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C5AFA8B6-F31E-DE4B-BC0F-86FEA145516A}"/>
              </a:ext>
            </a:extLst>
          </p:cNvPr>
          <p:cNvSpPr>
            <a:spLocks noGrp="1"/>
          </p:cNvSpPr>
          <p:nvPr>
            <p:ph type="dt" sz="half" idx="10"/>
          </p:nvPr>
        </p:nvSpPr>
        <p:spPr/>
        <p:txBody>
          <a:bodyPr/>
          <a:lstStyle/>
          <a:p>
            <a:fld id="{636DD128-2BB6-F545-B8EE-96E81090806B}" type="datetimeFigureOut">
              <a:rPr lang="es-GT" smtClean="0"/>
              <a:t>24/08/2021</a:t>
            </a:fld>
            <a:endParaRPr lang="es-GT"/>
          </a:p>
        </p:txBody>
      </p:sp>
      <p:sp>
        <p:nvSpPr>
          <p:cNvPr id="6" name="Marcador de pie de página 5">
            <a:extLst>
              <a:ext uri="{FF2B5EF4-FFF2-40B4-BE49-F238E27FC236}">
                <a16:creationId xmlns:a16="http://schemas.microsoft.com/office/drawing/2014/main" id="{A3AA69D6-F933-C14C-B644-379895BB2E6D}"/>
              </a:ext>
            </a:extLst>
          </p:cNvPr>
          <p:cNvSpPr>
            <a:spLocks noGrp="1"/>
          </p:cNvSpPr>
          <p:nvPr>
            <p:ph type="ftr" sz="quarter" idx="11"/>
          </p:nvPr>
        </p:nvSpPr>
        <p:spPr/>
        <p:txBody>
          <a:bodyPr/>
          <a:lstStyle/>
          <a:p>
            <a:endParaRPr lang="es-GT"/>
          </a:p>
        </p:txBody>
      </p:sp>
      <p:sp>
        <p:nvSpPr>
          <p:cNvPr id="7" name="Marcador de número de diapositiva 6">
            <a:extLst>
              <a:ext uri="{FF2B5EF4-FFF2-40B4-BE49-F238E27FC236}">
                <a16:creationId xmlns:a16="http://schemas.microsoft.com/office/drawing/2014/main" id="{EEEC3BDA-E51A-A546-B14C-7DC63DC4EB87}"/>
              </a:ext>
            </a:extLst>
          </p:cNvPr>
          <p:cNvSpPr>
            <a:spLocks noGrp="1"/>
          </p:cNvSpPr>
          <p:nvPr>
            <p:ph type="sldNum" sz="quarter" idx="12"/>
          </p:nvPr>
        </p:nvSpPr>
        <p:spPr/>
        <p:txBody>
          <a:bodyPr/>
          <a:lstStyle/>
          <a:p>
            <a:fld id="{9E1D1BEE-128C-064C-9006-E1B4A3B46BF1}" type="slidenum">
              <a:rPr lang="es-GT" smtClean="0"/>
              <a:t>‹Nº›</a:t>
            </a:fld>
            <a:endParaRPr lang="es-GT"/>
          </a:p>
        </p:txBody>
      </p:sp>
    </p:spTree>
    <p:extLst>
      <p:ext uri="{BB962C8B-B14F-4D97-AF65-F5344CB8AC3E}">
        <p14:creationId xmlns:p14="http://schemas.microsoft.com/office/powerpoint/2010/main" val="1760359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590766-B6DD-3E48-95F1-C0979CB066CF}"/>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GT"/>
          </a:p>
        </p:txBody>
      </p:sp>
      <p:sp>
        <p:nvSpPr>
          <p:cNvPr id="3" name="Marcador de posición de imagen 2">
            <a:extLst>
              <a:ext uri="{FF2B5EF4-FFF2-40B4-BE49-F238E27FC236}">
                <a16:creationId xmlns:a16="http://schemas.microsoft.com/office/drawing/2014/main" id="{F6BEB08B-ADF1-9146-ADD9-6EA975538C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GT"/>
          </a:p>
        </p:txBody>
      </p:sp>
      <p:sp>
        <p:nvSpPr>
          <p:cNvPr id="4" name="Marcador de texto 3">
            <a:extLst>
              <a:ext uri="{FF2B5EF4-FFF2-40B4-BE49-F238E27FC236}">
                <a16:creationId xmlns:a16="http://schemas.microsoft.com/office/drawing/2014/main" id="{B29D7913-030C-7A42-BC3C-4676B81C75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3463FE1A-B0F6-7344-88BD-9C42915D71F9}"/>
              </a:ext>
            </a:extLst>
          </p:cNvPr>
          <p:cNvSpPr>
            <a:spLocks noGrp="1"/>
          </p:cNvSpPr>
          <p:nvPr>
            <p:ph type="dt" sz="half" idx="10"/>
          </p:nvPr>
        </p:nvSpPr>
        <p:spPr/>
        <p:txBody>
          <a:bodyPr/>
          <a:lstStyle/>
          <a:p>
            <a:fld id="{636DD128-2BB6-F545-B8EE-96E81090806B}" type="datetimeFigureOut">
              <a:rPr lang="es-GT" smtClean="0"/>
              <a:t>24/08/2021</a:t>
            </a:fld>
            <a:endParaRPr lang="es-GT"/>
          </a:p>
        </p:txBody>
      </p:sp>
      <p:sp>
        <p:nvSpPr>
          <p:cNvPr id="6" name="Marcador de pie de página 5">
            <a:extLst>
              <a:ext uri="{FF2B5EF4-FFF2-40B4-BE49-F238E27FC236}">
                <a16:creationId xmlns:a16="http://schemas.microsoft.com/office/drawing/2014/main" id="{558F1F55-18F9-F54A-A8D6-0F89383D8673}"/>
              </a:ext>
            </a:extLst>
          </p:cNvPr>
          <p:cNvSpPr>
            <a:spLocks noGrp="1"/>
          </p:cNvSpPr>
          <p:nvPr>
            <p:ph type="ftr" sz="quarter" idx="11"/>
          </p:nvPr>
        </p:nvSpPr>
        <p:spPr/>
        <p:txBody>
          <a:bodyPr/>
          <a:lstStyle/>
          <a:p>
            <a:endParaRPr lang="es-GT"/>
          </a:p>
        </p:txBody>
      </p:sp>
      <p:sp>
        <p:nvSpPr>
          <p:cNvPr id="7" name="Marcador de número de diapositiva 6">
            <a:extLst>
              <a:ext uri="{FF2B5EF4-FFF2-40B4-BE49-F238E27FC236}">
                <a16:creationId xmlns:a16="http://schemas.microsoft.com/office/drawing/2014/main" id="{3EC6D4CC-0105-2942-AF67-DFDFC955A69E}"/>
              </a:ext>
            </a:extLst>
          </p:cNvPr>
          <p:cNvSpPr>
            <a:spLocks noGrp="1"/>
          </p:cNvSpPr>
          <p:nvPr>
            <p:ph type="sldNum" sz="quarter" idx="12"/>
          </p:nvPr>
        </p:nvSpPr>
        <p:spPr/>
        <p:txBody>
          <a:bodyPr/>
          <a:lstStyle/>
          <a:p>
            <a:fld id="{9E1D1BEE-128C-064C-9006-E1B4A3B46BF1}" type="slidenum">
              <a:rPr lang="es-GT" smtClean="0"/>
              <a:t>‹Nº›</a:t>
            </a:fld>
            <a:endParaRPr lang="es-GT"/>
          </a:p>
        </p:txBody>
      </p:sp>
    </p:spTree>
    <p:extLst>
      <p:ext uri="{BB962C8B-B14F-4D97-AF65-F5344CB8AC3E}">
        <p14:creationId xmlns:p14="http://schemas.microsoft.com/office/powerpoint/2010/main" val="2733672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357047-A401-3440-B4B7-17830BE8176E}"/>
              </a:ext>
            </a:extLst>
          </p:cNvPr>
          <p:cNvSpPr>
            <a:spLocks noGrp="1"/>
          </p:cNvSpPr>
          <p:nvPr>
            <p:ph type="title"/>
          </p:nvPr>
        </p:nvSpPr>
        <p:spPr/>
        <p:txBody>
          <a:bodyPr/>
          <a:lstStyle/>
          <a:p>
            <a:r>
              <a:rPr lang="es-MX"/>
              <a:t>Haz clic para modificar el estilo de título del patrón</a:t>
            </a:r>
            <a:endParaRPr lang="es-GT"/>
          </a:p>
        </p:txBody>
      </p:sp>
      <p:sp>
        <p:nvSpPr>
          <p:cNvPr id="3" name="Marcador de texto vertical 2">
            <a:extLst>
              <a:ext uri="{FF2B5EF4-FFF2-40B4-BE49-F238E27FC236}">
                <a16:creationId xmlns:a16="http://schemas.microsoft.com/office/drawing/2014/main" id="{AC22F162-4F49-7745-80FB-D3526AEFF0D5}"/>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4" name="Marcador de fecha 3">
            <a:extLst>
              <a:ext uri="{FF2B5EF4-FFF2-40B4-BE49-F238E27FC236}">
                <a16:creationId xmlns:a16="http://schemas.microsoft.com/office/drawing/2014/main" id="{9605CF97-BD7A-454E-BC39-A5CBC2893877}"/>
              </a:ext>
            </a:extLst>
          </p:cNvPr>
          <p:cNvSpPr>
            <a:spLocks noGrp="1"/>
          </p:cNvSpPr>
          <p:nvPr>
            <p:ph type="dt" sz="half" idx="10"/>
          </p:nvPr>
        </p:nvSpPr>
        <p:spPr/>
        <p:txBody>
          <a:bodyPr/>
          <a:lstStyle/>
          <a:p>
            <a:fld id="{636DD128-2BB6-F545-B8EE-96E81090806B}" type="datetimeFigureOut">
              <a:rPr lang="es-GT" smtClean="0"/>
              <a:t>24/08/2021</a:t>
            </a:fld>
            <a:endParaRPr lang="es-GT"/>
          </a:p>
        </p:txBody>
      </p:sp>
      <p:sp>
        <p:nvSpPr>
          <p:cNvPr id="5" name="Marcador de pie de página 4">
            <a:extLst>
              <a:ext uri="{FF2B5EF4-FFF2-40B4-BE49-F238E27FC236}">
                <a16:creationId xmlns:a16="http://schemas.microsoft.com/office/drawing/2014/main" id="{E862EE7E-8517-F44A-A896-220B7A15FFA1}"/>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id="{908E7C3D-5EC1-0B43-8AC9-C50B91A56F55}"/>
              </a:ext>
            </a:extLst>
          </p:cNvPr>
          <p:cNvSpPr>
            <a:spLocks noGrp="1"/>
          </p:cNvSpPr>
          <p:nvPr>
            <p:ph type="sldNum" sz="quarter" idx="12"/>
          </p:nvPr>
        </p:nvSpPr>
        <p:spPr/>
        <p:txBody>
          <a:bodyPr/>
          <a:lstStyle/>
          <a:p>
            <a:fld id="{9E1D1BEE-128C-064C-9006-E1B4A3B46BF1}" type="slidenum">
              <a:rPr lang="es-GT" smtClean="0"/>
              <a:t>‹Nº›</a:t>
            </a:fld>
            <a:endParaRPr lang="es-GT"/>
          </a:p>
        </p:txBody>
      </p:sp>
    </p:spTree>
    <p:extLst>
      <p:ext uri="{BB962C8B-B14F-4D97-AF65-F5344CB8AC3E}">
        <p14:creationId xmlns:p14="http://schemas.microsoft.com/office/powerpoint/2010/main" val="3350731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1B01C99-430C-4A41-B59F-CBF2984B8585}"/>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endParaRPr lang="es-GT"/>
          </a:p>
        </p:txBody>
      </p:sp>
      <p:sp>
        <p:nvSpPr>
          <p:cNvPr id="3" name="Marcador de texto vertical 2">
            <a:extLst>
              <a:ext uri="{FF2B5EF4-FFF2-40B4-BE49-F238E27FC236}">
                <a16:creationId xmlns:a16="http://schemas.microsoft.com/office/drawing/2014/main" id="{8E37CECD-E93D-DB48-96C5-DF2DD3FA3751}"/>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4" name="Marcador de fecha 3">
            <a:extLst>
              <a:ext uri="{FF2B5EF4-FFF2-40B4-BE49-F238E27FC236}">
                <a16:creationId xmlns:a16="http://schemas.microsoft.com/office/drawing/2014/main" id="{E8F857C1-354C-0C43-B6E5-66FB27F16E86}"/>
              </a:ext>
            </a:extLst>
          </p:cNvPr>
          <p:cNvSpPr>
            <a:spLocks noGrp="1"/>
          </p:cNvSpPr>
          <p:nvPr>
            <p:ph type="dt" sz="half" idx="10"/>
          </p:nvPr>
        </p:nvSpPr>
        <p:spPr/>
        <p:txBody>
          <a:bodyPr/>
          <a:lstStyle/>
          <a:p>
            <a:fld id="{636DD128-2BB6-F545-B8EE-96E81090806B}" type="datetimeFigureOut">
              <a:rPr lang="es-GT" smtClean="0"/>
              <a:t>24/08/2021</a:t>
            </a:fld>
            <a:endParaRPr lang="es-GT"/>
          </a:p>
        </p:txBody>
      </p:sp>
      <p:sp>
        <p:nvSpPr>
          <p:cNvPr id="5" name="Marcador de pie de página 4">
            <a:extLst>
              <a:ext uri="{FF2B5EF4-FFF2-40B4-BE49-F238E27FC236}">
                <a16:creationId xmlns:a16="http://schemas.microsoft.com/office/drawing/2014/main" id="{0F14697F-D2FC-B244-BAC6-9436C27A972D}"/>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id="{A7EA54B0-5423-994E-8508-664D35AE0EB0}"/>
              </a:ext>
            </a:extLst>
          </p:cNvPr>
          <p:cNvSpPr>
            <a:spLocks noGrp="1"/>
          </p:cNvSpPr>
          <p:nvPr>
            <p:ph type="sldNum" sz="quarter" idx="12"/>
          </p:nvPr>
        </p:nvSpPr>
        <p:spPr/>
        <p:txBody>
          <a:bodyPr/>
          <a:lstStyle/>
          <a:p>
            <a:fld id="{9E1D1BEE-128C-064C-9006-E1B4A3B46BF1}" type="slidenum">
              <a:rPr lang="es-GT" smtClean="0"/>
              <a:t>‹Nº›</a:t>
            </a:fld>
            <a:endParaRPr lang="es-GT"/>
          </a:p>
        </p:txBody>
      </p:sp>
    </p:spTree>
    <p:extLst>
      <p:ext uri="{BB962C8B-B14F-4D97-AF65-F5344CB8AC3E}">
        <p14:creationId xmlns:p14="http://schemas.microsoft.com/office/powerpoint/2010/main" val="2389835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62A0F55B-6EAE-DC4D-969A-467470F8F9D1}"/>
              </a:ext>
            </a:extLst>
          </p:cNvPr>
          <p:cNvPicPr>
            <a:picLocks noChangeAspect="1"/>
          </p:cNvPicPr>
          <p:nvPr userDrawn="1"/>
        </p:nvPicPr>
        <p:blipFill>
          <a:blip r:embed="rId12"/>
          <a:stretch>
            <a:fillRect/>
          </a:stretch>
        </p:blipFill>
        <p:spPr>
          <a:xfrm>
            <a:off x="0" y="10674"/>
            <a:ext cx="12192000" cy="6857143"/>
          </a:xfrm>
          <a:prstGeom prst="rect">
            <a:avLst/>
          </a:prstGeom>
        </p:spPr>
      </p:pic>
      <p:pic>
        <p:nvPicPr>
          <p:cNvPr id="12" name="Imagen 11">
            <a:extLst>
              <a:ext uri="{FF2B5EF4-FFF2-40B4-BE49-F238E27FC236}">
                <a16:creationId xmlns:a16="http://schemas.microsoft.com/office/drawing/2014/main" id="{B8CD880C-BDE8-374C-90E4-F478F322C327}"/>
              </a:ext>
            </a:extLst>
          </p:cNvPr>
          <p:cNvPicPr>
            <a:picLocks noChangeAspect="1"/>
          </p:cNvPicPr>
          <p:nvPr userDrawn="1"/>
        </p:nvPicPr>
        <p:blipFill>
          <a:blip r:embed="rId13"/>
          <a:stretch>
            <a:fillRect/>
          </a:stretch>
        </p:blipFill>
        <p:spPr>
          <a:xfrm>
            <a:off x="9635958" y="88911"/>
            <a:ext cx="2556042" cy="715692"/>
          </a:xfrm>
          <a:prstGeom prst="rect">
            <a:avLst/>
          </a:prstGeom>
        </p:spPr>
      </p:pic>
      <p:pic>
        <p:nvPicPr>
          <p:cNvPr id="10" name="Imagen 9">
            <a:extLst>
              <a:ext uri="{FF2B5EF4-FFF2-40B4-BE49-F238E27FC236}">
                <a16:creationId xmlns:a16="http://schemas.microsoft.com/office/drawing/2014/main" id="{B5BA5E26-F213-A048-90B7-72CD898FA153}"/>
              </a:ext>
            </a:extLst>
          </p:cNvPr>
          <p:cNvPicPr>
            <a:picLocks noChangeAspect="1"/>
          </p:cNvPicPr>
          <p:nvPr userDrawn="1"/>
        </p:nvPicPr>
        <p:blipFill>
          <a:blip r:embed="rId14"/>
          <a:stretch>
            <a:fillRect/>
          </a:stretch>
        </p:blipFill>
        <p:spPr>
          <a:xfrm>
            <a:off x="-8557" y="-1"/>
            <a:ext cx="9893701" cy="1079500"/>
          </a:xfrm>
          <a:prstGeom prst="rect">
            <a:avLst/>
          </a:prstGeom>
        </p:spPr>
      </p:pic>
      <p:sp>
        <p:nvSpPr>
          <p:cNvPr id="2" name="Marcador de título 1">
            <a:extLst>
              <a:ext uri="{FF2B5EF4-FFF2-40B4-BE49-F238E27FC236}">
                <a16:creationId xmlns:a16="http://schemas.microsoft.com/office/drawing/2014/main" id="{613B8FBE-ABB0-F24F-B401-19DF600EF058}"/>
              </a:ext>
            </a:extLst>
          </p:cNvPr>
          <p:cNvSpPr>
            <a:spLocks noGrp="1"/>
          </p:cNvSpPr>
          <p:nvPr>
            <p:ph type="title"/>
          </p:nvPr>
        </p:nvSpPr>
        <p:spPr>
          <a:xfrm>
            <a:off x="628850" y="136525"/>
            <a:ext cx="7340868" cy="825885"/>
          </a:xfrm>
          <a:prstGeom prst="rect">
            <a:avLst/>
          </a:prstGeom>
        </p:spPr>
        <p:txBody>
          <a:bodyPr vert="horz" lIns="91440" tIns="45720" rIns="91440" bIns="45720" rtlCol="0" anchor="ctr">
            <a:noAutofit/>
          </a:bodyPr>
          <a:lstStyle/>
          <a:p>
            <a:r>
              <a:rPr lang="es-MX" dirty="0"/>
              <a:t>Haz clic para modificar el estilo de título del patrón</a:t>
            </a:r>
            <a:endParaRPr lang="es-GT" dirty="0"/>
          </a:p>
        </p:txBody>
      </p:sp>
      <p:sp>
        <p:nvSpPr>
          <p:cNvPr id="3" name="Marcador de texto 2">
            <a:extLst>
              <a:ext uri="{FF2B5EF4-FFF2-40B4-BE49-F238E27FC236}">
                <a16:creationId xmlns:a16="http://schemas.microsoft.com/office/drawing/2014/main" id="{89822E57-BCEC-0748-ABF3-69013279FD34}"/>
              </a:ext>
            </a:extLst>
          </p:cNvPr>
          <p:cNvSpPr>
            <a:spLocks noGrp="1"/>
          </p:cNvSpPr>
          <p:nvPr>
            <p:ph type="body" idx="1"/>
          </p:nvPr>
        </p:nvSpPr>
        <p:spPr>
          <a:xfrm>
            <a:off x="703447" y="1404807"/>
            <a:ext cx="10515600" cy="4351338"/>
          </a:xfrm>
          <a:prstGeom prst="rect">
            <a:avLst/>
          </a:prstGeom>
        </p:spPr>
        <p:txBody>
          <a:bodyPr vert="horz" lIns="91440" tIns="45720" rIns="91440" bIns="45720" rtlCol="0">
            <a:normAutofit/>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endParaRPr lang="es-GT" dirty="0"/>
          </a:p>
        </p:txBody>
      </p:sp>
      <p:sp>
        <p:nvSpPr>
          <p:cNvPr id="4" name="Marcador de fecha 3">
            <a:extLst>
              <a:ext uri="{FF2B5EF4-FFF2-40B4-BE49-F238E27FC236}">
                <a16:creationId xmlns:a16="http://schemas.microsoft.com/office/drawing/2014/main" id="{359CBD84-237D-B84F-B10D-A6E527EADF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6DD128-2BB6-F545-B8EE-96E81090806B}" type="datetimeFigureOut">
              <a:rPr lang="es-GT" smtClean="0"/>
              <a:t>24/08/2021</a:t>
            </a:fld>
            <a:endParaRPr lang="es-GT"/>
          </a:p>
        </p:txBody>
      </p:sp>
      <p:sp>
        <p:nvSpPr>
          <p:cNvPr id="5" name="Marcador de pie de página 4">
            <a:extLst>
              <a:ext uri="{FF2B5EF4-FFF2-40B4-BE49-F238E27FC236}">
                <a16:creationId xmlns:a16="http://schemas.microsoft.com/office/drawing/2014/main" id="{E2922384-2C87-7242-BD31-A17F4284EB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GT"/>
          </a:p>
        </p:txBody>
      </p:sp>
      <p:sp>
        <p:nvSpPr>
          <p:cNvPr id="6" name="Marcador de número de diapositiva 5">
            <a:extLst>
              <a:ext uri="{FF2B5EF4-FFF2-40B4-BE49-F238E27FC236}">
                <a16:creationId xmlns:a16="http://schemas.microsoft.com/office/drawing/2014/main" id="{5A14D812-27C5-2945-A405-308C836A16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1D1BEE-128C-064C-9006-E1B4A3B46BF1}" type="slidenum">
              <a:rPr lang="es-GT" smtClean="0"/>
              <a:t>‹Nº›</a:t>
            </a:fld>
            <a:endParaRPr lang="es-GT"/>
          </a:p>
        </p:txBody>
      </p:sp>
    </p:spTree>
    <p:extLst>
      <p:ext uri="{BB962C8B-B14F-4D97-AF65-F5344CB8AC3E}">
        <p14:creationId xmlns:p14="http://schemas.microsoft.com/office/powerpoint/2010/main" val="1657094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6" r:id="rId6"/>
    <p:sldLayoutId id="2147483657" r:id="rId7"/>
    <p:sldLayoutId id="2147483658" r:id="rId8"/>
    <p:sldLayoutId id="2147483659" r:id="rId9"/>
    <p:sldLayoutId id="2147483660" r:id="rId10"/>
  </p:sldLayoutIdLst>
  <p:txStyles>
    <p:titleStyle>
      <a:lvl1pPr algn="l" defTabSz="914400" rtl="0" eaLnBrk="1" latinLnBrk="0" hangingPunct="1">
        <a:lnSpc>
          <a:spcPct val="90000"/>
        </a:lnSpc>
        <a:spcBef>
          <a:spcPct val="0"/>
        </a:spcBef>
        <a:buNone/>
        <a:defRPr sz="28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93B2E388-D65B-6D4B-A6D2-68D17625F6EF}"/>
              </a:ext>
            </a:extLst>
          </p:cNvPr>
          <p:cNvSpPr txBox="1">
            <a:spLocks/>
          </p:cNvSpPr>
          <p:nvPr/>
        </p:nvSpPr>
        <p:spPr>
          <a:xfrm>
            <a:off x="5269238" y="6107215"/>
            <a:ext cx="5932162" cy="1209228"/>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r>
              <a:rPr lang="es-419" sz="5400" dirty="0"/>
              <a:t>Riesgos fiscales específicos</a:t>
            </a:r>
          </a:p>
          <a:p>
            <a:endParaRPr lang="es-GT" sz="6000" dirty="0"/>
          </a:p>
        </p:txBody>
      </p:sp>
    </p:spTree>
    <p:extLst>
      <p:ext uri="{BB962C8B-B14F-4D97-AF65-F5344CB8AC3E}">
        <p14:creationId xmlns:p14="http://schemas.microsoft.com/office/powerpoint/2010/main" val="6467721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D92A32-AC99-411A-8E13-F65FDADDC8A4}"/>
              </a:ext>
            </a:extLst>
          </p:cNvPr>
          <p:cNvSpPr>
            <a:spLocks noGrp="1"/>
          </p:cNvSpPr>
          <p:nvPr>
            <p:ph type="title"/>
          </p:nvPr>
        </p:nvSpPr>
        <p:spPr>
          <a:xfrm>
            <a:off x="271498" y="304691"/>
            <a:ext cx="8378516" cy="825885"/>
          </a:xfrm>
        </p:spPr>
        <p:txBody>
          <a:bodyPr>
            <a:noAutofit/>
          </a:bodyPr>
          <a:lstStyle/>
          <a:p>
            <a:r>
              <a:rPr lang="es-ES_tradnl" dirty="0">
                <a:ea typeface="+mn-ea"/>
                <a:cs typeface="+mn-cs"/>
              </a:rPr>
              <a:t>Enfermedades y epidemias: Covid-19 en Guatemala</a:t>
            </a:r>
            <a:br>
              <a:rPr lang="es-GT" b="1" dirty="0"/>
            </a:br>
            <a:endParaRPr lang="es-GT" dirty="0"/>
          </a:p>
        </p:txBody>
      </p:sp>
      <p:sp>
        <p:nvSpPr>
          <p:cNvPr id="3" name="Marcador de contenido 2">
            <a:extLst>
              <a:ext uri="{FF2B5EF4-FFF2-40B4-BE49-F238E27FC236}">
                <a16:creationId xmlns:a16="http://schemas.microsoft.com/office/drawing/2014/main" id="{E094756A-800B-4928-A9E8-4954F54A66B4}"/>
              </a:ext>
            </a:extLst>
          </p:cNvPr>
          <p:cNvSpPr>
            <a:spLocks noGrp="1"/>
          </p:cNvSpPr>
          <p:nvPr>
            <p:ph idx="1"/>
          </p:nvPr>
        </p:nvSpPr>
        <p:spPr>
          <a:xfrm>
            <a:off x="838200" y="1505585"/>
            <a:ext cx="10515600" cy="4351338"/>
          </a:xfrm>
        </p:spPr>
        <p:txBody>
          <a:bodyPr>
            <a:normAutofit fontScale="92500"/>
          </a:bodyPr>
          <a:lstStyle/>
          <a:p>
            <a:pPr algn="just"/>
            <a:r>
              <a:rPr lang="es-MX" sz="2400" dirty="0"/>
              <a:t>Las perspectivas para 2021 suponen que la reapertura continuaría materializándose gradualmente y que las políticas macroeconómicas seguirían apoyando la recuperación. No obstante, dichas perspectivas están expuestas, especialmente, al resurgimiento de contagios de COVID-19, y el restablecimiento, aunque parcial, de algunas medidas de confinamiento, principalmente por las nuevas cepas del SARS-COV-2 catalogadas como «de preocupación» por la OMS. </a:t>
            </a:r>
            <a:endParaRPr lang="es-GT" sz="2400" dirty="0"/>
          </a:p>
          <a:p>
            <a:pPr algn="just"/>
            <a:endParaRPr lang="es-GT" sz="2400" dirty="0"/>
          </a:p>
          <a:p>
            <a:pPr algn="just"/>
            <a:r>
              <a:rPr lang="es-GT" sz="2400" dirty="0"/>
              <a:t>El avance de la vacunación y las restricciones ocasionales para contener la progresión de nuevas cepas del virus, serán factores clave para el desempeño económico. </a:t>
            </a:r>
          </a:p>
          <a:p>
            <a:pPr algn="just"/>
            <a:endParaRPr lang="es-GT" sz="2400" dirty="0"/>
          </a:p>
          <a:p>
            <a:pPr algn="just"/>
            <a:r>
              <a:rPr lang="es-GT" sz="2400" dirty="0"/>
              <a:t>La incertidumbre podría establecer diversos escenarios, en torno a las perspectivas de crecimiento que dependen de la evolución de la pandemia. </a:t>
            </a:r>
            <a:endParaRPr lang="es-GT" sz="2000" dirty="0"/>
          </a:p>
        </p:txBody>
      </p:sp>
    </p:spTree>
    <p:extLst>
      <p:ext uri="{BB962C8B-B14F-4D97-AF65-F5344CB8AC3E}">
        <p14:creationId xmlns:p14="http://schemas.microsoft.com/office/powerpoint/2010/main" val="35079514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a:extLst>
              <a:ext uri="{FF2B5EF4-FFF2-40B4-BE49-F238E27FC236}">
                <a16:creationId xmlns:a16="http://schemas.microsoft.com/office/drawing/2014/main" id="{A8C46275-9B0E-4ED9-B1F0-0DF91961EF2D}"/>
              </a:ext>
            </a:extLst>
          </p:cNvPr>
          <p:cNvPicPr>
            <a:picLocks noGrp="1"/>
          </p:cNvPicPr>
          <p:nvPr>
            <p:ph idx="1"/>
          </p:nvPr>
        </p:nvPicPr>
        <p:blipFill rotWithShape="1">
          <a:blip r:embed="rId2">
            <a:extLst>
              <a:ext uri="{28A0092B-C50C-407E-A947-70E740481C1C}">
                <a14:useLocalDpi xmlns:a14="http://schemas.microsoft.com/office/drawing/2010/main" val="0"/>
              </a:ext>
            </a:extLst>
          </a:blip>
          <a:srcRect t="15817"/>
          <a:stretch/>
        </p:blipFill>
        <p:spPr bwMode="auto">
          <a:xfrm>
            <a:off x="2606041" y="1508760"/>
            <a:ext cx="6574072" cy="4814507"/>
          </a:xfrm>
          <a:prstGeom prst="rect">
            <a:avLst/>
          </a:prstGeom>
          <a:noFill/>
          <a:ln>
            <a:noFill/>
          </a:ln>
          <a:extLst>
            <a:ext uri="{53640926-AAD7-44D8-BBD7-CCE9431645EC}">
              <a14:shadowObscured xmlns:a14="http://schemas.microsoft.com/office/drawing/2010/main"/>
            </a:ext>
          </a:extLst>
        </p:spPr>
      </p:pic>
      <p:sp>
        <p:nvSpPr>
          <p:cNvPr id="7" name="Rectángulo 6">
            <a:extLst>
              <a:ext uri="{FF2B5EF4-FFF2-40B4-BE49-F238E27FC236}">
                <a16:creationId xmlns:a16="http://schemas.microsoft.com/office/drawing/2014/main" id="{ECDAEF89-FD38-43E8-A828-A6131D4D0AF5}"/>
              </a:ext>
            </a:extLst>
          </p:cNvPr>
          <p:cNvSpPr/>
          <p:nvPr/>
        </p:nvSpPr>
        <p:spPr>
          <a:xfrm>
            <a:off x="145608" y="227389"/>
            <a:ext cx="8007833" cy="523220"/>
          </a:xfrm>
          <a:prstGeom prst="rect">
            <a:avLst/>
          </a:prstGeom>
        </p:spPr>
        <p:txBody>
          <a:bodyPr wrap="none">
            <a:spAutoFit/>
          </a:bodyPr>
          <a:lstStyle/>
          <a:p>
            <a:pPr marR="31115">
              <a:spcAft>
                <a:spcPts val="0"/>
              </a:spcAft>
            </a:pPr>
            <a:r>
              <a:rPr lang="es-MX" sz="2800" dirty="0">
                <a:solidFill>
                  <a:schemeClr val="bg1"/>
                </a:solidFill>
              </a:rPr>
              <a:t>Perspectivas de crecimiento mundial sujetas a riesgos</a:t>
            </a:r>
            <a:endParaRPr lang="es-GT" sz="2800" dirty="0">
              <a:solidFill>
                <a:schemeClr val="bg1"/>
              </a:solidFill>
            </a:endParaRPr>
          </a:p>
        </p:txBody>
      </p:sp>
      <p:sp>
        <p:nvSpPr>
          <p:cNvPr id="5" name="TextBox 4">
            <a:extLst>
              <a:ext uri="{FF2B5EF4-FFF2-40B4-BE49-F238E27FC236}">
                <a16:creationId xmlns:a16="http://schemas.microsoft.com/office/drawing/2014/main" id="{BCEB804E-DCF5-4553-809B-4BF58A766782}"/>
              </a:ext>
            </a:extLst>
          </p:cNvPr>
          <p:cNvSpPr txBox="1"/>
          <p:nvPr/>
        </p:nvSpPr>
        <p:spPr>
          <a:xfrm>
            <a:off x="295274" y="6323267"/>
            <a:ext cx="11401425" cy="338554"/>
          </a:xfrm>
          <a:prstGeom prst="rect">
            <a:avLst/>
          </a:prstGeom>
          <a:noFill/>
        </p:spPr>
        <p:txBody>
          <a:bodyPr wrap="square">
            <a:spAutoFit/>
          </a:bodyPr>
          <a:lstStyle/>
          <a:p>
            <a:pPr marL="449580" marR="0" algn="just">
              <a:spcBef>
                <a:spcPts val="0"/>
              </a:spcBef>
              <a:spcAft>
                <a:spcPts val="0"/>
              </a:spcAft>
            </a:pPr>
            <a:r>
              <a:rPr lang="es-GT" sz="1600" b="1" dirty="0">
                <a:solidFill>
                  <a:srgbClr val="000000"/>
                </a:solidFill>
                <a:effectLst/>
                <a:ea typeface="Times New Roman" panose="02020603050405020304" pitchFamily="18" charset="0"/>
                <a:cs typeface="Helvetica" panose="020B0604020202020204" pitchFamily="34" charset="0"/>
              </a:rPr>
              <a:t>Fuente: Perspectivas Económicas OCDE. Una recuperación fuera de lo común, navegando hacia la transición. Mayo 2021.</a:t>
            </a:r>
            <a:endParaRPr lang="es-419" sz="2800" dirty="0">
              <a:solidFill>
                <a:srgbClr val="000000"/>
              </a:solidFill>
              <a:effectLst/>
              <a:ea typeface="Times New Roman" panose="02020603050405020304" pitchFamily="18" charset="0"/>
              <a:cs typeface="Helvetica" panose="020B0604020202020204" pitchFamily="34" charset="0"/>
            </a:endParaRPr>
          </a:p>
        </p:txBody>
      </p:sp>
    </p:spTree>
    <p:extLst>
      <p:ext uri="{BB962C8B-B14F-4D97-AF65-F5344CB8AC3E}">
        <p14:creationId xmlns:p14="http://schemas.microsoft.com/office/powerpoint/2010/main" val="6863214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ECDAEF89-FD38-43E8-A828-A6131D4D0AF5}"/>
              </a:ext>
            </a:extLst>
          </p:cNvPr>
          <p:cNvSpPr/>
          <p:nvPr/>
        </p:nvSpPr>
        <p:spPr>
          <a:xfrm>
            <a:off x="151681" y="236547"/>
            <a:ext cx="8562344" cy="523220"/>
          </a:xfrm>
          <a:prstGeom prst="rect">
            <a:avLst/>
          </a:prstGeom>
        </p:spPr>
        <p:txBody>
          <a:bodyPr wrap="none">
            <a:spAutoFit/>
          </a:bodyPr>
          <a:lstStyle/>
          <a:p>
            <a:r>
              <a:rPr lang="es-MX" sz="2800" dirty="0">
                <a:solidFill>
                  <a:schemeClr val="bg1"/>
                </a:solidFill>
              </a:rPr>
              <a:t>Escenarios de crecimiento para América Latina y el Caribe</a:t>
            </a:r>
            <a:endParaRPr lang="es-GT" sz="2800" dirty="0">
              <a:solidFill>
                <a:schemeClr val="bg1"/>
              </a:solidFill>
            </a:endParaRPr>
          </a:p>
        </p:txBody>
      </p:sp>
      <p:pic>
        <p:nvPicPr>
          <p:cNvPr id="8" name="Marcador de contenido 7">
            <a:extLst>
              <a:ext uri="{FF2B5EF4-FFF2-40B4-BE49-F238E27FC236}">
                <a16:creationId xmlns:a16="http://schemas.microsoft.com/office/drawing/2014/main" id="{6FB274FB-B9F8-4814-AC5C-6D8E367693DF}"/>
              </a:ext>
            </a:extLst>
          </p:cNvPr>
          <p:cNvPicPr>
            <a:picLocks noGrp="1"/>
          </p:cNvPicPr>
          <p:nvPr>
            <p:ph idx="1"/>
          </p:nvPr>
        </p:nvPicPr>
        <p:blipFill rotWithShape="1">
          <a:blip r:embed="rId2"/>
          <a:srcRect l="20006" t="14921" r="7791" b="27957"/>
          <a:stretch/>
        </p:blipFill>
        <p:spPr bwMode="auto">
          <a:xfrm>
            <a:off x="1389888" y="1335024"/>
            <a:ext cx="9014792" cy="5024819"/>
          </a:xfrm>
          <a:prstGeom prst="rect">
            <a:avLst/>
          </a:prstGeom>
          <a:ln>
            <a:noFill/>
          </a:ln>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id="{12FADDDB-93A4-4D38-9A79-06F79D06EDE1}"/>
              </a:ext>
            </a:extLst>
          </p:cNvPr>
          <p:cNvSpPr txBox="1"/>
          <p:nvPr/>
        </p:nvSpPr>
        <p:spPr>
          <a:xfrm>
            <a:off x="396875" y="6324829"/>
            <a:ext cx="6102350" cy="369332"/>
          </a:xfrm>
          <a:prstGeom prst="rect">
            <a:avLst/>
          </a:prstGeom>
          <a:noFill/>
        </p:spPr>
        <p:txBody>
          <a:bodyPr wrap="square">
            <a:spAutoFit/>
          </a:bodyPr>
          <a:lstStyle/>
          <a:p>
            <a:pPr marL="449580" marR="0" algn="just">
              <a:spcBef>
                <a:spcPts val="0"/>
              </a:spcBef>
              <a:spcAft>
                <a:spcPts val="0"/>
              </a:spcAft>
            </a:pPr>
            <a:r>
              <a:rPr lang="es-GT" sz="1800" b="1" dirty="0">
                <a:solidFill>
                  <a:srgbClr val="000000"/>
                </a:solidFill>
                <a:effectLst/>
                <a:latin typeface="Times New Roman" panose="02020603050405020304" pitchFamily="18" charset="0"/>
                <a:ea typeface="Times New Roman" panose="02020603050405020304" pitchFamily="18" charset="0"/>
                <a:cs typeface="Helvetica" panose="020B0604020202020204" pitchFamily="34" charset="0"/>
              </a:rPr>
              <a:t>Fuente: Banco Interamericano de Desarrollo, 2021.</a:t>
            </a:r>
            <a:endParaRPr lang="es-419" sz="3200" dirty="0">
              <a:solidFill>
                <a:srgbClr val="000000"/>
              </a:solidFill>
              <a:effectLst/>
              <a:latin typeface="Helvetica" panose="020B0604020202020204" pitchFamily="34" charset="0"/>
              <a:ea typeface="Times New Roman" panose="02020603050405020304" pitchFamily="18" charset="0"/>
              <a:cs typeface="Helvetica" panose="020B0604020202020204" pitchFamily="34" charset="0"/>
            </a:endParaRPr>
          </a:p>
        </p:txBody>
      </p:sp>
    </p:spTree>
    <p:extLst>
      <p:ext uri="{BB962C8B-B14F-4D97-AF65-F5344CB8AC3E}">
        <p14:creationId xmlns:p14="http://schemas.microsoft.com/office/powerpoint/2010/main" val="32704986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D92A32-AC99-411A-8E13-F65FDADDC8A4}"/>
              </a:ext>
            </a:extLst>
          </p:cNvPr>
          <p:cNvSpPr>
            <a:spLocks noGrp="1"/>
          </p:cNvSpPr>
          <p:nvPr>
            <p:ph type="title"/>
          </p:nvPr>
        </p:nvSpPr>
        <p:spPr>
          <a:xfrm>
            <a:off x="102075" y="549467"/>
            <a:ext cx="9051863" cy="825885"/>
          </a:xfrm>
        </p:spPr>
        <p:txBody>
          <a:bodyPr>
            <a:noAutofit/>
          </a:bodyPr>
          <a:lstStyle/>
          <a:p>
            <a:pPr algn="ctr"/>
            <a:r>
              <a:rPr lang="es-ES_tradnl" dirty="0">
                <a:ea typeface="+mn-ea"/>
                <a:cs typeface="+mn-cs"/>
              </a:rPr>
              <a:t>Riesgo de desastres provocados por fenómenos naturales</a:t>
            </a:r>
            <a:br>
              <a:rPr lang="es-GT" dirty="0">
                <a:ea typeface="+mn-ea"/>
                <a:cs typeface="+mn-cs"/>
              </a:rPr>
            </a:br>
            <a:br>
              <a:rPr lang="es-GT" dirty="0">
                <a:ea typeface="+mn-ea"/>
                <a:cs typeface="+mn-cs"/>
              </a:rPr>
            </a:br>
            <a:endParaRPr lang="es-GT" dirty="0">
              <a:ea typeface="+mn-ea"/>
              <a:cs typeface="+mn-cs"/>
            </a:endParaRPr>
          </a:p>
        </p:txBody>
      </p:sp>
      <p:sp>
        <p:nvSpPr>
          <p:cNvPr id="3" name="Marcador de contenido 2">
            <a:extLst>
              <a:ext uri="{FF2B5EF4-FFF2-40B4-BE49-F238E27FC236}">
                <a16:creationId xmlns:a16="http://schemas.microsoft.com/office/drawing/2014/main" id="{E094756A-800B-4928-A9E8-4954F54A66B4}"/>
              </a:ext>
            </a:extLst>
          </p:cNvPr>
          <p:cNvSpPr>
            <a:spLocks noGrp="1"/>
          </p:cNvSpPr>
          <p:nvPr>
            <p:ph idx="1"/>
          </p:nvPr>
        </p:nvSpPr>
        <p:spPr>
          <a:xfrm>
            <a:off x="699053" y="1246567"/>
            <a:ext cx="10515600" cy="4351338"/>
          </a:xfrm>
        </p:spPr>
        <p:txBody>
          <a:bodyPr>
            <a:normAutofit/>
          </a:bodyPr>
          <a:lstStyle/>
          <a:p>
            <a:pPr marL="0" indent="0" algn="just">
              <a:buNone/>
            </a:pPr>
            <a:r>
              <a:rPr lang="es-MX" sz="2400" dirty="0"/>
              <a:t>Evaluación de los efectos e impactos de las depresiones tropicales Eta e Iota.</a:t>
            </a:r>
          </a:p>
          <a:p>
            <a:pPr marL="0" indent="0" algn="just">
              <a:buNone/>
            </a:pPr>
            <a:r>
              <a:rPr lang="es-MX" sz="2400" dirty="0"/>
              <a:t>La estimación de los efectos totales de estas depresiones tropicales fue de aproximadamente Q 6,002 millones. Los daños 52%, pérdidas el 31% y los costos adicionales el 17%. </a:t>
            </a:r>
            <a:endParaRPr lang="es-GT" sz="2400" dirty="0"/>
          </a:p>
          <a:p>
            <a:pPr algn="just"/>
            <a:endParaRPr lang="es-GT" sz="2400" dirty="0"/>
          </a:p>
        </p:txBody>
      </p:sp>
      <p:graphicFrame>
        <p:nvGraphicFramePr>
          <p:cNvPr id="4" name="Tabla 3">
            <a:extLst>
              <a:ext uri="{FF2B5EF4-FFF2-40B4-BE49-F238E27FC236}">
                <a16:creationId xmlns:a16="http://schemas.microsoft.com/office/drawing/2014/main" id="{FC8C760E-A4F0-4219-BE09-A45DD1F14330}"/>
              </a:ext>
            </a:extLst>
          </p:cNvPr>
          <p:cNvGraphicFramePr>
            <a:graphicFrameLocks noGrp="1"/>
          </p:cNvGraphicFramePr>
          <p:nvPr>
            <p:extLst>
              <p:ext uri="{D42A27DB-BD31-4B8C-83A1-F6EECF244321}">
                <p14:modId xmlns:p14="http://schemas.microsoft.com/office/powerpoint/2010/main" val="2279663898"/>
              </p:ext>
            </p:extLst>
          </p:nvPr>
        </p:nvGraphicFramePr>
        <p:xfrm>
          <a:off x="2926080" y="3294781"/>
          <a:ext cx="5705857" cy="2738908"/>
        </p:xfrm>
        <a:graphic>
          <a:graphicData uri="http://schemas.openxmlformats.org/drawingml/2006/table">
            <a:tbl>
              <a:tblPr firstRow="1" firstCol="1" bandRow="1"/>
              <a:tblGrid>
                <a:gridCol w="1391221">
                  <a:extLst>
                    <a:ext uri="{9D8B030D-6E8A-4147-A177-3AD203B41FA5}">
                      <a16:colId xmlns:a16="http://schemas.microsoft.com/office/drawing/2014/main" val="1909072941"/>
                    </a:ext>
                  </a:extLst>
                </a:gridCol>
                <a:gridCol w="1438212">
                  <a:extLst>
                    <a:ext uri="{9D8B030D-6E8A-4147-A177-3AD203B41FA5}">
                      <a16:colId xmlns:a16="http://schemas.microsoft.com/office/drawing/2014/main" val="664978023"/>
                    </a:ext>
                  </a:extLst>
                </a:gridCol>
                <a:gridCol w="1438212">
                  <a:extLst>
                    <a:ext uri="{9D8B030D-6E8A-4147-A177-3AD203B41FA5}">
                      <a16:colId xmlns:a16="http://schemas.microsoft.com/office/drawing/2014/main" val="1012000566"/>
                    </a:ext>
                  </a:extLst>
                </a:gridCol>
                <a:gridCol w="1438212">
                  <a:extLst>
                    <a:ext uri="{9D8B030D-6E8A-4147-A177-3AD203B41FA5}">
                      <a16:colId xmlns:a16="http://schemas.microsoft.com/office/drawing/2014/main" val="2269582688"/>
                    </a:ext>
                  </a:extLst>
                </a:gridCol>
              </a:tblGrid>
              <a:tr h="684727">
                <a:tc>
                  <a:txBody>
                    <a:bodyPr/>
                    <a:lstStyle/>
                    <a:p>
                      <a:pPr algn="ctr">
                        <a:lnSpc>
                          <a:spcPct val="115000"/>
                        </a:lnSpc>
                        <a:spcAft>
                          <a:spcPts val="0"/>
                        </a:spcAft>
                      </a:pPr>
                      <a:r>
                        <a:rPr lang="es-ES_tradnl" sz="16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Daños</a:t>
                      </a:r>
                      <a:endParaRPr lang="es-GT"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Aft>
                          <a:spcPts val="0"/>
                        </a:spcAft>
                      </a:pPr>
                      <a:r>
                        <a:rPr lang="es-ES_tradnl" sz="16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1,005.44 </a:t>
                      </a:r>
                      <a:endParaRPr lang="es-GT"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Aft>
                          <a:spcPts val="0"/>
                        </a:spcAft>
                      </a:pPr>
                      <a:r>
                        <a:rPr lang="es-ES_tradnl" sz="16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2,123.66 </a:t>
                      </a:r>
                      <a:endParaRPr lang="es-GT"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Aft>
                          <a:spcPts val="0"/>
                        </a:spcAft>
                      </a:pPr>
                      <a:r>
                        <a:rPr lang="es-ES_tradnl" sz="16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3,129.10 </a:t>
                      </a:r>
                      <a:endParaRPr lang="es-GT"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10810953"/>
                  </a:ext>
                </a:extLst>
              </a:tr>
              <a:tr h="684727">
                <a:tc>
                  <a:txBody>
                    <a:bodyPr/>
                    <a:lstStyle/>
                    <a:p>
                      <a:pPr algn="ctr">
                        <a:lnSpc>
                          <a:spcPct val="115000"/>
                        </a:lnSpc>
                        <a:spcAft>
                          <a:spcPts val="0"/>
                        </a:spcAft>
                      </a:pPr>
                      <a:r>
                        <a:rPr lang="es-ES_tradnl"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Pérdidas</a:t>
                      </a:r>
                      <a:endParaRPr lang="es-GT"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s-ES_tradnl"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14.00 </a:t>
                      </a:r>
                      <a:endParaRPr lang="es-GT"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s-ES_tradnl"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1,856.87 </a:t>
                      </a:r>
                      <a:endParaRPr lang="es-GT"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s-ES_tradnl"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1,870.57 </a:t>
                      </a:r>
                      <a:endParaRPr lang="es-GT"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23659729"/>
                  </a:ext>
                </a:extLst>
              </a:tr>
              <a:tr h="684727">
                <a:tc>
                  <a:txBody>
                    <a:bodyPr/>
                    <a:lstStyle/>
                    <a:p>
                      <a:pPr algn="ctr">
                        <a:lnSpc>
                          <a:spcPct val="115000"/>
                        </a:lnSpc>
                        <a:spcAft>
                          <a:spcPts val="0"/>
                        </a:spcAft>
                      </a:pPr>
                      <a:r>
                        <a:rPr lang="es-ES_tradnl"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Costos </a:t>
                      </a:r>
                      <a:r>
                        <a:rPr lang="es-GT"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Adicionales</a:t>
                      </a:r>
                      <a:endParaRPr lang="es-G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s-ES_tradnl"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457.51 </a:t>
                      </a:r>
                      <a:endParaRPr lang="es-GT"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s-ES_tradnl"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544.86 </a:t>
                      </a:r>
                      <a:endParaRPr lang="es-G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s-ES_tradnl"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1,002.37 </a:t>
                      </a:r>
                      <a:endParaRPr lang="es-GT"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58153299"/>
                  </a:ext>
                </a:extLst>
              </a:tr>
              <a:tr h="684727">
                <a:tc>
                  <a:txBody>
                    <a:bodyPr/>
                    <a:lstStyle/>
                    <a:p>
                      <a:pPr algn="ctr">
                        <a:lnSpc>
                          <a:spcPct val="115000"/>
                        </a:lnSpc>
                        <a:spcAft>
                          <a:spcPts val="0"/>
                        </a:spcAft>
                      </a:pPr>
                      <a:r>
                        <a:rPr lang="es-ES_tradnl"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Total </a:t>
                      </a:r>
                      <a:endParaRPr lang="es-GT"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15000"/>
                        </a:lnSpc>
                        <a:spcAft>
                          <a:spcPts val="0"/>
                        </a:spcAft>
                      </a:pPr>
                      <a:r>
                        <a:rPr lang="es-ES_tradnl"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1,476.95 </a:t>
                      </a:r>
                      <a:endParaRPr lang="es-GT"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15000"/>
                        </a:lnSpc>
                        <a:spcAft>
                          <a:spcPts val="0"/>
                        </a:spcAft>
                      </a:pPr>
                      <a:r>
                        <a:rPr lang="es-ES_tradnl"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4,525.39 </a:t>
                      </a:r>
                      <a:endParaRPr lang="es-GT"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15000"/>
                        </a:lnSpc>
                        <a:spcAft>
                          <a:spcPts val="0"/>
                        </a:spcAft>
                      </a:pPr>
                      <a:r>
                        <a:rPr lang="es-ES_tradnl"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6,002.04 </a:t>
                      </a:r>
                      <a:endParaRPr lang="es-GT"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856090127"/>
                  </a:ext>
                </a:extLst>
              </a:tr>
            </a:tbl>
          </a:graphicData>
        </a:graphic>
      </p:graphicFrame>
    </p:spTree>
    <p:extLst>
      <p:ext uri="{BB962C8B-B14F-4D97-AF65-F5344CB8AC3E}">
        <p14:creationId xmlns:p14="http://schemas.microsoft.com/office/powerpoint/2010/main" val="5353658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D92A32-AC99-411A-8E13-F65FDADDC8A4}"/>
              </a:ext>
            </a:extLst>
          </p:cNvPr>
          <p:cNvSpPr>
            <a:spLocks noGrp="1"/>
          </p:cNvSpPr>
          <p:nvPr>
            <p:ph type="title"/>
          </p:nvPr>
        </p:nvSpPr>
        <p:spPr>
          <a:xfrm>
            <a:off x="-327323" y="552282"/>
            <a:ext cx="9737663" cy="825885"/>
          </a:xfrm>
        </p:spPr>
        <p:txBody>
          <a:bodyPr>
            <a:noAutofit/>
          </a:bodyPr>
          <a:lstStyle/>
          <a:p>
            <a:pPr algn="ctr"/>
            <a:r>
              <a:rPr lang="es-ES_tradnl" dirty="0">
                <a:ea typeface="+mn-ea"/>
                <a:cs typeface="+mn-cs"/>
              </a:rPr>
              <a:t>Comparativo entre eventos para cobertura exceso de lluvias CCRIF</a:t>
            </a:r>
            <a:br>
              <a:rPr lang="es-GT" dirty="0">
                <a:ea typeface="+mn-ea"/>
                <a:cs typeface="+mn-cs"/>
              </a:rPr>
            </a:br>
            <a:br>
              <a:rPr lang="es-GT" dirty="0">
                <a:ea typeface="+mn-ea"/>
                <a:cs typeface="+mn-cs"/>
              </a:rPr>
            </a:br>
            <a:endParaRPr lang="es-GT" dirty="0">
              <a:ea typeface="+mn-ea"/>
              <a:cs typeface="+mn-cs"/>
            </a:endParaRPr>
          </a:p>
        </p:txBody>
      </p:sp>
      <p:pic>
        <p:nvPicPr>
          <p:cNvPr id="7" name="Imagen 6">
            <a:extLst>
              <a:ext uri="{FF2B5EF4-FFF2-40B4-BE49-F238E27FC236}">
                <a16:creationId xmlns:a16="http://schemas.microsoft.com/office/drawing/2014/main" id="{BE86762A-E231-4CF7-9D68-BAE10463D81B}"/>
              </a:ext>
            </a:extLst>
          </p:cNvPr>
          <p:cNvPicPr>
            <a:picLocks noChangeAspect="1"/>
          </p:cNvPicPr>
          <p:nvPr/>
        </p:nvPicPr>
        <p:blipFill rotWithShape="1">
          <a:blip r:embed="rId2"/>
          <a:srcRect l="32611" t="49200" r="32222" b="13467"/>
          <a:stretch/>
        </p:blipFill>
        <p:spPr>
          <a:xfrm>
            <a:off x="356616" y="1926646"/>
            <a:ext cx="5527742" cy="3667696"/>
          </a:xfrm>
          <a:prstGeom prst="rect">
            <a:avLst/>
          </a:prstGeom>
        </p:spPr>
      </p:pic>
      <p:pic>
        <p:nvPicPr>
          <p:cNvPr id="8" name="Imagen 7">
            <a:extLst>
              <a:ext uri="{FF2B5EF4-FFF2-40B4-BE49-F238E27FC236}">
                <a16:creationId xmlns:a16="http://schemas.microsoft.com/office/drawing/2014/main" id="{F01B9DDE-CD18-4CA3-B1B6-0213C2D8460C}"/>
              </a:ext>
            </a:extLst>
          </p:cNvPr>
          <p:cNvPicPr>
            <a:picLocks noChangeAspect="1"/>
          </p:cNvPicPr>
          <p:nvPr/>
        </p:nvPicPr>
        <p:blipFill rotWithShape="1">
          <a:blip r:embed="rId3"/>
          <a:srcRect l="25444" t="31067" r="24889" b="18800"/>
          <a:stretch/>
        </p:blipFill>
        <p:spPr>
          <a:xfrm>
            <a:off x="6096000" y="1926646"/>
            <a:ext cx="5449824" cy="3438144"/>
          </a:xfrm>
          <a:prstGeom prst="rect">
            <a:avLst/>
          </a:prstGeom>
        </p:spPr>
      </p:pic>
      <p:sp>
        <p:nvSpPr>
          <p:cNvPr id="9" name="Rectángulo 8">
            <a:extLst>
              <a:ext uri="{FF2B5EF4-FFF2-40B4-BE49-F238E27FC236}">
                <a16:creationId xmlns:a16="http://schemas.microsoft.com/office/drawing/2014/main" id="{E6E4EE67-F13D-4199-A090-660383EC7E8E}"/>
              </a:ext>
            </a:extLst>
          </p:cNvPr>
          <p:cNvSpPr/>
          <p:nvPr/>
        </p:nvSpPr>
        <p:spPr>
          <a:xfrm>
            <a:off x="2383546" y="1557314"/>
            <a:ext cx="2055371" cy="369332"/>
          </a:xfrm>
          <a:prstGeom prst="rect">
            <a:avLst/>
          </a:prstGeom>
        </p:spPr>
        <p:txBody>
          <a:bodyPr wrap="none">
            <a:spAutoFit/>
          </a:bodyPr>
          <a:lstStyle/>
          <a:p>
            <a:r>
              <a:rPr lang="es-ES_tradnl" dirty="0"/>
              <a:t>Amanda y Cristóbal </a:t>
            </a:r>
            <a:endParaRPr lang="es-GT" dirty="0"/>
          </a:p>
        </p:txBody>
      </p:sp>
      <p:sp>
        <p:nvSpPr>
          <p:cNvPr id="10" name="Rectángulo 9">
            <a:extLst>
              <a:ext uri="{FF2B5EF4-FFF2-40B4-BE49-F238E27FC236}">
                <a16:creationId xmlns:a16="http://schemas.microsoft.com/office/drawing/2014/main" id="{971A802B-471D-44D0-837E-34CCE21AE279}"/>
              </a:ext>
            </a:extLst>
          </p:cNvPr>
          <p:cNvSpPr/>
          <p:nvPr/>
        </p:nvSpPr>
        <p:spPr>
          <a:xfrm>
            <a:off x="8260502" y="1557314"/>
            <a:ext cx="1064394" cy="369332"/>
          </a:xfrm>
          <a:prstGeom prst="rect">
            <a:avLst/>
          </a:prstGeom>
        </p:spPr>
        <p:txBody>
          <a:bodyPr wrap="none">
            <a:spAutoFit/>
          </a:bodyPr>
          <a:lstStyle/>
          <a:p>
            <a:r>
              <a:rPr lang="es-ES_tradnl" dirty="0"/>
              <a:t>Eta e Iota</a:t>
            </a:r>
            <a:endParaRPr lang="es-GT" dirty="0"/>
          </a:p>
        </p:txBody>
      </p:sp>
      <p:sp>
        <p:nvSpPr>
          <p:cNvPr id="11" name="Rectángulo 10">
            <a:extLst>
              <a:ext uri="{FF2B5EF4-FFF2-40B4-BE49-F238E27FC236}">
                <a16:creationId xmlns:a16="http://schemas.microsoft.com/office/drawing/2014/main" id="{DE1B88E2-4C68-4809-89AD-70A82C3375C3}"/>
              </a:ext>
            </a:extLst>
          </p:cNvPr>
          <p:cNvSpPr/>
          <p:nvPr/>
        </p:nvSpPr>
        <p:spPr>
          <a:xfrm>
            <a:off x="461107" y="5594342"/>
            <a:ext cx="11058144" cy="923330"/>
          </a:xfrm>
          <a:prstGeom prst="rect">
            <a:avLst/>
          </a:prstGeom>
        </p:spPr>
        <p:txBody>
          <a:bodyPr wrap="square">
            <a:spAutoFit/>
          </a:bodyPr>
          <a:lstStyle/>
          <a:p>
            <a:pPr algn="just"/>
            <a:r>
              <a:rPr lang="es-MX" dirty="0"/>
              <a:t>El resultado del cálculo del Índice de Pérdida por Lluvia. Para Amanda y Cristóbal el evento llevó a valores de pérdida para un período de retorno estimado en 45 años. Para Eta se estimó en 2.2 años (menor que el Punto de Activación de 5 para la póliza de Guatemala) y no registró un nivel de pérdidas por encima del umbral establecido.</a:t>
            </a:r>
            <a:endParaRPr lang="es-GT" dirty="0"/>
          </a:p>
        </p:txBody>
      </p:sp>
    </p:spTree>
    <p:extLst>
      <p:ext uri="{BB962C8B-B14F-4D97-AF65-F5344CB8AC3E}">
        <p14:creationId xmlns:p14="http://schemas.microsoft.com/office/powerpoint/2010/main" val="42653937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7E7405-6C29-4F79-8384-6AC854909F67}"/>
              </a:ext>
            </a:extLst>
          </p:cNvPr>
          <p:cNvSpPr>
            <a:spLocks noGrp="1"/>
          </p:cNvSpPr>
          <p:nvPr>
            <p:ph type="title"/>
          </p:nvPr>
        </p:nvSpPr>
        <p:spPr>
          <a:xfrm>
            <a:off x="-2905884" y="34241"/>
            <a:ext cx="10515600" cy="1325563"/>
          </a:xfrm>
        </p:spPr>
        <p:txBody>
          <a:bodyPr/>
          <a:lstStyle/>
          <a:p>
            <a:pPr algn="ctr"/>
            <a:r>
              <a:rPr lang="es-ES_tradnl" dirty="0">
                <a:ea typeface="+mn-ea"/>
                <a:cs typeface="+mn-cs"/>
              </a:rPr>
              <a:t>Riesgo de Recursos Naturales</a:t>
            </a:r>
            <a:br>
              <a:rPr lang="es-GT" b="1" dirty="0"/>
            </a:br>
            <a:endParaRPr lang="es-GT" dirty="0"/>
          </a:p>
        </p:txBody>
      </p:sp>
      <p:graphicFrame>
        <p:nvGraphicFramePr>
          <p:cNvPr id="4" name="Gráfico 3">
            <a:extLst>
              <a:ext uri="{FF2B5EF4-FFF2-40B4-BE49-F238E27FC236}">
                <a16:creationId xmlns:a16="http://schemas.microsoft.com/office/drawing/2014/main" id="{00000000-0008-0000-0500-000003000000}"/>
              </a:ext>
            </a:extLst>
          </p:cNvPr>
          <p:cNvGraphicFramePr/>
          <p:nvPr/>
        </p:nvGraphicFramePr>
        <p:xfrm>
          <a:off x="1216152" y="1014984"/>
          <a:ext cx="8668512" cy="5678424"/>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ángulo 4">
            <a:extLst>
              <a:ext uri="{FF2B5EF4-FFF2-40B4-BE49-F238E27FC236}">
                <a16:creationId xmlns:a16="http://schemas.microsoft.com/office/drawing/2014/main" id="{E5B0B82A-AD99-40F2-B834-DD6A06BADFFB}"/>
              </a:ext>
            </a:extLst>
          </p:cNvPr>
          <p:cNvSpPr/>
          <p:nvPr/>
        </p:nvSpPr>
        <p:spPr>
          <a:xfrm>
            <a:off x="4582284" y="1186934"/>
            <a:ext cx="2881045" cy="369332"/>
          </a:xfrm>
          <a:prstGeom prst="rect">
            <a:avLst/>
          </a:prstGeom>
        </p:spPr>
        <p:txBody>
          <a:bodyPr wrap="none">
            <a:spAutoFit/>
          </a:bodyPr>
          <a:lstStyle/>
          <a:p>
            <a:r>
              <a:rPr lang="es-ES_tradnl" b="1" dirty="0">
                <a:ea typeface="Times New Roman" panose="02020603050405020304" pitchFamily="18" charset="0"/>
              </a:rPr>
              <a:t>Producción Minera Nacional</a:t>
            </a:r>
            <a:endParaRPr lang="es-GT" dirty="0"/>
          </a:p>
        </p:txBody>
      </p:sp>
    </p:spTree>
    <p:extLst>
      <p:ext uri="{BB962C8B-B14F-4D97-AF65-F5344CB8AC3E}">
        <p14:creationId xmlns:p14="http://schemas.microsoft.com/office/powerpoint/2010/main" val="25643010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E5B0B82A-AD99-40F2-B834-DD6A06BADFFB}"/>
              </a:ext>
            </a:extLst>
          </p:cNvPr>
          <p:cNvSpPr/>
          <p:nvPr/>
        </p:nvSpPr>
        <p:spPr>
          <a:xfrm>
            <a:off x="95092" y="215682"/>
            <a:ext cx="4691541" cy="523220"/>
          </a:xfrm>
          <a:prstGeom prst="rect">
            <a:avLst/>
          </a:prstGeom>
        </p:spPr>
        <p:txBody>
          <a:bodyPr wrap="none">
            <a:spAutoFit/>
          </a:bodyPr>
          <a:lstStyle/>
          <a:p>
            <a:r>
              <a:rPr lang="es-ES_tradnl" sz="2800" b="1" dirty="0">
                <a:solidFill>
                  <a:schemeClr val="bg1"/>
                </a:solidFill>
                <a:ea typeface="Times New Roman" panose="02020603050405020304" pitchFamily="18" charset="0"/>
              </a:rPr>
              <a:t>Producción Petrolera Nacional</a:t>
            </a:r>
            <a:endParaRPr lang="es-GT" sz="2800" dirty="0">
              <a:solidFill>
                <a:schemeClr val="bg1"/>
              </a:solidFill>
            </a:endParaRPr>
          </a:p>
        </p:txBody>
      </p:sp>
      <p:graphicFrame>
        <p:nvGraphicFramePr>
          <p:cNvPr id="6" name="Gráfico 5">
            <a:extLst>
              <a:ext uri="{FF2B5EF4-FFF2-40B4-BE49-F238E27FC236}">
                <a16:creationId xmlns:a16="http://schemas.microsoft.com/office/drawing/2014/main" id="{00000000-0008-0000-0000-000002000000}"/>
              </a:ext>
            </a:extLst>
          </p:cNvPr>
          <p:cNvGraphicFramePr/>
          <p:nvPr/>
        </p:nvGraphicFramePr>
        <p:xfrm>
          <a:off x="1801368" y="1216152"/>
          <a:ext cx="8010144" cy="554094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461247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E5B0B82A-AD99-40F2-B834-DD6A06BADFFB}"/>
              </a:ext>
            </a:extLst>
          </p:cNvPr>
          <p:cNvSpPr/>
          <p:nvPr/>
        </p:nvSpPr>
        <p:spPr>
          <a:xfrm>
            <a:off x="0" y="294285"/>
            <a:ext cx="8180637" cy="523220"/>
          </a:xfrm>
          <a:prstGeom prst="rect">
            <a:avLst/>
          </a:prstGeom>
        </p:spPr>
        <p:txBody>
          <a:bodyPr wrap="none">
            <a:spAutoFit/>
          </a:bodyPr>
          <a:lstStyle/>
          <a:p>
            <a:r>
              <a:rPr lang="es-ES_tradnl" sz="2800" b="1" dirty="0">
                <a:solidFill>
                  <a:schemeClr val="bg1"/>
                </a:solidFill>
              </a:rPr>
              <a:t>Reservas, Volumen de extracción y duración estimada</a:t>
            </a:r>
            <a:endParaRPr lang="es-GT" sz="2800" b="1" dirty="0">
              <a:solidFill>
                <a:schemeClr val="bg1"/>
              </a:solidFill>
            </a:endParaRPr>
          </a:p>
        </p:txBody>
      </p:sp>
      <p:graphicFrame>
        <p:nvGraphicFramePr>
          <p:cNvPr id="3" name="Tabla 2">
            <a:extLst>
              <a:ext uri="{FF2B5EF4-FFF2-40B4-BE49-F238E27FC236}">
                <a16:creationId xmlns:a16="http://schemas.microsoft.com/office/drawing/2014/main" id="{D5189503-3D56-4431-ABAE-36FFBCF8EDDC}"/>
              </a:ext>
            </a:extLst>
          </p:cNvPr>
          <p:cNvGraphicFramePr>
            <a:graphicFrameLocks noGrp="1"/>
          </p:cNvGraphicFramePr>
          <p:nvPr>
            <p:extLst>
              <p:ext uri="{D42A27DB-BD31-4B8C-83A1-F6EECF244321}">
                <p14:modId xmlns:p14="http://schemas.microsoft.com/office/powerpoint/2010/main" val="1706877843"/>
              </p:ext>
            </p:extLst>
          </p:nvPr>
        </p:nvGraphicFramePr>
        <p:xfrm>
          <a:off x="801492" y="1389571"/>
          <a:ext cx="9427463" cy="4764026"/>
        </p:xfrm>
        <a:graphic>
          <a:graphicData uri="http://schemas.openxmlformats.org/drawingml/2006/table">
            <a:tbl>
              <a:tblPr firstRow="1" firstCol="1" bandRow="1"/>
              <a:tblGrid>
                <a:gridCol w="1174889">
                  <a:extLst>
                    <a:ext uri="{9D8B030D-6E8A-4147-A177-3AD203B41FA5}">
                      <a16:colId xmlns:a16="http://schemas.microsoft.com/office/drawing/2014/main" val="2296393038"/>
                    </a:ext>
                  </a:extLst>
                </a:gridCol>
                <a:gridCol w="1285477">
                  <a:extLst>
                    <a:ext uri="{9D8B030D-6E8A-4147-A177-3AD203B41FA5}">
                      <a16:colId xmlns:a16="http://schemas.microsoft.com/office/drawing/2014/main" val="1661005422"/>
                    </a:ext>
                  </a:extLst>
                </a:gridCol>
                <a:gridCol w="1285477">
                  <a:extLst>
                    <a:ext uri="{9D8B030D-6E8A-4147-A177-3AD203B41FA5}">
                      <a16:colId xmlns:a16="http://schemas.microsoft.com/office/drawing/2014/main" val="2756396891"/>
                    </a:ext>
                  </a:extLst>
                </a:gridCol>
                <a:gridCol w="1163546">
                  <a:extLst>
                    <a:ext uri="{9D8B030D-6E8A-4147-A177-3AD203B41FA5}">
                      <a16:colId xmlns:a16="http://schemas.microsoft.com/office/drawing/2014/main" val="3825832470"/>
                    </a:ext>
                  </a:extLst>
                </a:gridCol>
                <a:gridCol w="1163546">
                  <a:extLst>
                    <a:ext uri="{9D8B030D-6E8A-4147-A177-3AD203B41FA5}">
                      <a16:colId xmlns:a16="http://schemas.microsoft.com/office/drawing/2014/main" val="536013669"/>
                    </a:ext>
                  </a:extLst>
                </a:gridCol>
                <a:gridCol w="1163546">
                  <a:extLst>
                    <a:ext uri="{9D8B030D-6E8A-4147-A177-3AD203B41FA5}">
                      <a16:colId xmlns:a16="http://schemas.microsoft.com/office/drawing/2014/main" val="863843275"/>
                    </a:ext>
                  </a:extLst>
                </a:gridCol>
                <a:gridCol w="1236326">
                  <a:extLst>
                    <a:ext uri="{9D8B030D-6E8A-4147-A177-3AD203B41FA5}">
                      <a16:colId xmlns:a16="http://schemas.microsoft.com/office/drawing/2014/main" val="3150461546"/>
                    </a:ext>
                  </a:extLst>
                </a:gridCol>
                <a:gridCol w="954656">
                  <a:extLst>
                    <a:ext uri="{9D8B030D-6E8A-4147-A177-3AD203B41FA5}">
                      <a16:colId xmlns:a16="http://schemas.microsoft.com/office/drawing/2014/main" val="667060936"/>
                    </a:ext>
                  </a:extLst>
                </a:gridCol>
              </a:tblGrid>
              <a:tr h="933088">
                <a:tc>
                  <a:txBody>
                    <a:bodyPr/>
                    <a:lstStyle/>
                    <a:p>
                      <a:pPr algn="ctr">
                        <a:spcAft>
                          <a:spcPts val="0"/>
                        </a:spcAft>
                      </a:pPr>
                      <a:r>
                        <a:rPr lang="es-ES_tradnl" sz="1200" b="0" dirty="0">
                          <a:solidFill>
                            <a:srgbClr val="000000"/>
                          </a:solidFill>
                          <a:effectLst/>
                          <a:latin typeface="Berlin Sans FB" panose="020E0602020502020306" pitchFamily="34" charset="0"/>
                          <a:ea typeface="OptimaLTStd"/>
                        </a:rPr>
                        <a:t>Contrato</a:t>
                      </a:r>
                      <a:endParaRPr lang="es-GT" sz="1800" b="0" dirty="0">
                        <a:effectLst/>
                        <a:latin typeface="Berlin Sans FB" panose="020E0602020502020306" pitchFamily="34" charset="0"/>
                        <a:ea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spcAft>
                          <a:spcPts val="0"/>
                        </a:spcAft>
                      </a:pPr>
                      <a:r>
                        <a:rPr lang="es-ES_tradnl" sz="1200" b="0" dirty="0">
                          <a:solidFill>
                            <a:srgbClr val="000000"/>
                          </a:solidFill>
                          <a:effectLst/>
                          <a:latin typeface="Berlin Sans FB" panose="020E0602020502020306" pitchFamily="34" charset="0"/>
                          <a:ea typeface="OptimaLTStd"/>
                        </a:rPr>
                        <a:t>Campo</a:t>
                      </a:r>
                      <a:endParaRPr lang="es-GT" sz="1800" b="0" dirty="0">
                        <a:effectLst/>
                        <a:latin typeface="Berlin Sans FB" panose="020E0602020502020306" pitchFamily="34"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spcAft>
                          <a:spcPts val="0"/>
                        </a:spcAft>
                      </a:pPr>
                      <a:r>
                        <a:rPr lang="es-ES_tradnl" sz="1200" b="0" dirty="0">
                          <a:solidFill>
                            <a:srgbClr val="000000"/>
                          </a:solidFill>
                          <a:effectLst/>
                          <a:latin typeface="Berlin Sans FB" panose="020E0602020502020306" pitchFamily="34" charset="0"/>
                          <a:ea typeface="OptimaLTStd"/>
                        </a:rPr>
                        <a:t>Petróleo Original en Sitio (Barriles)</a:t>
                      </a:r>
                      <a:endParaRPr lang="es-GT" sz="1800" b="0" dirty="0">
                        <a:effectLst/>
                        <a:latin typeface="Berlin Sans FB" panose="020E0602020502020306" pitchFamily="34"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spcAft>
                          <a:spcPts val="0"/>
                        </a:spcAft>
                      </a:pPr>
                      <a:r>
                        <a:rPr lang="es-ES_tradnl" sz="1200" b="0" dirty="0">
                          <a:solidFill>
                            <a:srgbClr val="000000"/>
                          </a:solidFill>
                          <a:effectLst/>
                          <a:latin typeface="Berlin Sans FB" panose="020E0602020502020306" pitchFamily="34" charset="0"/>
                          <a:ea typeface="OptimaLTStd"/>
                        </a:rPr>
                        <a:t>Reservas Probadas</a:t>
                      </a:r>
                      <a:endParaRPr lang="es-GT" sz="1800" b="0" dirty="0">
                        <a:effectLst/>
                        <a:latin typeface="Berlin Sans FB" panose="020E0602020502020306" pitchFamily="34"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spcAft>
                          <a:spcPts val="0"/>
                        </a:spcAft>
                      </a:pPr>
                      <a:r>
                        <a:rPr lang="es-ES_tradnl" sz="1200" b="0" dirty="0">
                          <a:solidFill>
                            <a:srgbClr val="000000"/>
                          </a:solidFill>
                          <a:effectLst/>
                          <a:latin typeface="Berlin Sans FB" panose="020E0602020502020306" pitchFamily="34" charset="0"/>
                          <a:ea typeface="OptimaLTStd"/>
                        </a:rPr>
                        <a:t>Total Producido (Barriles)</a:t>
                      </a:r>
                      <a:endParaRPr lang="es-GT" sz="1800" b="0" dirty="0">
                        <a:effectLst/>
                        <a:latin typeface="Berlin Sans FB" panose="020E0602020502020306" pitchFamily="34"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spcAft>
                          <a:spcPts val="0"/>
                        </a:spcAft>
                      </a:pPr>
                      <a:r>
                        <a:rPr lang="es-ES_tradnl" sz="1200" b="0" dirty="0">
                          <a:solidFill>
                            <a:srgbClr val="000000"/>
                          </a:solidFill>
                          <a:effectLst/>
                          <a:latin typeface="Berlin Sans FB" panose="020E0602020502020306" pitchFamily="34" charset="0"/>
                          <a:ea typeface="OptimaLTStd"/>
                        </a:rPr>
                        <a:t>Reservas Remanentes (Barriles)</a:t>
                      </a:r>
                      <a:endParaRPr lang="es-GT" sz="1800" b="0" dirty="0">
                        <a:effectLst/>
                        <a:latin typeface="Berlin Sans FB" panose="020E0602020502020306" pitchFamily="34"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spcAft>
                          <a:spcPts val="0"/>
                        </a:spcAft>
                      </a:pPr>
                      <a:r>
                        <a:rPr lang="es-ES_tradnl" sz="1200" b="0" dirty="0">
                          <a:solidFill>
                            <a:srgbClr val="000000"/>
                          </a:solidFill>
                          <a:effectLst/>
                          <a:latin typeface="Berlin Sans FB" panose="020E0602020502020306" pitchFamily="34" charset="0"/>
                          <a:ea typeface="OptimaLTStd"/>
                        </a:rPr>
                        <a:t>Volumen de extracción en 2020 (Barriles)</a:t>
                      </a:r>
                      <a:endParaRPr lang="es-GT" sz="1800" b="0" dirty="0">
                        <a:effectLst/>
                        <a:latin typeface="Berlin Sans FB" panose="020E0602020502020306" pitchFamily="34"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spcAft>
                          <a:spcPts val="0"/>
                        </a:spcAft>
                      </a:pPr>
                      <a:r>
                        <a:rPr lang="es-ES_tradnl" sz="1200" b="0" dirty="0">
                          <a:solidFill>
                            <a:srgbClr val="000000"/>
                          </a:solidFill>
                          <a:effectLst/>
                          <a:latin typeface="Berlin Sans FB" panose="020E0602020502020306" pitchFamily="34" charset="0"/>
                          <a:ea typeface="OptimaLTStd"/>
                        </a:rPr>
                        <a:t>Duración estimada de Reservas (años)*</a:t>
                      </a:r>
                      <a:endParaRPr lang="es-GT" sz="1800" b="0" dirty="0">
                        <a:effectLst/>
                        <a:latin typeface="Berlin Sans FB" panose="020E0602020502020306" pitchFamily="34"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1670766825"/>
                  </a:ext>
                </a:extLst>
              </a:tr>
              <a:tr h="624835">
                <a:tc>
                  <a:txBody>
                    <a:bodyPr/>
                    <a:lstStyle/>
                    <a:p>
                      <a:pPr algn="ctr">
                        <a:spcAft>
                          <a:spcPts val="0"/>
                        </a:spcAft>
                      </a:pPr>
                      <a:r>
                        <a:rPr lang="es-ES_tradnl" sz="1200">
                          <a:solidFill>
                            <a:srgbClr val="000000"/>
                          </a:solidFill>
                          <a:effectLst/>
                          <a:latin typeface="Berlin Sans FB" panose="020E0602020502020306" pitchFamily="34" charset="0"/>
                          <a:ea typeface="OptimaLTStd"/>
                        </a:rPr>
                        <a:t>Contrato 2-85</a:t>
                      </a:r>
                      <a:endParaRPr lang="es-GT" sz="1800">
                        <a:effectLst/>
                        <a:latin typeface="Berlin Sans FB" panose="020E0602020502020306" pitchFamily="34" charset="0"/>
                        <a:ea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_tradnl" sz="1200" dirty="0">
                          <a:solidFill>
                            <a:srgbClr val="000000"/>
                          </a:solidFill>
                          <a:effectLst/>
                          <a:latin typeface="Berlin Sans FB" panose="020E0602020502020306" pitchFamily="34" charset="0"/>
                          <a:ea typeface="OptimaLTStd"/>
                        </a:rPr>
                        <a:t>Xan</a:t>
                      </a:r>
                      <a:endParaRPr lang="es-GT" sz="1800" dirty="0">
                        <a:effectLst/>
                        <a:latin typeface="Berlin Sans FB" panose="020E0602020502020306" pitchFamily="34"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_tradnl" sz="1200">
                          <a:solidFill>
                            <a:srgbClr val="000000"/>
                          </a:solidFill>
                          <a:effectLst/>
                          <a:latin typeface="Berlin Sans FB" panose="020E0602020502020306" pitchFamily="34" charset="0"/>
                          <a:ea typeface="OptimaLTStd"/>
                        </a:rPr>
                        <a:t>358,400,000.00</a:t>
                      </a:r>
                      <a:endParaRPr lang="es-GT" sz="1800">
                        <a:effectLst/>
                        <a:latin typeface="Berlin Sans FB" panose="020E0602020502020306" pitchFamily="34"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_tradnl" sz="1200" dirty="0">
                          <a:solidFill>
                            <a:srgbClr val="000000"/>
                          </a:solidFill>
                          <a:effectLst/>
                          <a:latin typeface="Berlin Sans FB" panose="020E0602020502020306" pitchFamily="34" charset="0"/>
                          <a:ea typeface="OptimaLTStd"/>
                        </a:rPr>
                        <a:t>161,280,000.00</a:t>
                      </a:r>
                      <a:endParaRPr lang="es-GT" sz="1800" dirty="0">
                        <a:effectLst/>
                        <a:latin typeface="Berlin Sans FB" panose="020E0602020502020306" pitchFamily="34"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_tradnl" sz="1200" dirty="0">
                          <a:solidFill>
                            <a:srgbClr val="000000"/>
                          </a:solidFill>
                          <a:effectLst/>
                          <a:latin typeface="Berlin Sans FB" panose="020E0602020502020306" pitchFamily="34" charset="0"/>
                          <a:ea typeface="OptimaLTStd"/>
                        </a:rPr>
                        <a:t>140,218,503.00</a:t>
                      </a:r>
                      <a:endParaRPr lang="es-GT" sz="1800" dirty="0">
                        <a:effectLst/>
                        <a:latin typeface="Berlin Sans FB" panose="020E0602020502020306" pitchFamily="34"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_tradnl" sz="1200" dirty="0">
                          <a:solidFill>
                            <a:srgbClr val="000000"/>
                          </a:solidFill>
                          <a:effectLst/>
                          <a:latin typeface="Berlin Sans FB" panose="020E0602020502020306" pitchFamily="34" charset="0"/>
                          <a:ea typeface="OptimaLTStd"/>
                        </a:rPr>
                        <a:t>21,061,497.00</a:t>
                      </a:r>
                      <a:endParaRPr lang="es-GT" sz="1800" dirty="0">
                        <a:effectLst/>
                        <a:latin typeface="Berlin Sans FB" panose="020E0602020502020306" pitchFamily="34"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_tradnl" sz="1200" dirty="0">
                          <a:solidFill>
                            <a:srgbClr val="000000"/>
                          </a:solidFill>
                          <a:effectLst/>
                          <a:latin typeface="Berlin Sans FB" panose="020E0602020502020306" pitchFamily="34" charset="0"/>
                          <a:ea typeface="OptimaLTStd"/>
                        </a:rPr>
                        <a:t>2,339,206.03</a:t>
                      </a:r>
                      <a:endParaRPr lang="es-GT" sz="1800" dirty="0">
                        <a:effectLst/>
                        <a:latin typeface="Berlin Sans FB" panose="020E0602020502020306" pitchFamily="34"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_tradnl" sz="1200">
                          <a:solidFill>
                            <a:srgbClr val="000000"/>
                          </a:solidFill>
                          <a:effectLst/>
                          <a:latin typeface="Berlin Sans FB" panose="020E0602020502020306" pitchFamily="34" charset="0"/>
                          <a:ea typeface="OptimaLTStd"/>
                        </a:rPr>
                        <a:t>9</a:t>
                      </a:r>
                      <a:endParaRPr lang="es-GT" sz="1800">
                        <a:effectLst/>
                        <a:latin typeface="Berlin Sans FB" panose="020E0602020502020306" pitchFamily="34"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3125009"/>
                  </a:ext>
                </a:extLst>
              </a:tr>
              <a:tr h="337412">
                <a:tc rowSpan="4">
                  <a:txBody>
                    <a:bodyPr/>
                    <a:lstStyle/>
                    <a:p>
                      <a:pPr algn="ctr">
                        <a:spcAft>
                          <a:spcPts val="0"/>
                        </a:spcAft>
                      </a:pPr>
                      <a:r>
                        <a:rPr lang="es-ES_tradnl" sz="1200">
                          <a:solidFill>
                            <a:srgbClr val="000000"/>
                          </a:solidFill>
                          <a:effectLst/>
                          <a:latin typeface="Berlin Sans FB" panose="020E0602020502020306" pitchFamily="34" charset="0"/>
                          <a:ea typeface="OptimaLTStd"/>
                        </a:rPr>
                        <a:t>Contratos 1-2006 1-2007 y 2-2009</a:t>
                      </a:r>
                      <a:endParaRPr lang="es-GT" sz="1800">
                        <a:effectLst/>
                        <a:latin typeface="Berlin Sans FB" panose="020E0602020502020306" pitchFamily="34" charset="0"/>
                        <a:ea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_tradnl" sz="1200">
                          <a:solidFill>
                            <a:srgbClr val="000000"/>
                          </a:solidFill>
                          <a:effectLst/>
                          <a:latin typeface="Berlin Sans FB" panose="020E0602020502020306" pitchFamily="34" charset="0"/>
                          <a:ea typeface="OptimaLTStd"/>
                        </a:rPr>
                        <a:t>Rubelsanto</a:t>
                      </a:r>
                      <a:endParaRPr lang="es-GT" sz="1800">
                        <a:effectLst/>
                        <a:latin typeface="Berlin Sans FB" panose="020E0602020502020306" pitchFamily="34"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_tradnl" sz="1200">
                          <a:solidFill>
                            <a:srgbClr val="000000"/>
                          </a:solidFill>
                          <a:effectLst/>
                          <a:latin typeface="Berlin Sans FB" panose="020E0602020502020306" pitchFamily="34" charset="0"/>
                          <a:ea typeface="OptimaLTStd"/>
                        </a:rPr>
                        <a:t>145,629,700.00</a:t>
                      </a:r>
                      <a:endParaRPr lang="es-GT" sz="1800">
                        <a:effectLst/>
                        <a:latin typeface="Berlin Sans FB" panose="020E0602020502020306" pitchFamily="34"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_tradnl" sz="1200">
                          <a:solidFill>
                            <a:srgbClr val="000000"/>
                          </a:solidFill>
                          <a:effectLst/>
                          <a:latin typeface="Berlin Sans FB" panose="020E0602020502020306" pitchFamily="34" charset="0"/>
                          <a:ea typeface="OptimaLTStd"/>
                        </a:rPr>
                        <a:t>29,125,940.00</a:t>
                      </a:r>
                      <a:endParaRPr lang="es-GT" sz="1800">
                        <a:effectLst/>
                        <a:latin typeface="Berlin Sans FB" panose="020E0602020502020306" pitchFamily="34"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_tradnl" sz="1200">
                          <a:solidFill>
                            <a:srgbClr val="000000"/>
                          </a:solidFill>
                          <a:effectLst/>
                          <a:latin typeface="Berlin Sans FB" panose="020E0602020502020306" pitchFamily="34" charset="0"/>
                          <a:ea typeface="OptimaLTStd"/>
                        </a:rPr>
                        <a:t>10,392,809.35</a:t>
                      </a:r>
                      <a:endParaRPr lang="es-GT" sz="1800">
                        <a:effectLst/>
                        <a:latin typeface="Berlin Sans FB" panose="020E0602020502020306" pitchFamily="34"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_tradnl" sz="1200">
                          <a:solidFill>
                            <a:srgbClr val="000000"/>
                          </a:solidFill>
                          <a:effectLst/>
                          <a:latin typeface="Berlin Sans FB" panose="020E0602020502020306" pitchFamily="34" charset="0"/>
                          <a:ea typeface="OptimaLTStd"/>
                        </a:rPr>
                        <a:t>18,733,130.65</a:t>
                      </a:r>
                      <a:endParaRPr lang="es-GT" sz="1800">
                        <a:effectLst/>
                        <a:latin typeface="Berlin Sans FB" panose="020E0602020502020306" pitchFamily="34"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r">
                        <a:spcAft>
                          <a:spcPts val="0"/>
                        </a:spcAft>
                      </a:pPr>
                      <a:r>
                        <a:rPr lang="es-ES_tradnl" sz="1200" dirty="0">
                          <a:solidFill>
                            <a:srgbClr val="000000"/>
                          </a:solidFill>
                          <a:effectLst/>
                          <a:latin typeface="Berlin Sans FB" panose="020E0602020502020306" pitchFamily="34" charset="0"/>
                          <a:ea typeface="OptimaLTStd"/>
                        </a:rPr>
                        <a:t>454,055.88</a:t>
                      </a:r>
                      <a:endParaRPr lang="es-GT" sz="1800" dirty="0">
                        <a:effectLst/>
                        <a:latin typeface="Berlin Sans FB" panose="020E0602020502020306" pitchFamily="34"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ctr">
                        <a:spcAft>
                          <a:spcPts val="0"/>
                        </a:spcAft>
                      </a:pPr>
                      <a:r>
                        <a:rPr lang="es-ES_tradnl" sz="1200">
                          <a:solidFill>
                            <a:srgbClr val="000000"/>
                          </a:solidFill>
                          <a:effectLst/>
                          <a:latin typeface="Berlin Sans FB" panose="020E0602020502020306" pitchFamily="34" charset="0"/>
                          <a:ea typeface="OptimaLTStd"/>
                        </a:rPr>
                        <a:t>72</a:t>
                      </a:r>
                      <a:endParaRPr lang="es-GT" sz="1800">
                        <a:effectLst/>
                        <a:latin typeface="Berlin Sans FB" panose="020E0602020502020306" pitchFamily="34"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2118474"/>
                  </a:ext>
                </a:extLst>
              </a:tr>
              <a:tr h="337412">
                <a:tc vMerge="1">
                  <a:txBody>
                    <a:bodyPr/>
                    <a:lstStyle/>
                    <a:p>
                      <a:endParaRPr lang="es-GT"/>
                    </a:p>
                  </a:txBody>
                  <a:tcPr/>
                </a:tc>
                <a:tc>
                  <a:txBody>
                    <a:bodyPr/>
                    <a:lstStyle/>
                    <a:p>
                      <a:pPr algn="ctr">
                        <a:spcAft>
                          <a:spcPts val="0"/>
                        </a:spcAft>
                      </a:pPr>
                      <a:r>
                        <a:rPr lang="es-ES_tradnl" sz="1200">
                          <a:solidFill>
                            <a:srgbClr val="000000"/>
                          </a:solidFill>
                          <a:effectLst/>
                          <a:latin typeface="Berlin Sans FB" panose="020E0602020502020306" pitchFamily="34" charset="0"/>
                          <a:ea typeface="OptimaLTStd"/>
                        </a:rPr>
                        <a:t>Chinaja Oeste</a:t>
                      </a:r>
                      <a:endParaRPr lang="es-GT" sz="1800">
                        <a:effectLst/>
                        <a:latin typeface="Berlin Sans FB" panose="020E0602020502020306" pitchFamily="34"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_tradnl" sz="1200">
                          <a:solidFill>
                            <a:srgbClr val="000000"/>
                          </a:solidFill>
                          <a:effectLst/>
                          <a:latin typeface="Berlin Sans FB" panose="020E0602020502020306" pitchFamily="34" charset="0"/>
                          <a:ea typeface="OptimaLTStd"/>
                        </a:rPr>
                        <a:t>63,336,900.00</a:t>
                      </a:r>
                      <a:endParaRPr lang="es-GT" sz="1800">
                        <a:effectLst/>
                        <a:latin typeface="Berlin Sans FB" panose="020E0602020502020306" pitchFamily="34"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_tradnl" sz="1200">
                          <a:solidFill>
                            <a:srgbClr val="000000"/>
                          </a:solidFill>
                          <a:effectLst/>
                          <a:latin typeface="Berlin Sans FB" panose="020E0602020502020306" pitchFamily="34" charset="0"/>
                          <a:ea typeface="OptimaLTStd"/>
                        </a:rPr>
                        <a:t>12,667,380.00</a:t>
                      </a:r>
                      <a:endParaRPr lang="es-GT" sz="1800">
                        <a:effectLst/>
                        <a:latin typeface="Berlin Sans FB" panose="020E0602020502020306" pitchFamily="34"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_tradnl" sz="1200">
                          <a:solidFill>
                            <a:srgbClr val="000000"/>
                          </a:solidFill>
                          <a:effectLst/>
                          <a:latin typeface="Berlin Sans FB" panose="020E0602020502020306" pitchFamily="34" charset="0"/>
                          <a:ea typeface="OptimaLTStd"/>
                        </a:rPr>
                        <a:t>7,912,389.17</a:t>
                      </a:r>
                      <a:endParaRPr lang="es-GT" sz="1800">
                        <a:effectLst/>
                        <a:latin typeface="Berlin Sans FB" panose="020E0602020502020306" pitchFamily="34"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_tradnl" sz="1200" dirty="0">
                          <a:solidFill>
                            <a:srgbClr val="000000"/>
                          </a:solidFill>
                          <a:effectLst/>
                          <a:latin typeface="Berlin Sans FB" panose="020E0602020502020306" pitchFamily="34" charset="0"/>
                          <a:ea typeface="OptimaLTStd"/>
                        </a:rPr>
                        <a:t>4,754,990.83</a:t>
                      </a:r>
                      <a:endParaRPr lang="es-GT" sz="1800" dirty="0">
                        <a:effectLst/>
                        <a:latin typeface="Berlin Sans FB" panose="020E0602020502020306" pitchFamily="34"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GT"/>
                    </a:p>
                  </a:txBody>
                  <a:tcPr/>
                </a:tc>
                <a:tc vMerge="1">
                  <a:txBody>
                    <a:bodyPr/>
                    <a:lstStyle/>
                    <a:p>
                      <a:endParaRPr lang="es-GT"/>
                    </a:p>
                  </a:txBody>
                  <a:tcPr/>
                </a:tc>
                <a:extLst>
                  <a:ext uri="{0D108BD9-81ED-4DB2-BD59-A6C34878D82A}">
                    <a16:rowId xmlns:a16="http://schemas.microsoft.com/office/drawing/2014/main" val="3038902672"/>
                  </a:ext>
                </a:extLst>
              </a:tr>
              <a:tr h="337412">
                <a:tc vMerge="1">
                  <a:txBody>
                    <a:bodyPr/>
                    <a:lstStyle/>
                    <a:p>
                      <a:endParaRPr lang="es-GT"/>
                    </a:p>
                  </a:txBody>
                  <a:tcPr/>
                </a:tc>
                <a:tc>
                  <a:txBody>
                    <a:bodyPr/>
                    <a:lstStyle/>
                    <a:p>
                      <a:pPr algn="ctr">
                        <a:spcAft>
                          <a:spcPts val="0"/>
                        </a:spcAft>
                      </a:pPr>
                      <a:r>
                        <a:rPr lang="es-ES_tradnl" sz="1200">
                          <a:solidFill>
                            <a:srgbClr val="000000"/>
                          </a:solidFill>
                          <a:effectLst/>
                          <a:latin typeface="Berlin Sans FB" panose="020E0602020502020306" pitchFamily="34" charset="0"/>
                          <a:ea typeface="OptimaLTStd"/>
                        </a:rPr>
                        <a:t>Caribe</a:t>
                      </a:r>
                      <a:endParaRPr lang="es-GT" sz="1800">
                        <a:effectLst/>
                        <a:latin typeface="Berlin Sans FB" panose="020E0602020502020306" pitchFamily="34"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_tradnl" sz="1200">
                          <a:solidFill>
                            <a:srgbClr val="000000"/>
                          </a:solidFill>
                          <a:effectLst/>
                          <a:latin typeface="Berlin Sans FB" panose="020E0602020502020306" pitchFamily="34" charset="0"/>
                          <a:ea typeface="OptimaLTStd"/>
                        </a:rPr>
                        <a:t>12,765,570.00</a:t>
                      </a:r>
                      <a:endParaRPr lang="es-GT" sz="1800">
                        <a:effectLst/>
                        <a:latin typeface="Berlin Sans FB" panose="020E0602020502020306" pitchFamily="34"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_tradnl" sz="1200">
                          <a:solidFill>
                            <a:srgbClr val="000000"/>
                          </a:solidFill>
                          <a:effectLst/>
                          <a:latin typeface="Berlin Sans FB" panose="020E0602020502020306" pitchFamily="34" charset="0"/>
                          <a:ea typeface="OptimaLTStd"/>
                        </a:rPr>
                        <a:t>2,553,114.00</a:t>
                      </a:r>
                      <a:endParaRPr lang="es-GT" sz="1800">
                        <a:effectLst/>
                        <a:latin typeface="Berlin Sans FB" panose="020E0602020502020306" pitchFamily="34"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_tradnl" sz="1200">
                          <a:solidFill>
                            <a:srgbClr val="000000"/>
                          </a:solidFill>
                          <a:effectLst/>
                          <a:latin typeface="Berlin Sans FB" panose="020E0602020502020306" pitchFamily="34" charset="0"/>
                          <a:ea typeface="OptimaLTStd"/>
                        </a:rPr>
                        <a:t>1,039,329.75</a:t>
                      </a:r>
                      <a:endParaRPr lang="es-GT" sz="1800">
                        <a:effectLst/>
                        <a:latin typeface="Berlin Sans FB" panose="020E0602020502020306" pitchFamily="34"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_tradnl" sz="1200" dirty="0">
                          <a:solidFill>
                            <a:srgbClr val="000000"/>
                          </a:solidFill>
                          <a:effectLst/>
                          <a:latin typeface="Berlin Sans FB" panose="020E0602020502020306" pitchFamily="34" charset="0"/>
                          <a:ea typeface="OptimaLTStd"/>
                        </a:rPr>
                        <a:t>1,513,784.25</a:t>
                      </a:r>
                      <a:endParaRPr lang="es-GT" sz="1800" dirty="0">
                        <a:effectLst/>
                        <a:latin typeface="Berlin Sans FB" panose="020E0602020502020306" pitchFamily="34"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GT"/>
                    </a:p>
                  </a:txBody>
                  <a:tcPr/>
                </a:tc>
                <a:tc vMerge="1">
                  <a:txBody>
                    <a:bodyPr/>
                    <a:lstStyle/>
                    <a:p>
                      <a:endParaRPr lang="es-GT"/>
                    </a:p>
                  </a:txBody>
                  <a:tcPr/>
                </a:tc>
                <a:extLst>
                  <a:ext uri="{0D108BD9-81ED-4DB2-BD59-A6C34878D82A}">
                    <a16:rowId xmlns:a16="http://schemas.microsoft.com/office/drawing/2014/main" val="2154260976"/>
                  </a:ext>
                </a:extLst>
              </a:tr>
              <a:tr h="337412">
                <a:tc vMerge="1">
                  <a:txBody>
                    <a:bodyPr/>
                    <a:lstStyle/>
                    <a:p>
                      <a:endParaRPr lang="es-GT"/>
                    </a:p>
                  </a:txBody>
                  <a:tcPr/>
                </a:tc>
                <a:tc>
                  <a:txBody>
                    <a:bodyPr/>
                    <a:lstStyle/>
                    <a:p>
                      <a:pPr algn="ctr">
                        <a:spcAft>
                          <a:spcPts val="0"/>
                        </a:spcAft>
                      </a:pPr>
                      <a:r>
                        <a:rPr lang="es-ES_tradnl" sz="1200">
                          <a:solidFill>
                            <a:srgbClr val="000000"/>
                          </a:solidFill>
                          <a:effectLst/>
                          <a:latin typeface="Berlin Sans FB" panose="020E0602020502020306" pitchFamily="34" charset="0"/>
                          <a:ea typeface="OptimaLTStd"/>
                        </a:rPr>
                        <a:t>Tierra Blanca</a:t>
                      </a:r>
                      <a:endParaRPr lang="es-GT" sz="1800">
                        <a:effectLst/>
                        <a:latin typeface="Berlin Sans FB" panose="020E0602020502020306" pitchFamily="34"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_tradnl" sz="1200">
                          <a:solidFill>
                            <a:srgbClr val="000000"/>
                          </a:solidFill>
                          <a:effectLst/>
                          <a:latin typeface="Berlin Sans FB" panose="020E0602020502020306" pitchFamily="34" charset="0"/>
                          <a:ea typeface="OptimaLTStd"/>
                        </a:rPr>
                        <a:t>111,845,700.00</a:t>
                      </a:r>
                      <a:endParaRPr lang="es-GT" sz="1800">
                        <a:effectLst/>
                        <a:latin typeface="Berlin Sans FB" panose="020E0602020502020306" pitchFamily="34"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_tradnl" sz="1200">
                          <a:solidFill>
                            <a:srgbClr val="000000"/>
                          </a:solidFill>
                          <a:effectLst/>
                          <a:latin typeface="Berlin Sans FB" panose="020E0602020502020306" pitchFamily="34" charset="0"/>
                          <a:ea typeface="OptimaLTStd"/>
                        </a:rPr>
                        <a:t>16,776,855.00</a:t>
                      </a:r>
                      <a:endParaRPr lang="es-GT" sz="1800">
                        <a:effectLst/>
                        <a:latin typeface="Berlin Sans FB" panose="020E0602020502020306" pitchFamily="34"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_tradnl" sz="1200">
                          <a:solidFill>
                            <a:srgbClr val="000000"/>
                          </a:solidFill>
                          <a:effectLst/>
                          <a:latin typeface="Berlin Sans FB" panose="020E0602020502020306" pitchFamily="34" charset="0"/>
                          <a:ea typeface="OptimaLTStd"/>
                        </a:rPr>
                        <a:t>8,892,252.57</a:t>
                      </a:r>
                      <a:endParaRPr lang="es-GT" sz="1800">
                        <a:effectLst/>
                        <a:latin typeface="Berlin Sans FB" panose="020E0602020502020306" pitchFamily="34"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_tradnl" sz="1200" dirty="0">
                          <a:solidFill>
                            <a:srgbClr val="000000"/>
                          </a:solidFill>
                          <a:effectLst/>
                          <a:latin typeface="Berlin Sans FB" panose="020E0602020502020306" pitchFamily="34" charset="0"/>
                          <a:ea typeface="OptimaLTStd"/>
                        </a:rPr>
                        <a:t>7,884,602.43</a:t>
                      </a:r>
                      <a:endParaRPr lang="es-GT" sz="1800" dirty="0">
                        <a:effectLst/>
                        <a:latin typeface="Berlin Sans FB" panose="020E0602020502020306" pitchFamily="34"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GT"/>
                    </a:p>
                  </a:txBody>
                  <a:tcPr/>
                </a:tc>
                <a:tc vMerge="1">
                  <a:txBody>
                    <a:bodyPr/>
                    <a:lstStyle/>
                    <a:p>
                      <a:endParaRPr lang="es-GT"/>
                    </a:p>
                  </a:txBody>
                  <a:tcPr/>
                </a:tc>
                <a:extLst>
                  <a:ext uri="{0D108BD9-81ED-4DB2-BD59-A6C34878D82A}">
                    <a16:rowId xmlns:a16="http://schemas.microsoft.com/office/drawing/2014/main" val="842840535"/>
                  </a:ext>
                </a:extLst>
              </a:tr>
              <a:tr h="465155">
                <a:tc rowSpan="2">
                  <a:txBody>
                    <a:bodyPr/>
                    <a:lstStyle/>
                    <a:p>
                      <a:pPr algn="ctr">
                        <a:spcAft>
                          <a:spcPts val="0"/>
                        </a:spcAft>
                      </a:pPr>
                      <a:r>
                        <a:rPr lang="es-ES_tradnl" sz="1200">
                          <a:solidFill>
                            <a:srgbClr val="000000"/>
                          </a:solidFill>
                          <a:effectLst/>
                          <a:latin typeface="Berlin Sans FB" panose="020E0602020502020306" pitchFamily="34" charset="0"/>
                          <a:ea typeface="OptimaLTStd"/>
                        </a:rPr>
                        <a:t>Contrato 1-91</a:t>
                      </a:r>
                      <a:endParaRPr lang="es-GT" sz="1800">
                        <a:effectLst/>
                        <a:latin typeface="Berlin Sans FB" panose="020E0602020502020306" pitchFamily="34" charset="0"/>
                        <a:ea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_tradnl" sz="1200">
                          <a:solidFill>
                            <a:srgbClr val="000000"/>
                          </a:solidFill>
                          <a:effectLst/>
                          <a:latin typeface="Berlin Sans FB" panose="020E0602020502020306" pitchFamily="34" charset="0"/>
                          <a:ea typeface="OptimaLTStd"/>
                        </a:rPr>
                        <a:t>Chocop</a:t>
                      </a:r>
                      <a:endParaRPr lang="es-GT" sz="1800">
                        <a:effectLst/>
                        <a:latin typeface="Berlin Sans FB" panose="020E0602020502020306" pitchFamily="34"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_tradnl" sz="1200">
                          <a:solidFill>
                            <a:srgbClr val="000000"/>
                          </a:solidFill>
                          <a:effectLst/>
                          <a:latin typeface="Berlin Sans FB" panose="020E0602020502020306" pitchFamily="34" charset="0"/>
                          <a:ea typeface="OptimaLTStd"/>
                        </a:rPr>
                        <a:t>80,380,000.00</a:t>
                      </a:r>
                      <a:endParaRPr lang="es-GT" sz="1800">
                        <a:effectLst/>
                        <a:latin typeface="Berlin Sans FB" panose="020E0602020502020306" pitchFamily="34"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_tradnl" sz="1200">
                          <a:solidFill>
                            <a:srgbClr val="000000"/>
                          </a:solidFill>
                          <a:effectLst/>
                          <a:latin typeface="Berlin Sans FB" panose="020E0602020502020306" pitchFamily="34" charset="0"/>
                          <a:ea typeface="OptimaLTStd"/>
                        </a:rPr>
                        <a:t>12,057,000.00</a:t>
                      </a:r>
                      <a:endParaRPr lang="es-GT" sz="1800">
                        <a:effectLst/>
                        <a:latin typeface="Berlin Sans FB" panose="020E0602020502020306" pitchFamily="34"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_tradnl" sz="1200">
                          <a:solidFill>
                            <a:srgbClr val="000000"/>
                          </a:solidFill>
                          <a:effectLst/>
                          <a:latin typeface="Berlin Sans FB" panose="020E0602020502020306" pitchFamily="34" charset="0"/>
                          <a:ea typeface="OptimaLTStd"/>
                        </a:rPr>
                        <a:t>1,050,485.35</a:t>
                      </a:r>
                      <a:endParaRPr lang="es-GT" sz="1800">
                        <a:effectLst/>
                        <a:latin typeface="Berlin Sans FB" panose="020E0602020502020306" pitchFamily="34"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_tradnl" sz="1200">
                          <a:solidFill>
                            <a:srgbClr val="000000"/>
                          </a:solidFill>
                          <a:effectLst/>
                          <a:latin typeface="Berlin Sans FB" panose="020E0602020502020306" pitchFamily="34" charset="0"/>
                          <a:ea typeface="OptimaLTStd"/>
                        </a:rPr>
                        <a:t>11,006,514.65</a:t>
                      </a:r>
                      <a:endParaRPr lang="es-GT" sz="1800">
                        <a:effectLst/>
                        <a:latin typeface="Berlin Sans FB" panose="020E0602020502020306" pitchFamily="34"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r">
                        <a:spcAft>
                          <a:spcPts val="0"/>
                        </a:spcAft>
                      </a:pPr>
                      <a:r>
                        <a:rPr lang="es-ES_tradnl" sz="1200" dirty="0">
                          <a:solidFill>
                            <a:srgbClr val="000000"/>
                          </a:solidFill>
                          <a:effectLst/>
                          <a:latin typeface="Berlin Sans FB" panose="020E0602020502020306" pitchFamily="34" charset="0"/>
                          <a:ea typeface="OptimaLTStd"/>
                        </a:rPr>
                        <a:t>11,862.01</a:t>
                      </a:r>
                      <a:endParaRPr lang="es-GT" sz="1800" dirty="0">
                        <a:effectLst/>
                        <a:latin typeface="Berlin Sans FB" panose="020E0602020502020306" pitchFamily="34"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es-ES_tradnl" sz="1200">
                          <a:solidFill>
                            <a:srgbClr val="000000"/>
                          </a:solidFill>
                          <a:effectLst/>
                          <a:latin typeface="Berlin Sans FB" panose="020E0602020502020306" pitchFamily="34" charset="0"/>
                          <a:ea typeface="OptimaLTStd"/>
                        </a:rPr>
                        <a:t>939</a:t>
                      </a:r>
                      <a:endParaRPr lang="es-GT" sz="1800">
                        <a:effectLst/>
                        <a:latin typeface="Berlin Sans FB" panose="020E0602020502020306" pitchFamily="34"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4397886"/>
                  </a:ext>
                </a:extLst>
              </a:tr>
              <a:tr h="465155">
                <a:tc vMerge="1">
                  <a:txBody>
                    <a:bodyPr/>
                    <a:lstStyle/>
                    <a:p>
                      <a:endParaRPr lang="es-GT"/>
                    </a:p>
                  </a:txBody>
                  <a:tcPr/>
                </a:tc>
                <a:tc>
                  <a:txBody>
                    <a:bodyPr/>
                    <a:lstStyle/>
                    <a:p>
                      <a:pPr algn="ctr">
                        <a:spcAft>
                          <a:spcPts val="0"/>
                        </a:spcAft>
                      </a:pPr>
                      <a:r>
                        <a:rPr lang="es-ES_tradnl" sz="1200">
                          <a:solidFill>
                            <a:srgbClr val="000000"/>
                          </a:solidFill>
                          <a:effectLst/>
                          <a:latin typeface="Berlin Sans FB" panose="020E0602020502020306" pitchFamily="34" charset="0"/>
                          <a:ea typeface="OptimaLTStd"/>
                        </a:rPr>
                        <a:t>Yalpemech</a:t>
                      </a:r>
                      <a:endParaRPr lang="es-GT" sz="1800">
                        <a:effectLst/>
                        <a:latin typeface="Berlin Sans FB" panose="020E0602020502020306" pitchFamily="34"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_tradnl" sz="1200">
                          <a:solidFill>
                            <a:srgbClr val="000000"/>
                          </a:solidFill>
                          <a:effectLst/>
                          <a:latin typeface="Berlin Sans FB" panose="020E0602020502020306" pitchFamily="34" charset="0"/>
                          <a:ea typeface="OptimaLTStd"/>
                        </a:rPr>
                        <a:t>2,634,000.00</a:t>
                      </a:r>
                      <a:endParaRPr lang="es-GT" sz="1800">
                        <a:effectLst/>
                        <a:latin typeface="Berlin Sans FB" panose="020E0602020502020306" pitchFamily="34"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_tradnl" sz="1200">
                          <a:solidFill>
                            <a:srgbClr val="000000"/>
                          </a:solidFill>
                          <a:effectLst/>
                          <a:latin typeface="Berlin Sans FB" panose="020E0602020502020306" pitchFamily="34" charset="0"/>
                          <a:ea typeface="OptimaLTStd"/>
                        </a:rPr>
                        <a:t>447,780.00</a:t>
                      </a:r>
                      <a:endParaRPr lang="es-GT" sz="1800">
                        <a:effectLst/>
                        <a:latin typeface="Berlin Sans FB" panose="020E0602020502020306" pitchFamily="34"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_tradnl" sz="1200">
                          <a:solidFill>
                            <a:srgbClr val="000000"/>
                          </a:solidFill>
                          <a:effectLst/>
                          <a:latin typeface="Berlin Sans FB" panose="020E0602020502020306" pitchFamily="34" charset="0"/>
                          <a:ea typeface="OptimaLTStd"/>
                        </a:rPr>
                        <a:t>321,630.66</a:t>
                      </a:r>
                      <a:endParaRPr lang="es-GT" sz="1800">
                        <a:effectLst/>
                        <a:latin typeface="Berlin Sans FB" panose="020E0602020502020306" pitchFamily="34"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_tradnl" sz="1200" dirty="0">
                          <a:solidFill>
                            <a:srgbClr val="000000"/>
                          </a:solidFill>
                          <a:effectLst/>
                          <a:latin typeface="Berlin Sans FB" panose="020E0602020502020306" pitchFamily="34" charset="0"/>
                          <a:ea typeface="OptimaLTStd"/>
                        </a:rPr>
                        <a:t>126,149.34</a:t>
                      </a:r>
                      <a:endParaRPr lang="es-GT" sz="1800" dirty="0">
                        <a:effectLst/>
                        <a:latin typeface="Berlin Sans FB" panose="020E0602020502020306" pitchFamily="34"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GT"/>
                    </a:p>
                  </a:txBody>
                  <a:tcPr/>
                </a:tc>
                <a:tc vMerge="1">
                  <a:txBody>
                    <a:bodyPr/>
                    <a:lstStyle/>
                    <a:p>
                      <a:endParaRPr lang="es-GT"/>
                    </a:p>
                  </a:txBody>
                  <a:tcPr/>
                </a:tc>
                <a:extLst>
                  <a:ext uri="{0D108BD9-81ED-4DB2-BD59-A6C34878D82A}">
                    <a16:rowId xmlns:a16="http://schemas.microsoft.com/office/drawing/2014/main" val="1883734583"/>
                  </a:ext>
                </a:extLst>
              </a:tr>
              <a:tr h="592900">
                <a:tc>
                  <a:txBody>
                    <a:bodyPr/>
                    <a:lstStyle/>
                    <a:p>
                      <a:pPr algn="ctr">
                        <a:spcAft>
                          <a:spcPts val="0"/>
                        </a:spcAft>
                      </a:pPr>
                      <a:r>
                        <a:rPr lang="es-ES_tradnl" sz="1200">
                          <a:solidFill>
                            <a:srgbClr val="000000"/>
                          </a:solidFill>
                          <a:effectLst/>
                          <a:latin typeface="Berlin Sans FB" panose="020E0602020502020306" pitchFamily="34" charset="0"/>
                          <a:ea typeface="OptimaLTStd"/>
                        </a:rPr>
                        <a:t>Contrato 1-2005</a:t>
                      </a:r>
                      <a:endParaRPr lang="es-GT" sz="1800">
                        <a:effectLst/>
                        <a:latin typeface="Berlin Sans FB" panose="020E0602020502020306" pitchFamily="34" charset="0"/>
                        <a:ea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_tradnl" sz="1200">
                          <a:solidFill>
                            <a:srgbClr val="000000"/>
                          </a:solidFill>
                          <a:effectLst/>
                          <a:latin typeface="Berlin Sans FB" panose="020E0602020502020306" pitchFamily="34" charset="0"/>
                          <a:ea typeface="OptimaLTStd"/>
                        </a:rPr>
                        <a:t>Atzam</a:t>
                      </a:r>
                      <a:endParaRPr lang="es-GT" sz="1800">
                        <a:effectLst/>
                        <a:latin typeface="Berlin Sans FB" panose="020E0602020502020306" pitchFamily="34"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_tradnl" sz="1200">
                          <a:solidFill>
                            <a:srgbClr val="000000"/>
                          </a:solidFill>
                          <a:effectLst/>
                          <a:latin typeface="Berlin Sans FB" panose="020E0602020502020306" pitchFamily="34" charset="0"/>
                          <a:ea typeface="OptimaLTStd"/>
                        </a:rPr>
                        <a:t>4,357,259.00</a:t>
                      </a:r>
                      <a:endParaRPr lang="es-GT" sz="1800">
                        <a:effectLst/>
                        <a:latin typeface="Berlin Sans FB" panose="020E0602020502020306" pitchFamily="34"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_tradnl" sz="1200">
                          <a:solidFill>
                            <a:srgbClr val="000000"/>
                          </a:solidFill>
                          <a:effectLst/>
                          <a:latin typeface="Berlin Sans FB" panose="020E0602020502020306" pitchFamily="34" charset="0"/>
                          <a:ea typeface="OptimaLTStd"/>
                        </a:rPr>
                        <a:t>871,451.80</a:t>
                      </a:r>
                      <a:endParaRPr lang="es-GT" sz="1800">
                        <a:effectLst/>
                        <a:latin typeface="Berlin Sans FB" panose="020E0602020502020306" pitchFamily="34"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_tradnl" sz="1200">
                          <a:solidFill>
                            <a:srgbClr val="000000"/>
                          </a:solidFill>
                          <a:effectLst/>
                          <a:latin typeface="Berlin Sans FB" panose="020E0602020502020306" pitchFamily="34" charset="0"/>
                          <a:ea typeface="OptimaLTStd"/>
                        </a:rPr>
                        <a:t>708,753.43</a:t>
                      </a:r>
                      <a:endParaRPr lang="es-GT" sz="1800">
                        <a:effectLst/>
                        <a:latin typeface="Berlin Sans FB" panose="020E0602020502020306" pitchFamily="34"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_tradnl" sz="1200">
                          <a:solidFill>
                            <a:srgbClr val="000000"/>
                          </a:solidFill>
                          <a:effectLst/>
                          <a:latin typeface="Berlin Sans FB" panose="020E0602020502020306" pitchFamily="34" charset="0"/>
                          <a:ea typeface="OptimaLTStd"/>
                        </a:rPr>
                        <a:t>162,698.37</a:t>
                      </a:r>
                      <a:endParaRPr lang="es-GT" sz="1800">
                        <a:effectLst/>
                        <a:latin typeface="Berlin Sans FB" panose="020E0602020502020306" pitchFamily="34"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_tradnl" sz="1200" dirty="0">
                          <a:solidFill>
                            <a:srgbClr val="000000"/>
                          </a:solidFill>
                          <a:effectLst/>
                          <a:latin typeface="Berlin Sans FB" panose="020E0602020502020306" pitchFamily="34" charset="0"/>
                          <a:ea typeface="OptimaLTStd"/>
                        </a:rPr>
                        <a:t>53,718.04</a:t>
                      </a:r>
                      <a:endParaRPr lang="es-GT" sz="1800" dirty="0">
                        <a:effectLst/>
                        <a:latin typeface="Berlin Sans FB" panose="020E0602020502020306" pitchFamily="34"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_tradnl" sz="1200" dirty="0">
                          <a:solidFill>
                            <a:srgbClr val="000000"/>
                          </a:solidFill>
                          <a:effectLst/>
                          <a:latin typeface="Berlin Sans FB" panose="020E0602020502020306" pitchFamily="34" charset="0"/>
                          <a:ea typeface="OptimaLTStd"/>
                        </a:rPr>
                        <a:t>3</a:t>
                      </a:r>
                      <a:endParaRPr lang="es-GT" sz="1800" dirty="0">
                        <a:effectLst/>
                        <a:latin typeface="Berlin Sans FB" panose="020E0602020502020306" pitchFamily="34"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3661508"/>
                  </a:ext>
                </a:extLst>
              </a:tr>
              <a:tr h="333245">
                <a:tc>
                  <a:txBody>
                    <a:bodyPr/>
                    <a:lstStyle/>
                    <a:p>
                      <a:endParaRPr lang="es-GT" sz="1800">
                        <a:effectLst/>
                        <a:latin typeface="Berlin Sans FB" panose="020E0602020502020306" pitchFamily="34" charset="0"/>
                        <a:ea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GT" sz="1800">
                        <a:effectLst/>
                        <a:latin typeface="Berlin Sans FB" panose="020E0602020502020306" pitchFamily="34"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_tradnl" sz="1200">
                          <a:solidFill>
                            <a:srgbClr val="000000"/>
                          </a:solidFill>
                          <a:effectLst/>
                          <a:latin typeface="Berlin Sans FB" panose="020E0602020502020306" pitchFamily="34" charset="0"/>
                          <a:ea typeface="OptimaLTStd"/>
                        </a:rPr>
                        <a:t>779,349,129.00</a:t>
                      </a:r>
                      <a:endParaRPr lang="es-GT" sz="1800">
                        <a:effectLst/>
                        <a:latin typeface="Berlin Sans FB" panose="020E0602020502020306" pitchFamily="34"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_tradnl" sz="1200">
                          <a:solidFill>
                            <a:srgbClr val="000000"/>
                          </a:solidFill>
                          <a:effectLst/>
                          <a:latin typeface="Berlin Sans FB" panose="020E0602020502020306" pitchFamily="34" charset="0"/>
                          <a:ea typeface="OptimaLTStd"/>
                        </a:rPr>
                        <a:t>235,779,520.80</a:t>
                      </a:r>
                      <a:endParaRPr lang="es-GT" sz="1800">
                        <a:effectLst/>
                        <a:latin typeface="Berlin Sans FB" panose="020E0602020502020306" pitchFamily="34"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_tradnl" sz="1200">
                          <a:solidFill>
                            <a:srgbClr val="000000"/>
                          </a:solidFill>
                          <a:effectLst/>
                          <a:latin typeface="Berlin Sans FB" panose="020E0602020502020306" pitchFamily="34" charset="0"/>
                          <a:ea typeface="OptimaLTStd"/>
                        </a:rPr>
                        <a:t>170,536,153.28</a:t>
                      </a:r>
                      <a:endParaRPr lang="es-GT" sz="1800">
                        <a:effectLst/>
                        <a:latin typeface="Berlin Sans FB" panose="020E0602020502020306" pitchFamily="34"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_tradnl" sz="1200">
                          <a:solidFill>
                            <a:srgbClr val="000000"/>
                          </a:solidFill>
                          <a:effectLst/>
                          <a:latin typeface="Berlin Sans FB" panose="020E0602020502020306" pitchFamily="34" charset="0"/>
                          <a:ea typeface="OptimaLTStd"/>
                        </a:rPr>
                        <a:t>65,243,367.52</a:t>
                      </a:r>
                      <a:endParaRPr lang="es-GT" sz="1800">
                        <a:effectLst/>
                        <a:latin typeface="Berlin Sans FB" panose="020E0602020502020306" pitchFamily="34"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_tradnl" sz="1200">
                          <a:solidFill>
                            <a:srgbClr val="000000"/>
                          </a:solidFill>
                          <a:effectLst/>
                          <a:latin typeface="Berlin Sans FB" panose="020E0602020502020306" pitchFamily="34" charset="0"/>
                          <a:ea typeface="OptimaLTStd"/>
                        </a:rPr>
                        <a:t>2,858,841.96</a:t>
                      </a:r>
                      <a:endParaRPr lang="es-GT" sz="1800">
                        <a:effectLst/>
                        <a:latin typeface="Berlin Sans FB" panose="020E0602020502020306" pitchFamily="34"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_tradnl" sz="1200" dirty="0">
                          <a:solidFill>
                            <a:srgbClr val="000000"/>
                          </a:solidFill>
                          <a:effectLst/>
                          <a:latin typeface="Berlin Sans FB" panose="020E0602020502020306" pitchFamily="34" charset="0"/>
                          <a:ea typeface="OptimaLTStd"/>
                        </a:rPr>
                        <a:t>22.82</a:t>
                      </a:r>
                      <a:endParaRPr lang="es-GT" sz="1800" dirty="0">
                        <a:effectLst/>
                        <a:latin typeface="Berlin Sans FB" panose="020E0602020502020306" pitchFamily="34"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9198055"/>
                  </a:ext>
                </a:extLst>
              </a:tr>
            </a:tbl>
          </a:graphicData>
        </a:graphic>
      </p:graphicFrame>
      <p:sp>
        <p:nvSpPr>
          <p:cNvPr id="4" name="Rectángulo 3">
            <a:extLst>
              <a:ext uri="{FF2B5EF4-FFF2-40B4-BE49-F238E27FC236}">
                <a16:creationId xmlns:a16="http://schemas.microsoft.com/office/drawing/2014/main" id="{28F4C94F-3F25-4D8D-ACBA-277500E78C7B}"/>
              </a:ext>
            </a:extLst>
          </p:cNvPr>
          <p:cNvSpPr/>
          <p:nvPr/>
        </p:nvSpPr>
        <p:spPr>
          <a:xfrm>
            <a:off x="630803" y="6194629"/>
            <a:ext cx="6096000" cy="507831"/>
          </a:xfrm>
          <a:prstGeom prst="rect">
            <a:avLst/>
          </a:prstGeom>
        </p:spPr>
        <p:txBody>
          <a:bodyPr>
            <a:spAutoFit/>
          </a:bodyPr>
          <a:lstStyle/>
          <a:p>
            <a:pPr>
              <a:spcAft>
                <a:spcPts val="0"/>
              </a:spcAft>
            </a:pPr>
            <a:r>
              <a:rPr lang="es-MX" sz="900" dirty="0">
                <a:solidFill>
                  <a:srgbClr val="000000"/>
                </a:solidFill>
                <a:latin typeface="Berlin Sans FB" panose="020E0602020502020306" pitchFamily="34" charset="0"/>
                <a:ea typeface="OptimaLTStd"/>
              </a:rPr>
              <a:t> *Manteniendo el ritmo de extracción de 2020.</a:t>
            </a:r>
            <a:endParaRPr lang="es-GT" sz="1050" dirty="0">
              <a:latin typeface="Berlin Sans FB" panose="020E0602020502020306" pitchFamily="34" charset="0"/>
              <a:ea typeface="Times New Roman" panose="02020603050405020304" pitchFamily="18" charset="0"/>
            </a:endParaRPr>
          </a:p>
          <a:p>
            <a:pPr>
              <a:spcAft>
                <a:spcPts val="0"/>
              </a:spcAft>
            </a:pPr>
            <a:r>
              <a:rPr lang="es-MX" sz="900" dirty="0">
                <a:solidFill>
                  <a:srgbClr val="000000"/>
                </a:solidFill>
                <a:latin typeface="Berlin Sans FB" panose="020E0602020502020306" pitchFamily="34" charset="0"/>
                <a:ea typeface="OptimaLTStd"/>
              </a:rPr>
              <a:t>     Fuente: Cifras Ministerio de Energía y Minas. </a:t>
            </a:r>
            <a:endParaRPr lang="es-GT" sz="1050" dirty="0">
              <a:latin typeface="Berlin Sans FB" panose="020E0602020502020306" pitchFamily="34" charset="0"/>
              <a:ea typeface="Times New Roman" panose="02020603050405020304" pitchFamily="18" charset="0"/>
            </a:endParaRPr>
          </a:p>
          <a:p>
            <a:pPr>
              <a:spcAft>
                <a:spcPts val="0"/>
              </a:spcAft>
            </a:pPr>
            <a:r>
              <a:rPr lang="es-MX" sz="900" dirty="0">
                <a:solidFill>
                  <a:srgbClr val="000000"/>
                </a:solidFill>
                <a:latin typeface="Berlin Sans FB" panose="020E0602020502020306" pitchFamily="34" charset="0"/>
                <a:ea typeface="OptimaLTStd"/>
              </a:rPr>
              <a:t>     </a:t>
            </a:r>
            <a:endParaRPr lang="es-GT" sz="900" dirty="0">
              <a:latin typeface="Berlin Sans FB" panose="020E0602020502020306" pitchFamily="34" charset="0"/>
            </a:endParaRPr>
          </a:p>
        </p:txBody>
      </p:sp>
    </p:spTree>
    <p:extLst>
      <p:ext uri="{BB962C8B-B14F-4D97-AF65-F5344CB8AC3E}">
        <p14:creationId xmlns:p14="http://schemas.microsoft.com/office/powerpoint/2010/main" val="20738110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65F65A-84CE-4FD8-AF31-EE41FC8ABF85}"/>
              </a:ext>
            </a:extLst>
          </p:cNvPr>
          <p:cNvSpPr>
            <a:spLocks noGrp="1"/>
          </p:cNvSpPr>
          <p:nvPr>
            <p:ph type="title"/>
          </p:nvPr>
        </p:nvSpPr>
        <p:spPr>
          <a:xfrm>
            <a:off x="-1080680" y="255794"/>
            <a:ext cx="7340868" cy="825885"/>
          </a:xfrm>
        </p:spPr>
        <p:txBody>
          <a:bodyPr/>
          <a:lstStyle/>
          <a:p>
            <a:pPr algn="ctr"/>
            <a:r>
              <a:rPr lang="es-ES_tradnl" dirty="0">
                <a:ea typeface="+mn-ea"/>
                <a:cs typeface="+mn-cs"/>
              </a:rPr>
              <a:t>Acciones legales contra el Estado</a:t>
            </a:r>
            <a:br>
              <a:rPr lang="es-GT" b="1" dirty="0"/>
            </a:br>
            <a:endParaRPr lang="es-GT" dirty="0"/>
          </a:p>
        </p:txBody>
      </p:sp>
      <p:sp>
        <p:nvSpPr>
          <p:cNvPr id="3" name="Marcador de contenido 2">
            <a:extLst>
              <a:ext uri="{FF2B5EF4-FFF2-40B4-BE49-F238E27FC236}">
                <a16:creationId xmlns:a16="http://schemas.microsoft.com/office/drawing/2014/main" id="{990CD4C5-704C-479B-8E92-61F80924F799}"/>
              </a:ext>
            </a:extLst>
          </p:cNvPr>
          <p:cNvSpPr>
            <a:spLocks noGrp="1"/>
          </p:cNvSpPr>
          <p:nvPr>
            <p:ph idx="1"/>
          </p:nvPr>
        </p:nvSpPr>
        <p:spPr>
          <a:xfrm>
            <a:off x="737616" y="1368425"/>
            <a:ext cx="10515600" cy="4351338"/>
          </a:xfrm>
        </p:spPr>
        <p:txBody>
          <a:bodyPr>
            <a:normAutofit/>
          </a:bodyPr>
          <a:lstStyle/>
          <a:p>
            <a:r>
              <a:rPr lang="es-ES_tradnl" sz="2400" dirty="0"/>
              <a:t>Caso Teco Guatemala Holdings, LLC</a:t>
            </a:r>
            <a:endParaRPr lang="es-GT" sz="2400" dirty="0"/>
          </a:p>
        </p:txBody>
      </p:sp>
      <p:sp>
        <p:nvSpPr>
          <p:cNvPr id="4" name="Rectángulo 3">
            <a:extLst>
              <a:ext uri="{FF2B5EF4-FFF2-40B4-BE49-F238E27FC236}">
                <a16:creationId xmlns:a16="http://schemas.microsoft.com/office/drawing/2014/main" id="{42C53EAD-0DCE-41A5-B413-A98460F40932}"/>
              </a:ext>
            </a:extLst>
          </p:cNvPr>
          <p:cNvSpPr/>
          <p:nvPr/>
        </p:nvSpPr>
        <p:spPr>
          <a:xfrm>
            <a:off x="1109472" y="1974433"/>
            <a:ext cx="10143744" cy="4339650"/>
          </a:xfrm>
          <a:prstGeom prst="rect">
            <a:avLst/>
          </a:prstGeom>
        </p:spPr>
        <p:txBody>
          <a:bodyPr wrap="square">
            <a:spAutoFit/>
          </a:bodyPr>
          <a:lstStyle/>
          <a:p>
            <a:pPr algn="just">
              <a:spcAft>
                <a:spcPts val="0"/>
              </a:spcAft>
            </a:pPr>
            <a:r>
              <a:rPr lang="es-ES_tradnl" dirty="0">
                <a:ea typeface="Times New Roman" panose="02020603050405020304" pitchFamily="18" charset="0"/>
              </a:rPr>
              <a:t>El 2 de junio de 2020, el tribunal de distrito de Columbia encargado del procedimiento de ejecución «Teco Guatemala Holdings, LLC v. </a:t>
            </a:r>
            <a:r>
              <a:rPr lang="es-ES_tradnl" dirty="0" err="1">
                <a:ea typeface="Times New Roman" panose="02020603050405020304" pitchFamily="18" charset="0"/>
              </a:rPr>
              <a:t>Republic</a:t>
            </a:r>
            <a:r>
              <a:rPr lang="es-ES_tradnl" dirty="0">
                <a:ea typeface="Times New Roman" panose="02020603050405020304" pitchFamily="18" charset="0"/>
              </a:rPr>
              <a:t> </a:t>
            </a:r>
            <a:r>
              <a:rPr lang="es-ES_tradnl" dirty="0" err="1">
                <a:ea typeface="Times New Roman" panose="02020603050405020304" pitchFamily="18" charset="0"/>
              </a:rPr>
              <a:t>of</a:t>
            </a:r>
            <a:r>
              <a:rPr lang="es-ES_tradnl" dirty="0">
                <a:ea typeface="Times New Roman" panose="02020603050405020304" pitchFamily="18" charset="0"/>
              </a:rPr>
              <a:t> Guatemala» concede a la demandante la petición para hacer cumplir el laudo de US$ 35.0 millones del arbitraje con Guatemala, en virtud que  ha pasado un «período de tiempo razonable» desde la entrada y notificación de la orden judicial y la sentencia final del 4 de noviembre de 2019 en el caso y permite que el demandante pueda seguir todos los métodos permitidos de embargo o ejecución de los bienes de Guatemala para satisfacer la sentencia final del tribunal.</a:t>
            </a:r>
          </a:p>
          <a:p>
            <a:pPr algn="just">
              <a:spcAft>
                <a:spcPts val="0"/>
              </a:spcAft>
            </a:pPr>
            <a:endParaRPr lang="es-ES_tradnl" sz="1200" dirty="0">
              <a:effectLst/>
              <a:ea typeface="Times New Roman" panose="02020603050405020304" pitchFamily="18" charset="0"/>
            </a:endParaRPr>
          </a:p>
          <a:p>
            <a:pPr algn="just"/>
            <a:r>
              <a:rPr lang="es-ES_tradnl" dirty="0"/>
              <a:t>El Estado de Guatemala interpuso una solicitud de anulación el 12 de febrero de 2021, solicitando se suspendiera la ejecución de laudo hasta que el proceso de anulación finalice. </a:t>
            </a:r>
            <a:endParaRPr lang="es-GT" dirty="0"/>
          </a:p>
          <a:p>
            <a:pPr algn="just"/>
            <a:r>
              <a:rPr lang="es-ES_tradnl" dirty="0"/>
              <a:t> </a:t>
            </a:r>
            <a:endParaRPr lang="es-GT" dirty="0"/>
          </a:p>
          <a:p>
            <a:pPr algn="just"/>
            <a:r>
              <a:rPr lang="es-ES_tradnl" dirty="0"/>
              <a:t>El 17 de mayo de 2021 el Comité de Anulación emitió la Decisión de Suspensión de Ejecución, en ella dictaminó la suspensión del Laudo de Nueva Sumisión en virtud del previo consentimiento de las partes y por lo regulado en el Articulo 10.26.6 del DR-CAFTA que establece: «Una parte contendiente no podrá solicitar la ejecución del laudo definitivo hasta que: (…) hayan concluido los procedimientos de revisión o anulación». </a:t>
            </a:r>
            <a:endParaRPr lang="es-GT" dirty="0"/>
          </a:p>
          <a:p>
            <a:pPr algn="just">
              <a:spcAft>
                <a:spcPts val="0"/>
              </a:spcAft>
            </a:pPr>
            <a:endParaRPr lang="es-GT" sz="1200" dirty="0">
              <a:effectLst/>
              <a:ea typeface="Times New Roman" panose="02020603050405020304" pitchFamily="18" charset="0"/>
            </a:endParaRPr>
          </a:p>
        </p:txBody>
      </p:sp>
    </p:spTree>
    <p:extLst>
      <p:ext uri="{BB962C8B-B14F-4D97-AF65-F5344CB8AC3E}">
        <p14:creationId xmlns:p14="http://schemas.microsoft.com/office/powerpoint/2010/main" val="15200912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65F65A-84CE-4FD8-AF31-EE41FC8ABF85}"/>
              </a:ext>
            </a:extLst>
          </p:cNvPr>
          <p:cNvSpPr>
            <a:spLocks noGrp="1"/>
          </p:cNvSpPr>
          <p:nvPr>
            <p:ph type="title"/>
          </p:nvPr>
        </p:nvSpPr>
        <p:spPr>
          <a:xfrm>
            <a:off x="-1090620" y="265734"/>
            <a:ext cx="7340868" cy="825885"/>
          </a:xfrm>
        </p:spPr>
        <p:txBody>
          <a:bodyPr/>
          <a:lstStyle/>
          <a:p>
            <a:pPr algn="ctr"/>
            <a:r>
              <a:rPr lang="es-ES_tradnl" dirty="0">
                <a:ea typeface="+mn-ea"/>
                <a:cs typeface="+mn-cs"/>
              </a:rPr>
              <a:t>Acciones legales contra el Estado</a:t>
            </a:r>
            <a:br>
              <a:rPr lang="es-GT" b="1" dirty="0"/>
            </a:br>
            <a:endParaRPr lang="es-GT" dirty="0"/>
          </a:p>
        </p:txBody>
      </p:sp>
      <p:sp>
        <p:nvSpPr>
          <p:cNvPr id="3" name="Marcador de contenido 2">
            <a:extLst>
              <a:ext uri="{FF2B5EF4-FFF2-40B4-BE49-F238E27FC236}">
                <a16:creationId xmlns:a16="http://schemas.microsoft.com/office/drawing/2014/main" id="{990CD4C5-704C-479B-8E92-61F80924F799}"/>
              </a:ext>
            </a:extLst>
          </p:cNvPr>
          <p:cNvSpPr>
            <a:spLocks noGrp="1"/>
          </p:cNvSpPr>
          <p:nvPr>
            <p:ph idx="1"/>
          </p:nvPr>
        </p:nvSpPr>
        <p:spPr>
          <a:xfrm>
            <a:off x="737616" y="1185545"/>
            <a:ext cx="10515600" cy="4351338"/>
          </a:xfrm>
        </p:spPr>
        <p:txBody>
          <a:bodyPr>
            <a:normAutofit/>
          </a:bodyPr>
          <a:lstStyle/>
          <a:p>
            <a:r>
              <a:rPr lang="es-ES_tradnl" sz="2400" dirty="0"/>
              <a:t>Posibles escenarios</a:t>
            </a:r>
            <a:endParaRPr lang="es-GT" sz="2400" dirty="0"/>
          </a:p>
        </p:txBody>
      </p:sp>
      <p:sp>
        <p:nvSpPr>
          <p:cNvPr id="4" name="Rectángulo 3">
            <a:extLst>
              <a:ext uri="{FF2B5EF4-FFF2-40B4-BE49-F238E27FC236}">
                <a16:creationId xmlns:a16="http://schemas.microsoft.com/office/drawing/2014/main" id="{42C53EAD-0DCE-41A5-B413-A98460F40932}"/>
              </a:ext>
            </a:extLst>
          </p:cNvPr>
          <p:cNvSpPr/>
          <p:nvPr/>
        </p:nvSpPr>
        <p:spPr>
          <a:xfrm>
            <a:off x="1109472" y="1764121"/>
            <a:ext cx="10143744" cy="4524315"/>
          </a:xfrm>
          <a:prstGeom prst="rect">
            <a:avLst/>
          </a:prstGeom>
        </p:spPr>
        <p:txBody>
          <a:bodyPr wrap="square">
            <a:spAutoFit/>
          </a:bodyPr>
          <a:lstStyle/>
          <a:p>
            <a:pPr algn="just"/>
            <a:r>
              <a:rPr lang="es-ES_tradnl" dirty="0"/>
              <a:t>Derivado de los posibles resultados del recurso de anulación la PGN plantea dos :</a:t>
            </a:r>
            <a:endParaRPr lang="es-GT" dirty="0"/>
          </a:p>
          <a:p>
            <a:pPr algn="just"/>
            <a:r>
              <a:rPr lang="es-ES_tradnl" dirty="0"/>
              <a:t> </a:t>
            </a:r>
            <a:endParaRPr lang="es-GT" dirty="0"/>
          </a:p>
          <a:p>
            <a:pPr lvl="0" algn="just"/>
            <a:r>
              <a:rPr lang="es-ES_tradnl" dirty="0"/>
              <a:t>El recurso de anulación es rechazado: Estado de Guatemala seria la parte perdedora en el proceso de anulación al ser denegada su solicitud. En consecuencia, el Laudo de Sumisión quedaría ratificado y TECO podría iniciar la ejecución forzosa del mismo y por ende promover un potencial embargo de activos guatemaltecos. Considérese el aumento de lo adeudado por concepto de intereses, situación que afectaría sustancialmente el patrimonio del Estado.</a:t>
            </a:r>
            <a:endParaRPr lang="es-GT" dirty="0"/>
          </a:p>
          <a:p>
            <a:pPr algn="just"/>
            <a:r>
              <a:rPr lang="es-ES_tradnl" dirty="0"/>
              <a:t> </a:t>
            </a:r>
            <a:endParaRPr lang="es-GT" dirty="0"/>
          </a:p>
          <a:p>
            <a:pPr lvl="0" algn="just"/>
            <a:r>
              <a:rPr lang="es-ES_tradnl" dirty="0"/>
              <a:t>El Recurso de anulación es concedido: dos variantes: i) anulación parcial: Si solo una o algunas disposiciones del laudo son anuladas; y </a:t>
            </a:r>
            <a:r>
              <a:rPr lang="es-ES_tradnl" dirty="0" err="1"/>
              <a:t>ii</a:t>
            </a:r>
            <a:r>
              <a:rPr lang="es-ES_tradnl" dirty="0"/>
              <a:t>) anulación total:  Existiría una anulación total si el laudo y disposiciones dictaminadas por el tribunal arbitral son anuladas en su integridad. Considérese, que el Convenio CIADI es de carácter pro inversionista permite que las partes anuladas de un laudo puedan someterse nuevamente a arbitraje. </a:t>
            </a:r>
            <a:endParaRPr lang="es-GT" dirty="0"/>
          </a:p>
          <a:p>
            <a:pPr algn="just"/>
            <a:r>
              <a:rPr lang="es-ES_tradnl" dirty="0"/>
              <a:t> </a:t>
            </a:r>
            <a:endParaRPr lang="es-GT" dirty="0"/>
          </a:p>
          <a:p>
            <a:pPr algn="just"/>
            <a:r>
              <a:rPr lang="es-ES_tradnl" dirty="0"/>
              <a:t>Si ese fuera el caso, TECO podría volver a reclamar al Estado de Guatemala en un tercer arbitraje el cargo de US$222.0 millones. </a:t>
            </a:r>
            <a:endParaRPr lang="es-GT" sz="1200" dirty="0">
              <a:effectLst/>
              <a:ea typeface="Times New Roman" panose="02020603050405020304" pitchFamily="18" charset="0"/>
            </a:endParaRPr>
          </a:p>
        </p:txBody>
      </p:sp>
    </p:spTree>
    <p:extLst>
      <p:ext uri="{BB962C8B-B14F-4D97-AF65-F5344CB8AC3E}">
        <p14:creationId xmlns:p14="http://schemas.microsoft.com/office/powerpoint/2010/main" val="34919521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1883024" y="1357298"/>
            <a:ext cx="8784976" cy="3735866"/>
          </a:xfrm>
          <a:prstGeom prst="rect">
            <a:avLst/>
          </a:prstGeom>
        </p:spPr>
        <p:txBody>
          <a:bodyPr vert="horz" lIns="91440" tIns="45720" rIns="91440" bIns="45720" rtlCol="0" anchor="ctr">
            <a:noAutofit/>
          </a:bodyPr>
          <a:lstStyle/>
          <a:p>
            <a:pPr algn="ctr">
              <a:defRPr/>
            </a:pPr>
            <a:endParaRPr lang="es-GT" b="1" kern="0" dirty="0">
              <a:latin typeface="Times New Roman" pitchFamily="18" charset="0"/>
              <a:ea typeface="+mj-ea"/>
              <a:cs typeface="Times New Roman" pitchFamily="18" charset="0"/>
            </a:endParaRPr>
          </a:p>
        </p:txBody>
      </p:sp>
      <p:sp>
        <p:nvSpPr>
          <p:cNvPr id="6" name="5 CuadroTexto"/>
          <p:cNvSpPr txBox="1"/>
          <p:nvPr/>
        </p:nvSpPr>
        <p:spPr>
          <a:xfrm>
            <a:off x="511976" y="1357298"/>
            <a:ext cx="10681252" cy="1384995"/>
          </a:xfrm>
          <a:prstGeom prst="rect">
            <a:avLst/>
          </a:prstGeom>
          <a:noFill/>
        </p:spPr>
        <p:txBody>
          <a:bodyPr wrap="square" rtlCol="0">
            <a:spAutoFit/>
          </a:bodyPr>
          <a:lstStyle/>
          <a:p>
            <a:pPr algn="just">
              <a:defRPr/>
            </a:pPr>
            <a:r>
              <a:rPr lang="es-GT" sz="2400" dirty="0">
                <a:ea typeface="+mj-ea"/>
                <a:cs typeface="+mj-cs"/>
              </a:rPr>
              <a:t>Factores que promueven diferencias entre la posición fiscal proyectada y la observada, originados por eventos adversos para las finanzas públicas</a:t>
            </a:r>
            <a:r>
              <a:rPr lang="es-ES" sz="2400" dirty="0">
                <a:ea typeface="+mj-ea"/>
                <a:cs typeface="+mj-cs"/>
              </a:rPr>
              <a:t>.  </a:t>
            </a:r>
          </a:p>
          <a:p>
            <a:pPr algn="just">
              <a:defRPr/>
            </a:pPr>
            <a:endParaRPr lang="es-ES" dirty="0"/>
          </a:p>
          <a:p>
            <a:pPr algn="just">
              <a:defRPr/>
            </a:pPr>
            <a:endParaRPr lang="es-ES" dirty="0"/>
          </a:p>
        </p:txBody>
      </p:sp>
      <p:pic>
        <p:nvPicPr>
          <p:cNvPr id="2051" name="Imagen 1"/>
          <p:cNvPicPr>
            <a:picLocks noChangeAspect="1" noChangeArrowheads="1"/>
          </p:cNvPicPr>
          <p:nvPr/>
        </p:nvPicPr>
        <p:blipFill rotWithShape="1">
          <a:blip r:embed="rId3">
            <a:extLst>
              <a:ext uri="{28A0092B-C50C-407E-A947-70E740481C1C}">
                <a14:useLocalDpi xmlns:a14="http://schemas.microsoft.com/office/drawing/2010/main" val="0"/>
              </a:ext>
            </a:extLst>
          </a:blip>
          <a:srcRect l="18290" r="29525" b="50858"/>
          <a:stretch/>
        </p:blipFill>
        <p:spPr bwMode="auto">
          <a:xfrm>
            <a:off x="3031528" y="2398644"/>
            <a:ext cx="5840909" cy="404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699297E4-E408-4947-9272-EAA13275A2F9}"/>
              </a:ext>
            </a:extLst>
          </p:cNvPr>
          <p:cNvSpPr>
            <a:spLocks noGrp="1"/>
          </p:cNvSpPr>
          <p:nvPr>
            <p:ph type="title"/>
          </p:nvPr>
        </p:nvSpPr>
        <p:spPr/>
        <p:txBody>
          <a:bodyPr/>
          <a:lstStyle/>
          <a:p>
            <a:r>
              <a:rPr lang="es-419" dirty="0"/>
              <a:t>Riesgos Fiscales</a:t>
            </a:r>
          </a:p>
        </p:txBody>
      </p:sp>
    </p:spTree>
    <p:extLst>
      <p:ext uri="{BB962C8B-B14F-4D97-AF65-F5344CB8AC3E}">
        <p14:creationId xmlns:p14="http://schemas.microsoft.com/office/powerpoint/2010/main" val="11652754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65F65A-84CE-4FD8-AF31-EE41FC8ABF85}"/>
              </a:ext>
            </a:extLst>
          </p:cNvPr>
          <p:cNvSpPr>
            <a:spLocks noGrp="1"/>
          </p:cNvSpPr>
          <p:nvPr>
            <p:ph type="title"/>
          </p:nvPr>
        </p:nvSpPr>
        <p:spPr>
          <a:xfrm>
            <a:off x="-1149626" y="59818"/>
            <a:ext cx="10515600" cy="1325563"/>
          </a:xfrm>
        </p:spPr>
        <p:txBody>
          <a:bodyPr>
            <a:normAutofit/>
          </a:bodyPr>
          <a:lstStyle/>
          <a:p>
            <a:pPr algn="ctr"/>
            <a:r>
              <a:rPr lang="es-ES_tradnl" dirty="0">
                <a:ea typeface="+mn-ea"/>
                <a:cs typeface="+mn-cs"/>
              </a:rPr>
              <a:t>Sistema de pensiones: Clases Pasivas Civiles del Estado</a:t>
            </a:r>
            <a:br>
              <a:rPr lang="es-GT" b="1" dirty="0"/>
            </a:br>
            <a:endParaRPr lang="es-GT" dirty="0"/>
          </a:p>
        </p:txBody>
      </p:sp>
      <p:sp>
        <p:nvSpPr>
          <p:cNvPr id="3" name="Marcador de contenido 2">
            <a:extLst>
              <a:ext uri="{FF2B5EF4-FFF2-40B4-BE49-F238E27FC236}">
                <a16:creationId xmlns:a16="http://schemas.microsoft.com/office/drawing/2014/main" id="{990CD4C5-704C-479B-8E92-61F80924F799}"/>
              </a:ext>
            </a:extLst>
          </p:cNvPr>
          <p:cNvSpPr>
            <a:spLocks noGrp="1"/>
          </p:cNvSpPr>
          <p:nvPr>
            <p:ph idx="1"/>
          </p:nvPr>
        </p:nvSpPr>
        <p:spPr>
          <a:xfrm>
            <a:off x="737616" y="1185545"/>
            <a:ext cx="10515600" cy="4351338"/>
          </a:xfrm>
        </p:spPr>
        <p:txBody>
          <a:bodyPr>
            <a:normAutofit/>
          </a:bodyPr>
          <a:lstStyle/>
          <a:p>
            <a:pPr marL="228600" lvl="2">
              <a:spcBef>
                <a:spcPts val="1000"/>
              </a:spcBef>
            </a:pPr>
            <a:r>
              <a:rPr lang="es-ES_tradnl" sz="2400" dirty="0"/>
              <a:t>Mejoras en el sistema de pagos</a:t>
            </a:r>
            <a:endParaRPr lang="es-GT" sz="2400" dirty="0"/>
          </a:p>
        </p:txBody>
      </p:sp>
      <p:sp>
        <p:nvSpPr>
          <p:cNvPr id="5" name="Rectángulo 4">
            <a:extLst>
              <a:ext uri="{FF2B5EF4-FFF2-40B4-BE49-F238E27FC236}">
                <a16:creationId xmlns:a16="http://schemas.microsoft.com/office/drawing/2014/main" id="{955D012F-858E-46E3-9AB3-3E6129831107}"/>
              </a:ext>
            </a:extLst>
          </p:cNvPr>
          <p:cNvSpPr/>
          <p:nvPr/>
        </p:nvSpPr>
        <p:spPr>
          <a:xfrm>
            <a:off x="737616" y="1873842"/>
            <a:ext cx="10515600" cy="1200329"/>
          </a:xfrm>
          <a:prstGeom prst="rect">
            <a:avLst/>
          </a:prstGeom>
        </p:spPr>
        <p:txBody>
          <a:bodyPr wrap="square">
            <a:spAutoFit/>
          </a:bodyPr>
          <a:lstStyle/>
          <a:p>
            <a:pPr algn="just"/>
            <a:r>
              <a:rPr lang="es-ES_tradnl" dirty="0">
                <a:latin typeface="Times New Roman" panose="02020603050405020304" pitchFamily="18" charset="0"/>
                <a:ea typeface="Times New Roman" panose="02020603050405020304" pitchFamily="18" charset="0"/>
              </a:rPr>
              <a:t>Como resultado de la implementación de mecanismos de control cruzado, se determina la reincorporación de pensionados a entidades del sector público, causa de suspensión inmediata de la pensión. Durante el primer semestre de 2021, se han reincorporado al servicio público 78 pensionados, cuyas pensiones representan un monto acumulado de Q323,235.28 mensuales.</a:t>
            </a:r>
            <a:endParaRPr lang="es-GT" dirty="0"/>
          </a:p>
        </p:txBody>
      </p:sp>
      <p:graphicFrame>
        <p:nvGraphicFramePr>
          <p:cNvPr id="6" name="Tabla 5">
            <a:extLst>
              <a:ext uri="{FF2B5EF4-FFF2-40B4-BE49-F238E27FC236}">
                <a16:creationId xmlns:a16="http://schemas.microsoft.com/office/drawing/2014/main" id="{4BEAF039-6A14-411A-922D-926ACB6532CE}"/>
              </a:ext>
            </a:extLst>
          </p:cNvPr>
          <p:cNvGraphicFramePr>
            <a:graphicFrameLocks noGrp="1"/>
          </p:cNvGraphicFramePr>
          <p:nvPr/>
        </p:nvGraphicFramePr>
        <p:xfrm>
          <a:off x="3086576" y="3317281"/>
          <a:ext cx="5817679" cy="3211356"/>
        </p:xfrm>
        <a:graphic>
          <a:graphicData uri="http://schemas.openxmlformats.org/drawingml/2006/table">
            <a:tbl>
              <a:tblPr firstRow="1" firstCol="1" bandRow="1"/>
              <a:tblGrid>
                <a:gridCol w="1577137">
                  <a:extLst>
                    <a:ext uri="{9D8B030D-6E8A-4147-A177-3AD203B41FA5}">
                      <a16:colId xmlns:a16="http://schemas.microsoft.com/office/drawing/2014/main" val="80431535"/>
                    </a:ext>
                  </a:extLst>
                </a:gridCol>
                <a:gridCol w="1032749">
                  <a:extLst>
                    <a:ext uri="{9D8B030D-6E8A-4147-A177-3AD203B41FA5}">
                      <a16:colId xmlns:a16="http://schemas.microsoft.com/office/drawing/2014/main" val="3296277034"/>
                    </a:ext>
                  </a:extLst>
                </a:gridCol>
                <a:gridCol w="1280274">
                  <a:extLst>
                    <a:ext uri="{9D8B030D-6E8A-4147-A177-3AD203B41FA5}">
                      <a16:colId xmlns:a16="http://schemas.microsoft.com/office/drawing/2014/main" val="2286297054"/>
                    </a:ext>
                  </a:extLst>
                </a:gridCol>
                <a:gridCol w="1927519">
                  <a:extLst>
                    <a:ext uri="{9D8B030D-6E8A-4147-A177-3AD203B41FA5}">
                      <a16:colId xmlns:a16="http://schemas.microsoft.com/office/drawing/2014/main" val="3126091460"/>
                    </a:ext>
                  </a:extLst>
                </a:gridCol>
              </a:tblGrid>
              <a:tr h="637108">
                <a:tc>
                  <a:txBody>
                    <a:bodyPr/>
                    <a:lstStyle/>
                    <a:p>
                      <a:pPr algn="ctr">
                        <a:lnSpc>
                          <a:spcPct val="115000"/>
                        </a:lnSpc>
                        <a:spcAft>
                          <a:spcPts val="0"/>
                        </a:spcAft>
                      </a:pPr>
                      <a:r>
                        <a:rPr lang="es-GT" sz="1600" b="0">
                          <a:solidFill>
                            <a:srgbClr val="000000"/>
                          </a:solidFill>
                          <a:effectLst/>
                          <a:latin typeface="Berlin Sans FB" panose="020E0602020502020306" pitchFamily="34" charset="0"/>
                          <a:ea typeface="Times New Roman" panose="02020603050405020304" pitchFamily="18" charset="0"/>
                          <a:cs typeface="Times New Roman" panose="02020603050405020304" pitchFamily="18" charset="0"/>
                        </a:rPr>
                        <a:t>Mes</a:t>
                      </a:r>
                      <a:endParaRPr lang="es-GT" sz="1200" b="0">
                        <a:effectLst/>
                        <a:latin typeface="Berlin Sans FB" panose="020E0602020502020306"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es-GT" sz="1600" b="0" dirty="0">
                          <a:solidFill>
                            <a:srgbClr val="000000"/>
                          </a:solidFill>
                          <a:effectLst/>
                          <a:latin typeface="Berlin Sans FB" panose="020E0602020502020306" pitchFamily="34" charset="0"/>
                          <a:ea typeface="Times New Roman" panose="02020603050405020304" pitchFamily="18" charset="0"/>
                          <a:cs typeface="Times New Roman" panose="02020603050405020304" pitchFamily="18" charset="0"/>
                        </a:rPr>
                        <a:t>Cantidad</a:t>
                      </a:r>
                      <a:endParaRPr lang="es-GT" sz="1200" b="0" dirty="0">
                        <a:effectLst/>
                        <a:latin typeface="Berlin Sans FB" panose="020E0602020502020306"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es-GT" sz="1600" b="0">
                          <a:solidFill>
                            <a:srgbClr val="000000"/>
                          </a:solidFill>
                          <a:effectLst/>
                          <a:latin typeface="Berlin Sans FB" panose="020E0602020502020306" pitchFamily="34" charset="0"/>
                          <a:ea typeface="Times New Roman" panose="02020603050405020304" pitchFamily="18" charset="0"/>
                          <a:cs typeface="Times New Roman" panose="02020603050405020304" pitchFamily="18" charset="0"/>
                        </a:rPr>
                        <a:t>Monto</a:t>
                      </a:r>
                      <a:endParaRPr lang="es-GT" sz="1200" b="0">
                        <a:effectLst/>
                        <a:latin typeface="Berlin Sans FB" panose="020E0602020502020306"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es-GT" sz="1600" b="0">
                          <a:solidFill>
                            <a:srgbClr val="000000"/>
                          </a:solidFill>
                          <a:effectLst/>
                          <a:latin typeface="Berlin Sans FB" panose="020E0602020502020306" pitchFamily="34" charset="0"/>
                          <a:ea typeface="Times New Roman" panose="02020603050405020304" pitchFamily="18" charset="0"/>
                          <a:cs typeface="Times New Roman" panose="02020603050405020304" pitchFamily="18" charset="0"/>
                        </a:rPr>
                        <a:t>Ahorro estimado</a:t>
                      </a:r>
                      <a:endParaRPr lang="es-GT" sz="1200" b="0">
                        <a:effectLst/>
                        <a:latin typeface="Berlin Sans FB" panose="020E0602020502020306"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495321198"/>
                  </a:ext>
                </a:extLst>
              </a:tr>
              <a:tr h="321781">
                <a:tc>
                  <a:txBody>
                    <a:bodyPr/>
                    <a:lstStyle/>
                    <a:p>
                      <a:pPr algn="ctr">
                        <a:lnSpc>
                          <a:spcPct val="115000"/>
                        </a:lnSpc>
                        <a:spcAft>
                          <a:spcPts val="0"/>
                        </a:spcAft>
                      </a:pPr>
                      <a:r>
                        <a:rPr lang="es-GT" sz="1600" b="0">
                          <a:solidFill>
                            <a:srgbClr val="000000"/>
                          </a:solidFill>
                          <a:effectLst/>
                          <a:latin typeface="Berlin Sans FB" panose="020E0602020502020306" pitchFamily="34" charset="0"/>
                          <a:ea typeface="Times New Roman" panose="02020603050405020304" pitchFamily="18" charset="0"/>
                          <a:cs typeface="Times New Roman" panose="02020603050405020304" pitchFamily="18" charset="0"/>
                        </a:rPr>
                        <a:t>Enero</a:t>
                      </a:r>
                      <a:endParaRPr lang="es-GT" sz="1200" b="0">
                        <a:effectLst/>
                        <a:latin typeface="Berlin Sans FB" panose="020E0602020502020306"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GT" sz="1600" b="0">
                          <a:solidFill>
                            <a:srgbClr val="000000"/>
                          </a:solidFill>
                          <a:effectLst/>
                          <a:latin typeface="Berlin Sans FB" panose="020E0602020502020306" pitchFamily="34" charset="0"/>
                          <a:ea typeface="Times New Roman" panose="02020603050405020304" pitchFamily="18" charset="0"/>
                          <a:cs typeface="Times New Roman" panose="02020603050405020304" pitchFamily="18" charset="0"/>
                        </a:rPr>
                        <a:t>13</a:t>
                      </a:r>
                      <a:endParaRPr lang="es-GT" sz="1200" b="0">
                        <a:effectLst/>
                        <a:latin typeface="Berlin Sans FB" panose="020E0602020502020306"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GT" sz="1600" b="0">
                          <a:solidFill>
                            <a:srgbClr val="000000"/>
                          </a:solidFill>
                          <a:effectLst/>
                          <a:latin typeface="Berlin Sans FB" panose="020E0602020502020306" pitchFamily="34" charset="0"/>
                          <a:ea typeface="Times New Roman" panose="02020603050405020304" pitchFamily="18" charset="0"/>
                          <a:cs typeface="Times New Roman" panose="02020603050405020304" pitchFamily="18" charset="0"/>
                        </a:rPr>
                        <a:t>47,542.40</a:t>
                      </a:r>
                      <a:endParaRPr lang="es-GT" sz="1200" b="0">
                        <a:effectLst/>
                        <a:latin typeface="Berlin Sans FB" panose="020E0602020502020306"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GT" sz="1600" b="0">
                          <a:solidFill>
                            <a:srgbClr val="000000"/>
                          </a:solidFill>
                          <a:effectLst/>
                          <a:latin typeface="Berlin Sans FB" panose="020E0602020502020306" pitchFamily="34" charset="0"/>
                          <a:ea typeface="Times New Roman" panose="02020603050405020304" pitchFamily="18" charset="0"/>
                          <a:cs typeface="Times New Roman" panose="02020603050405020304" pitchFamily="18" charset="0"/>
                        </a:rPr>
                        <a:t>570,508.80</a:t>
                      </a:r>
                      <a:endParaRPr lang="es-GT" sz="1200" b="0">
                        <a:effectLst/>
                        <a:latin typeface="Berlin Sans FB" panose="020E0602020502020306"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741226"/>
                  </a:ext>
                </a:extLst>
              </a:tr>
              <a:tr h="321781">
                <a:tc>
                  <a:txBody>
                    <a:bodyPr/>
                    <a:lstStyle/>
                    <a:p>
                      <a:pPr algn="ctr">
                        <a:lnSpc>
                          <a:spcPct val="115000"/>
                        </a:lnSpc>
                        <a:spcAft>
                          <a:spcPts val="0"/>
                        </a:spcAft>
                      </a:pPr>
                      <a:r>
                        <a:rPr lang="es-GT" sz="1600" b="0">
                          <a:solidFill>
                            <a:srgbClr val="000000"/>
                          </a:solidFill>
                          <a:effectLst/>
                          <a:latin typeface="Berlin Sans FB" panose="020E0602020502020306" pitchFamily="34" charset="0"/>
                          <a:ea typeface="Times New Roman" panose="02020603050405020304" pitchFamily="18" charset="0"/>
                          <a:cs typeface="Times New Roman" panose="02020603050405020304" pitchFamily="18" charset="0"/>
                        </a:rPr>
                        <a:t>Febrero</a:t>
                      </a:r>
                      <a:endParaRPr lang="es-GT" sz="1200" b="0">
                        <a:effectLst/>
                        <a:latin typeface="Berlin Sans FB" panose="020E0602020502020306"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GT" sz="1600" b="0">
                          <a:solidFill>
                            <a:srgbClr val="000000"/>
                          </a:solidFill>
                          <a:effectLst/>
                          <a:latin typeface="Berlin Sans FB" panose="020E0602020502020306" pitchFamily="34" charset="0"/>
                          <a:ea typeface="Times New Roman" panose="02020603050405020304" pitchFamily="18" charset="0"/>
                          <a:cs typeface="Times New Roman" panose="02020603050405020304" pitchFamily="18" charset="0"/>
                        </a:rPr>
                        <a:t>11</a:t>
                      </a:r>
                      <a:endParaRPr lang="es-GT" sz="1200" b="0">
                        <a:effectLst/>
                        <a:latin typeface="Berlin Sans FB" panose="020E0602020502020306"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GT" sz="1600" b="0">
                          <a:solidFill>
                            <a:srgbClr val="000000"/>
                          </a:solidFill>
                          <a:effectLst/>
                          <a:latin typeface="Berlin Sans FB" panose="020E0602020502020306" pitchFamily="34" charset="0"/>
                          <a:ea typeface="Times New Roman" panose="02020603050405020304" pitchFamily="18" charset="0"/>
                          <a:cs typeface="Times New Roman" panose="02020603050405020304" pitchFamily="18" charset="0"/>
                        </a:rPr>
                        <a:t>42,464.60</a:t>
                      </a:r>
                      <a:endParaRPr lang="es-GT" sz="1200" b="0">
                        <a:effectLst/>
                        <a:latin typeface="Berlin Sans FB" panose="020E0602020502020306"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GT" sz="1600" b="0">
                          <a:solidFill>
                            <a:srgbClr val="000000"/>
                          </a:solidFill>
                          <a:effectLst/>
                          <a:latin typeface="Berlin Sans FB" panose="020E0602020502020306" pitchFamily="34" charset="0"/>
                          <a:ea typeface="Times New Roman" panose="02020603050405020304" pitchFamily="18" charset="0"/>
                          <a:cs typeface="Times New Roman" panose="02020603050405020304" pitchFamily="18" charset="0"/>
                        </a:rPr>
                        <a:t>467,110.60</a:t>
                      </a:r>
                      <a:endParaRPr lang="es-GT" sz="1200" b="0">
                        <a:effectLst/>
                        <a:latin typeface="Berlin Sans FB" panose="020E0602020502020306"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38260457"/>
                  </a:ext>
                </a:extLst>
              </a:tr>
              <a:tr h="321781">
                <a:tc>
                  <a:txBody>
                    <a:bodyPr/>
                    <a:lstStyle/>
                    <a:p>
                      <a:pPr algn="ctr">
                        <a:lnSpc>
                          <a:spcPct val="115000"/>
                        </a:lnSpc>
                        <a:spcAft>
                          <a:spcPts val="0"/>
                        </a:spcAft>
                      </a:pPr>
                      <a:r>
                        <a:rPr lang="es-GT" sz="1600" b="0">
                          <a:solidFill>
                            <a:srgbClr val="000000"/>
                          </a:solidFill>
                          <a:effectLst/>
                          <a:latin typeface="Berlin Sans FB" panose="020E0602020502020306" pitchFamily="34" charset="0"/>
                          <a:ea typeface="Times New Roman" panose="02020603050405020304" pitchFamily="18" charset="0"/>
                          <a:cs typeface="Times New Roman" panose="02020603050405020304" pitchFamily="18" charset="0"/>
                        </a:rPr>
                        <a:t>Marzo</a:t>
                      </a:r>
                      <a:endParaRPr lang="es-GT" sz="1200" b="0">
                        <a:effectLst/>
                        <a:latin typeface="Berlin Sans FB" panose="020E0602020502020306"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GT" sz="1600" b="0">
                          <a:solidFill>
                            <a:srgbClr val="000000"/>
                          </a:solidFill>
                          <a:effectLst/>
                          <a:latin typeface="Berlin Sans FB" panose="020E0602020502020306" pitchFamily="34" charset="0"/>
                          <a:ea typeface="Times New Roman" panose="02020603050405020304" pitchFamily="18" charset="0"/>
                          <a:cs typeface="Times New Roman" panose="02020603050405020304" pitchFamily="18" charset="0"/>
                        </a:rPr>
                        <a:t>10</a:t>
                      </a:r>
                      <a:endParaRPr lang="es-GT" sz="1200" b="0">
                        <a:effectLst/>
                        <a:latin typeface="Berlin Sans FB" panose="020E0602020502020306"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GT" sz="1600" b="0">
                          <a:solidFill>
                            <a:srgbClr val="000000"/>
                          </a:solidFill>
                          <a:effectLst/>
                          <a:latin typeface="Berlin Sans FB" panose="020E0602020502020306" pitchFamily="34" charset="0"/>
                          <a:ea typeface="Times New Roman" panose="02020603050405020304" pitchFamily="18" charset="0"/>
                          <a:cs typeface="Times New Roman" panose="02020603050405020304" pitchFamily="18" charset="0"/>
                        </a:rPr>
                        <a:t>38,397.30</a:t>
                      </a:r>
                      <a:endParaRPr lang="es-GT" sz="1200" b="0">
                        <a:effectLst/>
                        <a:latin typeface="Berlin Sans FB" panose="020E0602020502020306"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GT" sz="1600" b="0">
                          <a:solidFill>
                            <a:srgbClr val="000000"/>
                          </a:solidFill>
                          <a:effectLst/>
                          <a:latin typeface="Berlin Sans FB" panose="020E0602020502020306" pitchFamily="34" charset="0"/>
                          <a:ea typeface="Times New Roman" panose="02020603050405020304" pitchFamily="18" charset="0"/>
                          <a:cs typeface="Times New Roman" panose="02020603050405020304" pitchFamily="18" charset="0"/>
                        </a:rPr>
                        <a:t>383,973.00</a:t>
                      </a:r>
                      <a:endParaRPr lang="es-GT" sz="1200" b="0">
                        <a:effectLst/>
                        <a:latin typeface="Berlin Sans FB" panose="020E0602020502020306"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0463719"/>
                  </a:ext>
                </a:extLst>
              </a:tr>
              <a:tr h="321781">
                <a:tc>
                  <a:txBody>
                    <a:bodyPr/>
                    <a:lstStyle/>
                    <a:p>
                      <a:pPr algn="ctr">
                        <a:lnSpc>
                          <a:spcPct val="115000"/>
                        </a:lnSpc>
                        <a:spcAft>
                          <a:spcPts val="0"/>
                        </a:spcAft>
                      </a:pPr>
                      <a:r>
                        <a:rPr lang="es-GT" sz="1600" b="0">
                          <a:solidFill>
                            <a:srgbClr val="000000"/>
                          </a:solidFill>
                          <a:effectLst/>
                          <a:latin typeface="Berlin Sans FB" panose="020E0602020502020306" pitchFamily="34" charset="0"/>
                          <a:ea typeface="Times New Roman" panose="02020603050405020304" pitchFamily="18" charset="0"/>
                          <a:cs typeface="Times New Roman" panose="02020603050405020304" pitchFamily="18" charset="0"/>
                        </a:rPr>
                        <a:t>Abril</a:t>
                      </a:r>
                      <a:endParaRPr lang="es-GT" sz="1200" b="0">
                        <a:effectLst/>
                        <a:latin typeface="Berlin Sans FB" panose="020E0602020502020306"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GT" sz="1600" b="0">
                          <a:solidFill>
                            <a:srgbClr val="000000"/>
                          </a:solidFill>
                          <a:effectLst/>
                          <a:latin typeface="Berlin Sans FB" panose="020E0602020502020306" pitchFamily="34" charset="0"/>
                          <a:ea typeface="Times New Roman" panose="02020603050405020304" pitchFamily="18" charset="0"/>
                          <a:cs typeface="Times New Roman" panose="02020603050405020304" pitchFamily="18" charset="0"/>
                        </a:rPr>
                        <a:t>11</a:t>
                      </a:r>
                      <a:endParaRPr lang="es-GT" sz="1200" b="0">
                        <a:effectLst/>
                        <a:latin typeface="Berlin Sans FB" panose="020E0602020502020306"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GT" sz="1600" b="0">
                          <a:solidFill>
                            <a:srgbClr val="000000"/>
                          </a:solidFill>
                          <a:effectLst/>
                          <a:latin typeface="Berlin Sans FB" panose="020E0602020502020306" pitchFamily="34" charset="0"/>
                          <a:ea typeface="Times New Roman" panose="02020603050405020304" pitchFamily="18" charset="0"/>
                          <a:cs typeface="Times New Roman" panose="02020603050405020304" pitchFamily="18" charset="0"/>
                        </a:rPr>
                        <a:t>48,938.00</a:t>
                      </a:r>
                      <a:endParaRPr lang="es-GT" sz="1200" b="0">
                        <a:effectLst/>
                        <a:latin typeface="Berlin Sans FB" panose="020E0602020502020306"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GT" sz="1600" b="0">
                          <a:solidFill>
                            <a:srgbClr val="000000"/>
                          </a:solidFill>
                          <a:effectLst/>
                          <a:latin typeface="Berlin Sans FB" panose="020E0602020502020306" pitchFamily="34" charset="0"/>
                          <a:ea typeface="Times New Roman" panose="02020603050405020304" pitchFamily="18" charset="0"/>
                          <a:cs typeface="Times New Roman" panose="02020603050405020304" pitchFamily="18" charset="0"/>
                        </a:rPr>
                        <a:t>440,442.00</a:t>
                      </a:r>
                      <a:endParaRPr lang="es-GT" sz="1200" b="0">
                        <a:effectLst/>
                        <a:latin typeface="Berlin Sans FB" panose="020E0602020502020306"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0999868"/>
                  </a:ext>
                </a:extLst>
              </a:tr>
              <a:tr h="321781">
                <a:tc>
                  <a:txBody>
                    <a:bodyPr/>
                    <a:lstStyle/>
                    <a:p>
                      <a:pPr algn="ctr">
                        <a:lnSpc>
                          <a:spcPct val="115000"/>
                        </a:lnSpc>
                        <a:spcAft>
                          <a:spcPts val="0"/>
                        </a:spcAft>
                      </a:pPr>
                      <a:r>
                        <a:rPr lang="es-GT" sz="1600" b="0">
                          <a:solidFill>
                            <a:srgbClr val="000000"/>
                          </a:solidFill>
                          <a:effectLst/>
                          <a:latin typeface="Berlin Sans FB" panose="020E0602020502020306" pitchFamily="34" charset="0"/>
                          <a:ea typeface="Times New Roman" panose="02020603050405020304" pitchFamily="18" charset="0"/>
                          <a:cs typeface="Times New Roman" panose="02020603050405020304" pitchFamily="18" charset="0"/>
                        </a:rPr>
                        <a:t>Mayo</a:t>
                      </a:r>
                      <a:endParaRPr lang="es-GT" sz="1200" b="0">
                        <a:effectLst/>
                        <a:latin typeface="Berlin Sans FB" panose="020E0602020502020306"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GT" sz="1600" b="0">
                          <a:solidFill>
                            <a:srgbClr val="000000"/>
                          </a:solidFill>
                          <a:effectLst/>
                          <a:latin typeface="Berlin Sans FB" panose="020E0602020502020306" pitchFamily="34" charset="0"/>
                          <a:ea typeface="Times New Roman" panose="02020603050405020304" pitchFamily="18" charset="0"/>
                          <a:cs typeface="Times New Roman" panose="02020603050405020304" pitchFamily="18" charset="0"/>
                        </a:rPr>
                        <a:t>8</a:t>
                      </a:r>
                      <a:endParaRPr lang="es-GT" sz="1200" b="0">
                        <a:effectLst/>
                        <a:latin typeface="Berlin Sans FB" panose="020E0602020502020306"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GT" sz="1600" b="0">
                          <a:solidFill>
                            <a:srgbClr val="000000"/>
                          </a:solidFill>
                          <a:effectLst/>
                          <a:latin typeface="Berlin Sans FB" panose="020E0602020502020306" pitchFamily="34" charset="0"/>
                          <a:ea typeface="Times New Roman" panose="02020603050405020304" pitchFamily="18" charset="0"/>
                          <a:cs typeface="Times New Roman" panose="02020603050405020304" pitchFamily="18" charset="0"/>
                        </a:rPr>
                        <a:t>35,194.98</a:t>
                      </a:r>
                      <a:endParaRPr lang="es-GT" sz="1200" b="0">
                        <a:effectLst/>
                        <a:latin typeface="Berlin Sans FB" panose="020E0602020502020306"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GT" sz="1600" b="0">
                          <a:solidFill>
                            <a:srgbClr val="000000"/>
                          </a:solidFill>
                          <a:effectLst/>
                          <a:latin typeface="Berlin Sans FB" panose="020E0602020502020306" pitchFamily="34" charset="0"/>
                          <a:ea typeface="Times New Roman" panose="02020603050405020304" pitchFamily="18" charset="0"/>
                          <a:cs typeface="Times New Roman" panose="02020603050405020304" pitchFamily="18" charset="0"/>
                        </a:rPr>
                        <a:t>281,559.84</a:t>
                      </a:r>
                      <a:endParaRPr lang="es-GT" sz="1200" b="0">
                        <a:effectLst/>
                        <a:latin typeface="Berlin Sans FB" panose="020E0602020502020306"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6987276"/>
                  </a:ext>
                </a:extLst>
              </a:tr>
              <a:tr h="321781">
                <a:tc>
                  <a:txBody>
                    <a:bodyPr/>
                    <a:lstStyle/>
                    <a:p>
                      <a:pPr algn="ctr">
                        <a:lnSpc>
                          <a:spcPct val="115000"/>
                        </a:lnSpc>
                        <a:spcAft>
                          <a:spcPts val="0"/>
                        </a:spcAft>
                      </a:pPr>
                      <a:r>
                        <a:rPr lang="es-GT" sz="1600" b="0">
                          <a:solidFill>
                            <a:srgbClr val="000000"/>
                          </a:solidFill>
                          <a:effectLst/>
                          <a:latin typeface="Berlin Sans FB" panose="020E0602020502020306" pitchFamily="34" charset="0"/>
                          <a:ea typeface="Times New Roman" panose="02020603050405020304" pitchFamily="18" charset="0"/>
                          <a:cs typeface="Times New Roman" panose="02020603050405020304" pitchFamily="18" charset="0"/>
                        </a:rPr>
                        <a:t>Junio</a:t>
                      </a:r>
                      <a:endParaRPr lang="es-GT" sz="1200" b="0">
                        <a:effectLst/>
                        <a:latin typeface="Berlin Sans FB" panose="020E0602020502020306"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GT" sz="1600" b="0">
                          <a:solidFill>
                            <a:srgbClr val="000000"/>
                          </a:solidFill>
                          <a:effectLst/>
                          <a:latin typeface="Berlin Sans FB" panose="020E0602020502020306" pitchFamily="34" charset="0"/>
                          <a:ea typeface="Times New Roman" panose="02020603050405020304" pitchFamily="18" charset="0"/>
                          <a:cs typeface="Times New Roman" panose="02020603050405020304" pitchFamily="18" charset="0"/>
                        </a:rPr>
                        <a:t>19</a:t>
                      </a:r>
                      <a:endParaRPr lang="es-GT" sz="1200" b="0">
                        <a:effectLst/>
                        <a:latin typeface="Berlin Sans FB" panose="020E0602020502020306"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GT" sz="1600" b="0">
                          <a:solidFill>
                            <a:srgbClr val="000000"/>
                          </a:solidFill>
                          <a:effectLst/>
                          <a:latin typeface="Berlin Sans FB" panose="020E0602020502020306" pitchFamily="34" charset="0"/>
                          <a:ea typeface="Times New Roman" panose="02020603050405020304" pitchFamily="18" charset="0"/>
                          <a:cs typeface="Times New Roman" panose="02020603050405020304" pitchFamily="18" charset="0"/>
                        </a:rPr>
                        <a:t>81,953.00</a:t>
                      </a:r>
                      <a:endParaRPr lang="es-GT" sz="1200" b="0">
                        <a:effectLst/>
                        <a:latin typeface="Berlin Sans FB" panose="020E0602020502020306"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GT" sz="1600" b="0">
                          <a:solidFill>
                            <a:srgbClr val="000000"/>
                          </a:solidFill>
                          <a:effectLst/>
                          <a:latin typeface="Berlin Sans FB" panose="020E0602020502020306" pitchFamily="34" charset="0"/>
                          <a:ea typeface="Times New Roman" panose="02020603050405020304" pitchFamily="18" charset="0"/>
                          <a:cs typeface="Times New Roman" panose="02020603050405020304" pitchFamily="18" charset="0"/>
                        </a:rPr>
                        <a:t>573,671.00</a:t>
                      </a:r>
                      <a:endParaRPr lang="es-GT" sz="1200" b="0">
                        <a:effectLst/>
                        <a:latin typeface="Berlin Sans FB" panose="020E0602020502020306"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7506612"/>
                  </a:ext>
                </a:extLst>
              </a:tr>
              <a:tr h="321781">
                <a:tc>
                  <a:txBody>
                    <a:bodyPr/>
                    <a:lstStyle/>
                    <a:p>
                      <a:pPr algn="ctr">
                        <a:lnSpc>
                          <a:spcPct val="115000"/>
                        </a:lnSpc>
                        <a:spcAft>
                          <a:spcPts val="0"/>
                        </a:spcAft>
                      </a:pPr>
                      <a:r>
                        <a:rPr lang="es-GT" sz="1600" b="0">
                          <a:solidFill>
                            <a:srgbClr val="000000"/>
                          </a:solidFill>
                          <a:effectLst/>
                          <a:latin typeface="Berlin Sans FB" panose="020E0602020502020306" pitchFamily="34" charset="0"/>
                          <a:ea typeface="Times New Roman" panose="02020603050405020304" pitchFamily="18" charset="0"/>
                          <a:cs typeface="Times New Roman" panose="02020603050405020304" pitchFamily="18" charset="0"/>
                        </a:rPr>
                        <a:t>Julio</a:t>
                      </a:r>
                      <a:endParaRPr lang="es-GT" sz="1200" b="0">
                        <a:effectLst/>
                        <a:latin typeface="Berlin Sans FB" panose="020E0602020502020306"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GT" sz="1600" b="0">
                          <a:solidFill>
                            <a:srgbClr val="000000"/>
                          </a:solidFill>
                          <a:effectLst/>
                          <a:latin typeface="Berlin Sans FB" panose="020E0602020502020306" pitchFamily="34" charset="0"/>
                          <a:ea typeface="Times New Roman" panose="02020603050405020304" pitchFamily="18" charset="0"/>
                          <a:cs typeface="Times New Roman" panose="02020603050405020304" pitchFamily="18" charset="0"/>
                        </a:rPr>
                        <a:t>6</a:t>
                      </a:r>
                      <a:endParaRPr lang="es-GT" sz="1200" b="0">
                        <a:effectLst/>
                        <a:latin typeface="Berlin Sans FB" panose="020E0602020502020306"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GT" sz="1600" b="0">
                          <a:solidFill>
                            <a:srgbClr val="000000"/>
                          </a:solidFill>
                          <a:effectLst/>
                          <a:latin typeface="Berlin Sans FB" panose="020E0602020502020306" pitchFamily="34" charset="0"/>
                          <a:ea typeface="Times New Roman" panose="02020603050405020304" pitchFamily="18" charset="0"/>
                          <a:cs typeface="Times New Roman" panose="02020603050405020304" pitchFamily="18" charset="0"/>
                        </a:rPr>
                        <a:t>28,745.00</a:t>
                      </a:r>
                      <a:endParaRPr lang="es-GT" sz="1200" b="0">
                        <a:effectLst/>
                        <a:latin typeface="Berlin Sans FB" panose="020E0602020502020306"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GT" sz="1600" b="0">
                          <a:solidFill>
                            <a:srgbClr val="000000"/>
                          </a:solidFill>
                          <a:effectLst/>
                          <a:latin typeface="Berlin Sans FB" panose="020E0602020502020306" pitchFamily="34" charset="0"/>
                          <a:ea typeface="Times New Roman" panose="02020603050405020304" pitchFamily="18" charset="0"/>
                          <a:cs typeface="Times New Roman" panose="02020603050405020304" pitchFamily="18" charset="0"/>
                        </a:rPr>
                        <a:t>172,470.00</a:t>
                      </a:r>
                      <a:endParaRPr lang="es-GT" sz="1200" b="0">
                        <a:effectLst/>
                        <a:latin typeface="Berlin Sans FB" panose="020E0602020502020306"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9502436"/>
                  </a:ext>
                </a:extLst>
              </a:tr>
              <a:tr h="321781">
                <a:tc>
                  <a:txBody>
                    <a:bodyPr/>
                    <a:lstStyle/>
                    <a:p>
                      <a:pPr algn="ctr">
                        <a:lnSpc>
                          <a:spcPct val="115000"/>
                        </a:lnSpc>
                        <a:spcAft>
                          <a:spcPts val="0"/>
                        </a:spcAft>
                      </a:pPr>
                      <a:r>
                        <a:rPr lang="es-GT" sz="1600" b="0">
                          <a:solidFill>
                            <a:srgbClr val="000000"/>
                          </a:solidFill>
                          <a:effectLst/>
                          <a:latin typeface="Berlin Sans FB" panose="020E0602020502020306" pitchFamily="34" charset="0"/>
                          <a:ea typeface="Times New Roman" panose="02020603050405020304" pitchFamily="18" charset="0"/>
                          <a:cs typeface="Times New Roman" panose="02020603050405020304" pitchFamily="18" charset="0"/>
                        </a:rPr>
                        <a:t>Totales</a:t>
                      </a:r>
                      <a:endParaRPr lang="es-GT" sz="1200" b="0">
                        <a:effectLst/>
                        <a:latin typeface="Berlin Sans FB" panose="020E0602020502020306"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GT" sz="1600" b="0">
                          <a:solidFill>
                            <a:srgbClr val="000000"/>
                          </a:solidFill>
                          <a:effectLst/>
                          <a:latin typeface="Berlin Sans FB" panose="020E0602020502020306" pitchFamily="34" charset="0"/>
                          <a:ea typeface="Times New Roman" panose="02020603050405020304" pitchFamily="18" charset="0"/>
                          <a:cs typeface="Times New Roman" panose="02020603050405020304" pitchFamily="18" charset="0"/>
                        </a:rPr>
                        <a:t>78</a:t>
                      </a:r>
                      <a:endParaRPr lang="es-GT" sz="1200" b="0">
                        <a:effectLst/>
                        <a:latin typeface="Berlin Sans FB" panose="020E0602020502020306"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GT" sz="1600" b="0">
                          <a:solidFill>
                            <a:srgbClr val="000000"/>
                          </a:solidFill>
                          <a:effectLst/>
                          <a:latin typeface="Berlin Sans FB" panose="020E0602020502020306" pitchFamily="34" charset="0"/>
                          <a:ea typeface="Times New Roman" panose="02020603050405020304" pitchFamily="18" charset="0"/>
                          <a:cs typeface="Times New Roman" panose="02020603050405020304" pitchFamily="18" charset="0"/>
                        </a:rPr>
                        <a:t>323,235.28</a:t>
                      </a:r>
                      <a:endParaRPr lang="es-GT" sz="1200" b="0">
                        <a:effectLst/>
                        <a:latin typeface="Berlin Sans FB" panose="020E0602020502020306"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GT" sz="1600" b="0" dirty="0">
                          <a:solidFill>
                            <a:srgbClr val="000000"/>
                          </a:solidFill>
                          <a:effectLst/>
                          <a:latin typeface="Berlin Sans FB" panose="020E0602020502020306" pitchFamily="34" charset="0"/>
                          <a:ea typeface="Times New Roman" panose="02020603050405020304" pitchFamily="18" charset="0"/>
                          <a:cs typeface="Times New Roman" panose="02020603050405020304" pitchFamily="18" charset="0"/>
                        </a:rPr>
                        <a:t>2,889,735.24</a:t>
                      </a:r>
                      <a:endParaRPr lang="es-GT" sz="1200" b="0" dirty="0">
                        <a:effectLst/>
                        <a:latin typeface="Berlin Sans FB" panose="020E0602020502020306"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5706702"/>
                  </a:ext>
                </a:extLst>
              </a:tr>
            </a:tbl>
          </a:graphicData>
        </a:graphic>
      </p:graphicFrame>
    </p:spTree>
    <p:extLst>
      <p:ext uri="{BB962C8B-B14F-4D97-AF65-F5344CB8AC3E}">
        <p14:creationId xmlns:p14="http://schemas.microsoft.com/office/powerpoint/2010/main" val="3240041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65F65A-84CE-4FD8-AF31-EE41FC8ABF85}"/>
              </a:ext>
            </a:extLst>
          </p:cNvPr>
          <p:cNvSpPr>
            <a:spLocks noGrp="1"/>
          </p:cNvSpPr>
          <p:nvPr>
            <p:ph type="title"/>
          </p:nvPr>
        </p:nvSpPr>
        <p:spPr>
          <a:xfrm>
            <a:off x="838200" y="149270"/>
            <a:ext cx="10515600" cy="1325563"/>
          </a:xfrm>
        </p:spPr>
        <p:txBody>
          <a:bodyPr>
            <a:normAutofit/>
          </a:bodyPr>
          <a:lstStyle/>
          <a:p>
            <a:pPr algn="ctr"/>
            <a:br>
              <a:rPr lang="es-GT" b="1" dirty="0"/>
            </a:br>
            <a:endParaRPr lang="es-GT" dirty="0"/>
          </a:p>
        </p:txBody>
      </p:sp>
      <p:sp>
        <p:nvSpPr>
          <p:cNvPr id="5" name="Rectángulo 4">
            <a:extLst>
              <a:ext uri="{FF2B5EF4-FFF2-40B4-BE49-F238E27FC236}">
                <a16:creationId xmlns:a16="http://schemas.microsoft.com/office/drawing/2014/main" id="{955D012F-858E-46E3-9AB3-3E6129831107}"/>
              </a:ext>
            </a:extLst>
          </p:cNvPr>
          <p:cNvSpPr/>
          <p:nvPr/>
        </p:nvSpPr>
        <p:spPr>
          <a:xfrm>
            <a:off x="737616" y="1025040"/>
            <a:ext cx="10515600" cy="1200329"/>
          </a:xfrm>
          <a:prstGeom prst="rect">
            <a:avLst/>
          </a:prstGeom>
        </p:spPr>
        <p:txBody>
          <a:bodyPr wrap="square">
            <a:spAutoFit/>
          </a:bodyPr>
          <a:lstStyle/>
          <a:p>
            <a:pPr algn="just"/>
            <a:r>
              <a:rPr lang="es-ES_tradnl" dirty="0"/>
              <a:t>Para el Ejercicio Fiscal 2021, se encuentra vigente lo determinado en el Artículo 9 del Decreto 34-2020. «Las personas beneficiarias, quedan exentas de la obligación de presentar el acta de supervivencia durante los ejercicios fiscales 2020 y 2021, la supervivencia se verificará, con el listado e Información de las personas fallecidas que proporcione, cada treinta días el Registro Nacional de las Personas -RENAP-.»</a:t>
            </a:r>
            <a:endParaRPr lang="es-GT" dirty="0"/>
          </a:p>
        </p:txBody>
      </p:sp>
      <p:graphicFrame>
        <p:nvGraphicFramePr>
          <p:cNvPr id="4" name="Tabla 3">
            <a:extLst>
              <a:ext uri="{FF2B5EF4-FFF2-40B4-BE49-F238E27FC236}">
                <a16:creationId xmlns:a16="http://schemas.microsoft.com/office/drawing/2014/main" id="{47F59C7A-D73A-47C5-998D-8C628AF177C7}"/>
              </a:ext>
            </a:extLst>
          </p:cNvPr>
          <p:cNvGraphicFramePr>
            <a:graphicFrameLocks noGrp="1"/>
          </p:cNvGraphicFramePr>
          <p:nvPr>
            <p:extLst>
              <p:ext uri="{D42A27DB-BD31-4B8C-83A1-F6EECF244321}">
                <p14:modId xmlns:p14="http://schemas.microsoft.com/office/powerpoint/2010/main" val="1962057514"/>
              </p:ext>
            </p:extLst>
          </p:nvPr>
        </p:nvGraphicFramePr>
        <p:xfrm>
          <a:off x="2459736" y="2377043"/>
          <a:ext cx="7342631" cy="4270926"/>
        </p:xfrm>
        <a:graphic>
          <a:graphicData uri="http://schemas.openxmlformats.org/drawingml/2006/table">
            <a:tbl>
              <a:tblPr firstRow="1" firstCol="1" bandRow="1"/>
              <a:tblGrid>
                <a:gridCol w="1804985">
                  <a:extLst>
                    <a:ext uri="{9D8B030D-6E8A-4147-A177-3AD203B41FA5}">
                      <a16:colId xmlns:a16="http://schemas.microsoft.com/office/drawing/2014/main" val="1815866893"/>
                    </a:ext>
                  </a:extLst>
                </a:gridCol>
                <a:gridCol w="1462441">
                  <a:extLst>
                    <a:ext uri="{9D8B030D-6E8A-4147-A177-3AD203B41FA5}">
                      <a16:colId xmlns:a16="http://schemas.microsoft.com/office/drawing/2014/main" val="1107688851"/>
                    </a:ext>
                  </a:extLst>
                </a:gridCol>
                <a:gridCol w="1472256">
                  <a:extLst>
                    <a:ext uri="{9D8B030D-6E8A-4147-A177-3AD203B41FA5}">
                      <a16:colId xmlns:a16="http://schemas.microsoft.com/office/drawing/2014/main" val="2232096227"/>
                    </a:ext>
                  </a:extLst>
                </a:gridCol>
                <a:gridCol w="2602949">
                  <a:extLst>
                    <a:ext uri="{9D8B030D-6E8A-4147-A177-3AD203B41FA5}">
                      <a16:colId xmlns:a16="http://schemas.microsoft.com/office/drawing/2014/main" val="1860231241"/>
                    </a:ext>
                  </a:extLst>
                </a:gridCol>
              </a:tblGrid>
              <a:tr h="883406">
                <a:tc>
                  <a:txBody>
                    <a:bodyPr/>
                    <a:lstStyle/>
                    <a:p>
                      <a:pPr algn="ctr">
                        <a:lnSpc>
                          <a:spcPct val="115000"/>
                        </a:lnSpc>
                        <a:spcAft>
                          <a:spcPts val="0"/>
                        </a:spcAft>
                      </a:pPr>
                      <a:r>
                        <a:rPr lang="es-GT" sz="1600" b="0" dirty="0">
                          <a:solidFill>
                            <a:srgbClr val="000000"/>
                          </a:solidFill>
                          <a:effectLst/>
                          <a:latin typeface="Berlin Sans FB" panose="020E0602020502020306" pitchFamily="34" charset="0"/>
                          <a:ea typeface="Times New Roman" panose="02020603050405020304" pitchFamily="18" charset="0"/>
                          <a:cs typeface="Times New Roman" panose="02020603050405020304" pitchFamily="18" charset="0"/>
                        </a:rPr>
                        <a:t>Mes suspensión</a:t>
                      </a:r>
                      <a:endParaRPr lang="es-GT" sz="1200" b="0" dirty="0">
                        <a:effectLst/>
                        <a:latin typeface="Berlin Sans FB" panose="020E0602020502020306"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nSpc>
                          <a:spcPct val="115000"/>
                        </a:lnSpc>
                        <a:spcAft>
                          <a:spcPts val="0"/>
                        </a:spcAft>
                      </a:pPr>
                      <a:r>
                        <a:rPr lang="es-GT" sz="1600" b="0">
                          <a:solidFill>
                            <a:srgbClr val="000000"/>
                          </a:solidFill>
                          <a:effectLst/>
                          <a:latin typeface="Berlin Sans FB" panose="020E0602020502020306" pitchFamily="34" charset="0"/>
                          <a:ea typeface="Times New Roman" panose="02020603050405020304" pitchFamily="18" charset="0"/>
                          <a:cs typeface="Times New Roman" panose="02020603050405020304" pitchFamily="18" charset="0"/>
                        </a:rPr>
                        <a:t>Fallecimientos  </a:t>
                      </a:r>
                      <a:endParaRPr lang="es-GT" sz="1200" b="0">
                        <a:effectLst/>
                        <a:latin typeface="Berlin Sans FB" panose="020E0602020502020306"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es-GT" sz="1600" b="0" dirty="0">
                          <a:solidFill>
                            <a:srgbClr val="000000"/>
                          </a:solidFill>
                          <a:effectLst/>
                          <a:latin typeface="Berlin Sans FB" panose="020E0602020502020306" pitchFamily="34" charset="0"/>
                          <a:ea typeface="Times New Roman" panose="02020603050405020304" pitchFamily="18" charset="0"/>
                          <a:cs typeface="Times New Roman" panose="02020603050405020304" pitchFamily="18" charset="0"/>
                        </a:rPr>
                        <a:t>Monto acumulado</a:t>
                      </a:r>
                      <a:endParaRPr lang="es-GT" sz="1200" b="0" dirty="0">
                        <a:effectLst/>
                        <a:latin typeface="Berlin Sans FB" panose="020E0602020502020306"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es-GT" sz="1600" b="0">
                          <a:solidFill>
                            <a:srgbClr val="000000"/>
                          </a:solidFill>
                          <a:effectLst/>
                          <a:latin typeface="Berlin Sans FB" panose="020E0602020502020306" pitchFamily="34" charset="0"/>
                          <a:ea typeface="Times New Roman" panose="02020603050405020304" pitchFamily="18" charset="0"/>
                          <a:cs typeface="Times New Roman" panose="02020603050405020304" pitchFamily="18" charset="0"/>
                        </a:rPr>
                        <a:t>Ahorro estimado hasta supervivencia</a:t>
                      </a:r>
                      <a:endParaRPr lang="es-GT" sz="1200" b="0">
                        <a:effectLst/>
                        <a:latin typeface="Berlin Sans FB" panose="020E0602020502020306"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314198248"/>
                  </a:ext>
                </a:extLst>
              </a:tr>
              <a:tr h="423440">
                <a:tc>
                  <a:txBody>
                    <a:bodyPr/>
                    <a:lstStyle/>
                    <a:p>
                      <a:pPr algn="ctr">
                        <a:lnSpc>
                          <a:spcPct val="115000"/>
                        </a:lnSpc>
                        <a:spcAft>
                          <a:spcPts val="0"/>
                        </a:spcAft>
                      </a:pPr>
                      <a:r>
                        <a:rPr lang="es-GT" sz="1600" b="0">
                          <a:solidFill>
                            <a:srgbClr val="000000"/>
                          </a:solidFill>
                          <a:effectLst/>
                          <a:latin typeface="Berlin Sans FB" panose="020E0602020502020306" pitchFamily="34" charset="0"/>
                          <a:ea typeface="Times New Roman" panose="02020603050405020304" pitchFamily="18" charset="0"/>
                          <a:cs typeface="Times New Roman" panose="02020603050405020304" pitchFamily="18" charset="0"/>
                        </a:rPr>
                        <a:t>Enero</a:t>
                      </a:r>
                      <a:endParaRPr lang="es-GT" sz="1200" b="0">
                        <a:effectLst/>
                        <a:latin typeface="Berlin Sans FB" panose="020E0602020502020306"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GT" sz="1600" b="0">
                          <a:solidFill>
                            <a:srgbClr val="000000"/>
                          </a:solidFill>
                          <a:effectLst/>
                          <a:latin typeface="Berlin Sans FB" panose="020E0602020502020306" pitchFamily="34" charset="0"/>
                          <a:ea typeface="Times New Roman" panose="02020603050405020304" pitchFamily="18" charset="0"/>
                          <a:cs typeface="Times New Roman" panose="02020603050405020304" pitchFamily="18" charset="0"/>
                        </a:rPr>
                        <a:t>157</a:t>
                      </a:r>
                      <a:endParaRPr lang="es-GT" sz="1200" b="0">
                        <a:effectLst/>
                        <a:latin typeface="Berlin Sans FB" panose="020E0602020502020306"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GT" sz="1600" b="0">
                          <a:solidFill>
                            <a:srgbClr val="000000"/>
                          </a:solidFill>
                          <a:effectLst/>
                          <a:latin typeface="Berlin Sans FB" panose="020E0602020502020306" pitchFamily="34" charset="0"/>
                          <a:ea typeface="Times New Roman" panose="02020603050405020304" pitchFamily="18" charset="0"/>
                          <a:cs typeface="Times New Roman" panose="02020603050405020304" pitchFamily="18" charset="0"/>
                        </a:rPr>
                        <a:t>467,812.00</a:t>
                      </a:r>
                      <a:endParaRPr lang="es-GT" sz="1200" b="0">
                        <a:effectLst/>
                        <a:latin typeface="Berlin Sans FB" panose="020E0602020502020306"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GT" sz="1600" b="0">
                          <a:solidFill>
                            <a:srgbClr val="000000"/>
                          </a:solidFill>
                          <a:effectLst/>
                          <a:latin typeface="Berlin Sans FB" panose="020E0602020502020306" pitchFamily="34" charset="0"/>
                          <a:ea typeface="Times New Roman" panose="02020603050405020304" pitchFamily="18" charset="0"/>
                          <a:cs typeface="Times New Roman" panose="02020603050405020304" pitchFamily="18" charset="0"/>
                        </a:rPr>
                        <a:t>5,613,744.00</a:t>
                      </a:r>
                      <a:endParaRPr lang="es-GT" sz="1200" b="0">
                        <a:effectLst/>
                        <a:latin typeface="Berlin Sans FB" panose="020E0602020502020306"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671715"/>
                  </a:ext>
                </a:extLst>
              </a:tr>
              <a:tr h="423440">
                <a:tc>
                  <a:txBody>
                    <a:bodyPr/>
                    <a:lstStyle/>
                    <a:p>
                      <a:pPr algn="ctr">
                        <a:lnSpc>
                          <a:spcPct val="115000"/>
                        </a:lnSpc>
                        <a:spcAft>
                          <a:spcPts val="0"/>
                        </a:spcAft>
                      </a:pPr>
                      <a:r>
                        <a:rPr lang="es-GT" sz="1600" b="0">
                          <a:solidFill>
                            <a:srgbClr val="000000"/>
                          </a:solidFill>
                          <a:effectLst/>
                          <a:latin typeface="Berlin Sans FB" panose="020E0602020502020306" pitchFamily="34" charset="0"/>
                          <a:ea typeface="Times New Roman" panose="02020603050405020304" pitchFamily="18" charset="0"/>
                          <a:cs typeface="Times New Roman" panose="02020603050405020304" pitchFamily="18" charset="0"/>
                        </a:rPr>
                        <a:t>Febrero</a:t>
                      </a:r>
                      <a:endParaRPr lang="es-GT" sz="1200" b="0">
                        <a:effectLst/>
                        <a:latin typeface="Berlin Sans FB" panose="020E0602020502020306"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GT" sz="1600" b="0">
                          <a:solidFill>
                            <a:srgbClr val="000000"/>
                          </a:solidFill>
                          <a:effectLst/>
                          <a:latin typeface="Berlin Sans FB" panose="020E0602020502020306" pitchFamily="34" charset="0"/>
                          <a:ea typeface="Times New Roman" panose="02020603050405020304" pitchFamily="18" charset="0"/>
                          <a:cs typeface="Times New Roman" panose="02020603050405020304" pitchFamily="18" charset="0"/>
                        </a:rPr>
                        <a:t>186</a:t>
                      </a:r>
                      <a:endParaRPr lang="es-GT" sz="1200" b="0">
                        <a:effectLst/>
                        <a:latin typeface="Berlin Sans FB" panose="020E0602020502020306"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GT" sz="1600" b="0">
                          <a:solidFill>
                            <a:srgbClr val="000000"/>
                          </a:solidFill>
                          <a:effectLst/>
                          <a:latin typeface="Berlin Sans FB" panose="020E0602020502020306" pitchFamily="34" charset="0"/>
                          <a:ea typeface="Times New Roman" panose="02020603050405020304" pitchFamily="18" charset="0"/>
                          <a:cs typeface="Times New Roman" panose="02020603050405020304" pitchFamily="18" charset="0"/>
                        </a:rPr>
                        <a:t>545,465.08</a:t>
                      </a:r>
                      <a:endParaRPr lang="es-GT" sz="1200" b="0">
                        <a:effectLst/>
                        <a:latin typeface="Berlin Sans FB" panose="020E0602020502020306"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GT" sz="1600" b="0">
                          <a:solidFill>
                            <a:srgbClr val="000000"/>
                          </a:solidFill>
                          <a:effectLst/>
                          <a:latin typeface="Berlin Sans FB" panose="020E0602020502020306" pitchFamily="34" charset="0"/>
                          <a:ea typeface="Times New Roman" panose="02020603050405020304" pitchFamily="18" charset="0"/>
                          <a:cs typeface="Times New Roman" panose="02020603050405020304" pitchFamily="18" charset="0"/>
                        </a:rPr>
                        <a:t>6,000,115.88</a:t>
                      </a:r>
                      <a:endParaRPr lang="es-GT" sz="1200" b="0">
                        <a:effectLst/>
                        <a:latin typeface="Berlin Sans FB" panose="020E0602020502020306"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480373"/>
                  </a:ext>
                </a:extLst>
              </a:tr>
              <a:tr h="423440">
                <a:tc>
                  <a:txBody>
                    <a:bodyPr/>
                    <a:lstStyle/>
                    <a:p>
                      <a:pPr algn="ctr">
                        <a:lnSpc>
                          <a:spcPct val="115000"/>
                        </a:lnSpc>
                        <a:spcAft>
                          <a:spcPts val="0"/>
                        </a:spcAft>
                      </a:pPr>
                      <a:r>
                        <a:rPr lang="es-GT" sz="1600" b="0">
                          <a:solidFill>
                            <a:srgbClr val="000000"/>
                          </a:solidFill>
                          <a:effectLst/>
                          <a:latin typeface="Berlin Sans FB" panose="020E0602020502020306" pitchFamily="34" charset="0"/>
                          <a:ea typeface="Times New Roman" panose="02020603050405020304" pitchFamily="18" charset="0"/>
                          <a:cs typeface="Times New Roman" panose="02020603050405020304" pitchFamily="18" charset="0"/>
                        </a:rPr>
                        <a:t>Marzo</a:t>
                      </a:r>
                      <a:endParaRPr lang="es-GT" sz="1200" b="0">
                        <a:effectLst/>
                        <a:latin typeface="Berlin Sans FB" panose="020E0602020502020306"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GT" sz="1600" b="0">
                          <a:solidFill>
                            <a:srgbClr val="000000"/>
                          </a:solidFill>
                          <a:effectLst/>
                          <a:latin typeface="Berlin Sans FB" panose="020E0602020502020306" pitchFamily="34" charset="0"/>
                          <a:ea typeface="Times New Roman" panose="02020603050405020304" pitchFamily="18" charset="0"/>
                          <a:cs typeface="Times New Roman" panose="02020603050405020304" pitchFamily="18" charset="0"/>
                        </a:rPr>
                        <a:t>196</a:t>
                      </a:r>
                      <a:endParaRPr lang="es-GT" sz="1200" b="0">
                        <a:effectLst/>
                        <a:latin typeface="Berlin Sans FB" panose="020E0602020502020306"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GT" sz="1600" b="0">
                          <a:solidFill>
                            <a:srgbClr val="000000"/>
                          </a:solidFill>
                          <a:effectLst/>
                          <a:latin typeface="Berlin Sans FB" panose="020E0602020502020306" pitchFamily="34" charset="0"/>
                          <a:ea typeface="Times New Roman" panose="02020603050405020304" pitchFamily="18" charset="0"/>
                          <a:cs typeface="Times New Roman" panose="02020603050405020304" pitchFamily="18" charset="0"/>
                        </a:rPr>
                        <a:t>583,149.69</a:t>
                      </a:r>
                      <a:endParaRPr lang="es-GT" sz="1200" b="0">
                        <a:effectLst/>
                        <a:latin typeface="Berlin Sans FB" panose="020E0602020502020306"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GT" sz="1600" b="0">
                          <a:solidFill>
                            <a:srgbClr val="000000"/>
                          </a:solidFill>
                          <a:effectLst/>
                          <a:latin typeface="Berlin Sans FB" panose="020E0602020502020306" pitchFamily="34" charset="0"/>
                          <a:ea typeface="Times New Roman" panose="02020603050405020304" pitchFamily="18" charset="0"/>
                          <a:cs typeface="Times New Roman" panose="02020603050405020304" pitchFamily="18" charset="0"/>
                        </a:rPr>
                        <a:t>5,831,496.90</a:t>
                      </a:r>
                      <a:endParaRPr lang="es-GT" sz="1200" b="0">
                        <a:effectLst/>
                        <a:latin typeface="Berlin Sans FB" panose="020E0602020502020306"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0648054"/>
                  </a:ext>
                </a:extLst>
              </a:tr>
              <a:tr h="423440">
                <a:tc>
                  <a:txBody>
                    <a:bodyPr/>
                    <a:lstStyle/>
                    <a:p>
                      <a:pPr algn="ctr">
                        <a:lnSpc>
                          <a:spcPct val="115000"/>
                        </a:lnSpc>
                        <a:spcAft>
                          <a:spcPts val="0"/>
                        </a:spcAft>
                      </a:pPr>
                      <a:r>
                        <a:rPr lang="es-GT" sz="1600" b="0">
                          <a:solidFill>
                            <a:srgbClr val="000000"/>
                          </a:solidFill>
                          <a:effectLst/>
                          <a:latin typeface="Berlin Sans FB" panose="020E0602020502020306" pitchFamily="34" charset="0"/>
                          <a:ea typeface="Times New Roman" panose="02020603050405020304" pitchFamily="18" charset="0"/>
                          <a:cs typeface="Times New Roman" panose="02020603050405020304" pitchFamily="18" charset="0"/>
                        </a:rPr>
                        <a:t>Abril</a:t>
                      </a:r>
                      <a:endParaRPr lang="es-GT" sz="1200" b="0">
                        <a:effectLst/>
                        <a:latin typeface="Berlin Sans FB" panose="020E0602020502020306"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GT" sz="1600" b="0">
                          <a:solidFill>
                            <a:srgbClr val="000000"/>
                          </a:solidFill>
                          <a:effectLst/>
                          <a:latin typeface="Berlin Sans FB" panose="020E0602020502020306" pitchFamily="34" charset="0"/>
                          <a:ea typeface="Times New Roman" panose="02020603050405020304" pitchFamily="18" charset="0"/>
                          <a:cs typeface="Times New Roman" panose="02020603050405020304" pitchFamily="18" charset="0"/>
                        </a:rPr>
                        <a:t>196</a:t>
                      </a:r>
                      <a:endParaRPr lang="es-GT" sz="1200" b="0">
                        <a:effectLst/>
                        <a:latin typeface="Berlin Sans FB" panose="020E0602020502020306"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GT" sz="1600" b="0">
                          <a:solidFill>
                            <a:srgbClr val="000000"/>
                          </a:solidFill>
                          <a:effectLst/>
                          <a:latin typeface="Berlin Sans FB" panose="020E0602020502020306" pitchFamily="34" charset="0"/>
                          <a:ea typeface="Times New Roman" panose="02020603050405020304" pitchFamily="18" charset="0"/>
                          <a:cs typeface="Times New Roman" panose="02020603050405020304" pitchFamily="18" charset="0"/>
                        </a:rPr>
                        <a:t>563,267.56</a:t>
                      </a:r>
                      <a:endParaRPr lang="es-GT" sz="1200" b="0">
                        <a:effectLst/>
                        <a:latin typeface="Berlin Sans FB" panose="020E0602020502020306"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GT" sz="1600" b="0">
                          <a:solidFill>
                            <a:srgbClr val="000000"/>
                          </a:solidFill>
                          <a:effectLst/>
                          <a:latin typeface="Berlin Sans FB" panose="020E0602020502020306" pitchFamily="34" charset="0"/>
                          <a:ea typeface="Times New Roman" panose="02020603050405020304" pitchFamily="18" charset="0"/>
                          <a:cs typeface="Times New Roman" panose="02020603050405020304" pitchFamily="18" charset="0"/>
                        </a:rPr>
                        <a:t>5,069,408.04</a:t>
                      </a:r>
                      <a:endParaRPr lang="es-GT" sz="1200" b="0">
                        <a:effectLst/>
                        <a:latin typeface="Berlin Sans FB" panose="020E0602020502020306"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5704227"/>
                  </a:ext>
                </a:extLst>
              </a:tr>
              <a:tr h="423440">
                <a:tc>
                  <a:txBody>
                    <a:bodyPr/>
                    <a:lstStyle/>
                    <a:p>
                      <a:pPr algn="ctr">
                        <a:lnSpc>
                          <a:spcPct val="115000"/>
                        </a:lnSpc>
                        <a:spcAft>
                          <a:spcPts val="0"/>
                        </a:spcAft>
                      </a:pPr>
                      <a:r>
                        <a:rPr lang="es-GT" sz="1600" b="0">
                          <a:solidFill>
                            <a:srgbClr val="000000"/>
                          </a:solidFill>
                          <a:effectLst/>
                          <a:latin typeface="Berlin Sans FB" panose="020E0602020502020306" pitchFamily="34" charset="0"/>
                          <a:ea typeface="Times New Roman" panose="02020603050405020304" pitchFamily="18" charset="0"/>
                          <a:cs typeface="Times New Roman" panose="02020603050405020304" pitchFamily="18" charset="0"/>
                        </a:rPr>
                        <a:t>Mayo</a:t>
                      </a:r>
                      <a:endParaRPr lang="es-GT" sz="1200" b="0">
                        <a:effectLst/>
                        <a:latin typeface="Berlin Sans FB" panose="020E0602020502020306"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GT" sz="1600" b="0">
                          <a:solidFill>
                            <a:srgbClr val="000000"/>
                          </a:solidFill>
                          <a:effectLst/>
                          <a:latin typeface="Berlin Sans FB" panose="020E0602020502020306" pitchFamily="34" charset="0"/>
                          <a:ea typeface="Times New Roman" panose="02020603050405020304" pitchFamily="18" charset="0"/>
                          <a:cs typeface="Times New Roman" panose="02020603050405020304" pitchFamily="18" charset="0"/>
                        </a:rPr>
                        <a:t>205</a:t>
                      </a:r>
                      <a:endParaRPr lang="es-GT" sz="1200" b="0">
                        <a:effectLst/>
                        <a:latin typeface="Berlin Sans FB" panose="020E0602020502020306"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GT" sz="1600" b="0">
                          <a:solidFill>
                            <a:srgbClr val="000000"/>
                          </a:solidFill>
                          <a:effectLst/>
                          <a:latin typeface="Berlin Sans FB" panose="020E0602020502020306" pitchFamily="34" charset="0"/>
                          <a:ea typeface="Times New Roman" panose="02020603050405020304" pitchFamily="18" charset="0"/>
                          <a:cs typeface="Times New Roman" panose="02020603050405020304" pitchFamily="18" charset="0"/>
                        </a:rPr>
                        <a:t>606,632.90</a:t>
                      </a:r>
                      <a:endParaRPr lang="es-GT" sz="1200" b="0">
                        <a:effectLst/>
                        <a:latin typeface="Berlin Sans FB" panose="020E0602020502020306"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GT" sz="1600" b="0">
                          <a:solidFill>
                            <a:srgbClr val="000000"/>
                          </a:solidFill>
                          <a:effectLst/>
                          <a:latin typeface="Berlin Sans FB" panose="020E0602020502020306" pitchFamily="34" charset="0"/>
                          <a:ea typeface="Times New Roman" panose="02020603050405020304" pitchFamily="18" charset="0"/>
                          <a:cs typeface="Times New Roman" panose="02020603050405020304" pitchFamily="18" charset="0"/>
                        </a:rPr>
                        <a:t>4,853,063.20</a:t>
                      </a:r>
                      <a:endParaRPr lang="es-GT" sz="1200" b="0">
                        <a:effectLst/>
                        <a:latin typeface="Berlin Sans FB" panose="020E0602020502020306"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4149620"/>
                  </a:ext>
                </a:extLst>
              </a:tr>
              <a:tr h="423440">
                <a:tc>
                  <a:txBody>
                    <a:bodyPr/>
                    <a:lstStyle/>
                    <a:p>
                      <a:pPr algn="ctr">
                        <a:lnSpc>
                          <a:spcPct val="115000"/>
                        </a:lnSpc>
                        <a:spcAft>
                          <a:spcPts val="0"/>
                        </a:spcAft>
                      </a:pPr>
                      <a:r>
                        <a:rPr lang="es-GT" sz="1600" b="0">
                          <a:solidFill>
                            <a:srgbClr val="000000"/>
                          </a:solidFill>
                          <a:effectLst/>
                          <a:latin typeface="Berlin Sans FB" panose="020E0602020502020306" pitchFamily="34" charset="0"/>
                          <a:ea typeface="Times New Roman" panose="02020603050405020304" pitchFamily="18" charset="0"/>
                          <a:cs typeface="Times New Roman" panose="02020603050405020304" pitchFamily="18" charset="0"/>
                        </a:rPr>
                        <a:t>Junio</a:t>
                      </a:r>
                      <a:endParaRPr lang="es-GT" sz="1200" b="0">
                        <a:effectLst/>
                        <a:latin typeface="Berlin Sans FB" panose="020E0602020502020306"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GT" sz="1600" b="0">
                          <a:solidFill>
                            <a:srgbClr val="000000"/>
                          </a:solidFill>
                          <a:effectLst/>
                          <a:latin typeface="Berlin Sans FB" panose="020E0602020502020306" pitchFamily="34" charset="0"/>
                          <a:ea typeface="Times New Roman" panose="02020603050405020304" pitchFamily="18" charset="0"/>
                          <a:cs typeface="Times New Roman" panose="02020603050405020304" pitchFamily="18" charset="0"/>
                        </a:rPr>
                        <a:t>198</a:t>
                      </a:r>
                      <a:endParaRPr lang="es-GT" sz="1200" b="0">
                        <a:effectLst/>
                        <a:latin typeface="Berlin Sans FB" panose="020E0602020502020306"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GT" sz="1600" b="0">
                          <a:solidFill>
                            <a:srgbClr val="000000"/>
                          </a:solidFill>
                          <a:effectLst/>
                          <a:latin typeface="Berlin Sans FB" panose="020E0602020502020306" pitchFamily="34" charset="0"/>
                          <a:ea typeface="Times New Roman" panose="02020603050405020304" pitchFamily="18" charset="0"/>
                          <a:cs typeface="Times New Roman" panose="02020603050405020304" pitchFamily="18" charset="0"/>
                        </a:rPr>
                        <a:t>570,022.38</a:t>
                      </a:r>
                      <a:endParaRPr lang="es-GT" sz="1200" b="0">
                        <a:effectLst/>
                        <a:latin typeface="Berlin Sans FB" panose="020E0602020502020306"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GT" sz="1600" b="0">
                          <a:solidFill>
                            <a:srgbClr val="000000"/>
                          </a:solidFill>
                          <a:effectLst/>
                          <a:latin typeface="Berlin Sans FB" panose="020E0602020502020306" pitchFamily="34" charset="0"/>
                          <a:ea typeface="Times New Roman" panose="02020603050405020304" pitchFamily="18" charset="0"/>
                          <a:cs typeface="Times New Roman" panose="02020603050405020304" pitchFamily="18" charset="0"/>
                        </a:rPr>
                        <a:t>3,990,156.66</a:t>
                      </a:r>
                      <a:endParaRPr lang="es-GT" sz="1200" b="0">
                        <a:effectLst/>
                        <a:latin typeface="Berlin Sans FB" panose="020E0602020502020306"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1627984"/>
                  </a:ext>
                </a:extLst>
              </a:tr>
              <a:tr h="423440">
                <a:tc>
                  <a:txBody>
                    <a:bodyPr/>
                    <a:lstStyle/>
                    <a:p>
                      <a:pPr algn="ctr">
                        <a:lnSpc>
                          <a:spcPct val="115000"/>
                        </a:lnSpc>
                        <a:spcAft>
                          <a:spcPts val="0"/>
                        </a:spcAft>
                      </a:pPr>
                      <a:r>
                        <a:rPr lang="es-GT" sz="1600" b="0">
                          <a:solidFill>
                            <a:srgbClr val="000000"/>
                          </a:solidFill>
                          <a:effectLst/>
                          <a:latin typeface="Berlin Sans FB" panose="020E0602020502020306" pitchFamily="34" charset="0"/>
                          <a:ea typeface="Times New Roman" panose="02020603050405020304" pitchFamily="18" charset="0"/>
                          <a:cs typeface="Times New Roman" panose="02020603050405020304" pitchFamily="18" charset="0"/>
                        </a:rPr>
                        <a:t>Julio</a:t>
                      </a:r>
                      <a:endParaRPr lang="es-GT" sz="1200" b="0">
                        <a:effectLst/>
                        <a:latin typeface="Berlin Sans FB" panose="020E0602020502020306"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GT" sz="1600" b="0">
                          <a:solidFill>
                            <a:srgbClr val="000000"/>
                          </a:solidFill>
                          <a:effectLst/>
                          <a:latin typeface="Berlin Sans FB" panose="020E0602020502020306" pitchFamily="34" charset="0"/>
                          <a:ea typeface="Times New Roman" panose="02020603050405020304" pitchFamily="18" charset="0"/>
                          <a:cs typeface="Times New Roman" panose="02020603050405020304" pitchFamily="18" charset="0"/>
                        </a:rPr>
                        <a:t>226</a:t>
                      </a:r>
                      <a:endParaRPr lang="es-GT" sz="1200" b="0">
                        <a:effectLst/>
                        <a:latin typeface="Berlin Sans FB" panose="020E0602020502020306"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GT" sz="1600" b="0">
                          <a:solidFill>
                            <a:srgbClr val="000000"/>
                          </a:solidFill>
                          <a:effectLst/>
                          <a:latin typeface="Berlin Sans FB" panose="020E0602020502020306" pitchFamily="34" charset="0"/>
                          <a:ea typeface="Times New Roman" panose="02020603050405020304" pitchFamily="18" charset="0"/>
                          <a:cs typeface="Times New Roman" panose="02020603050405020304" pitchFamily="18" charset="0"/>
                        </a:rPr>
                        <a:t>683,481.69</a:t>
                      </a:r>
                      <a:endParaRPr lang="es-GT" sz="1200" b="0">
                        <a:effectLst/>
                        <a:latin typeface="Berlin Sans FB" panose="020E0602020502020306"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GT" sz="1600" b="0">
                          <a:solidFill>
                            <a:srgbClr val="000000"/>
                          </a:solidFill>
                          <a:effectLst/>
                          <a:latin typeface="Berlin Sans FB" panose="020E0602020502020306" pitchFamily="34" charset="0"/>
                          <a:ea typeface="Times New Roman" panose="02020603050405020304" pitchFamily="18" charset="0"/>
                          <a:cs typeface="Times New Roman" panose="02020603050405020304" pitchFamily="18" charset="0"/>
                        </a:rPr>
                        <a:t>4,100,890.14</a:t>
                      </a:r>
                      <a:endParaRPr lang="es-GT" sz="1200" b="0">
                        <a:effectLst/>
                        <a:latin typeface="Berlin Sans FB" panose="020E0602020502020306"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4910839"/>
                  </a:ext>
                </a:extLst>
              </a:tr>
              <a:tr h="423440">
                <a:tc>
                  <a:txBody>
                    <a:bodyPr/>
                    <a:lstStyle/>
                    <a:p>
                      <a:pPr algn="ctr">
                        <a:lnSpc>
                          <a:spcPct val="115000"/>
                        </a:lnSpc>
                        <a:spcAft>
                          <a:spcPts val="0"/>
                        </a:spcAft>
                      </a:pPr>
                      <a:r>
                        <a:rPr lang="es-GT" sz="1600" b="0">
                          <a:solidFill>
                            <a:srgbClr val="000000"/>
                          </a:solidFill>
                          <a:effectLst/>
                          <a:latin typeface="Berlin Sans FB" panose="020E0602020502020306" pitchFamily="34" charset="0"/>
                          <a:ea typeface="Times New Roman" panose="02020603050405020304" pitchFamily="18" charset="0"/>
                          <a:cs typeface="Times New Roman" panose="02020603050405020304" pitchFamily="18" charset="0"/>
                        </a:rPr>
                        <a:t>Totales</a:t>
                      </a:r>
                      <a:endParaRPr lang="es-GT" sz="1200" b="0">
                        <a:effectLst/>
                        <a:latin typeface="Berlin Sans FB" panose="020E0602020502020306"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GT" sz="1600" b="0">
                          <a:solidFill>
                            <a:srgbClr val="000000"/>
                          </a:solidFill>
                          <a:effectLst/>
                          <a:latin typeface="Berlin Sans FB" panose="020E0602020502020306" pitchFamily="34" charset="0"/>
                          <a:ea typeface="Times New Roman" panose="02020603050405020304" pitchFamily="18" charset="0"/>
                          <a:cs typeface="Times New Roman" panose="02020603050405020304" pitchFamily="18" charset="0"/>
                        </a:rPr>
                        <a:t>1,364</a:t>
                      </a:r>
                      <a:endParaRPr lang="es-GT" sz="1200" b="0">
                        <a:effectLst/>
                        <a:latin typeface="Berlin Sans FB" panose="020E0602020502020306"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GT" sz="1600" b="0">
                          <a:solidFill>
                            <a:srgbClr val="000000"/>
                          </a:solidFill>
                          <a:effectLst/>
                          <a:latin typeface="Berlin Sans FB" panose="020E0602020502020306" pitchFamily="34" charset="0"/>
                          <a:ea typeface="Times New Roman" panose="02020603050405020304" pitchFamily="18" charset="0"/>
                          <a:cs typeface="Times New Roman" panose="02020603050405020304" pitchFamily="18" charset="0"/>
                        </a:rPr>
                        <a:t>4,019,831.30</a:t>
                      </a:r>
                      <a:endParaRPr lang="es-GT" sz="1200" b="0">
                        <a:effectLst/>
                        <a:latin typeface="Berlin Sans FB" panose="020E0602020502020306"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GT" sz="1600" b="0" dirty="0">
                          <a:solidFill>
                            <a:srgbClr val="000000"/>
                          </a:solidFill>
                          <a:effectLst/>
                          <a:latin typeface="Berlin Sans FB" panose="020E0602020502020306" pitchFamily="34" charset="0"/>
                          <a:ea typeface="Times New Roman" panose="02020603050405020304" pitchFamily="18" charset="0"/>
                          <a:cs typeface="Times New Roman" panose="02020603050405020304" pitchFamily="18" charset="0"/>
                        </a:rPr>
                        <a:t>35,458,874.82</a:t>
                      </a:r>
                      <a:endParaRPr lang="es-GT" sz="1200" b="0" dirty="0">
                        <a:effectLst/>
                        <a:latin typeface="Berlin Sans FB" panose="020E0602020502020306"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391093"/>
                  </a:ext>
                </a:extLst>
              </a:tr>
            </a:tbl>
          </a:graphicData>
        </a:graphic>
      </p:graphicFrame>
      <p:sp>
        <p:nvSpPr>
          <p:cNvPr id="6" name="Título 1">
            <a:extLst>
              <a:ext uri="{FF2B5EF4-FFF2-40B4-BE49-F238E27FC236}">
                <a16:creationId xmlns:a16="http://schemas.microsoft.com/office/drawing/2014/main" id="{64670F4C-2610-447A-BB9B-D29D8B19280E}"/>
              </a:ext>
            </a:extLst>
          </p:cNvPr>
          <p:cNvSpPr txBox="1">
            <a:spLocks/>
          </p:cNvSpPr>
          <p:nvPr/>
        </p:nvSpPr>
        <p:spPr>
          <a:xfrm>
            <a:off x="-1149626" y="5981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chemeClr val="bg1"/>
                </a:solidFill>
                <a:latin typeface="+mn-lt"/>
                <a:ea typeface="+mj-ea"/>
                <a:cs typeface="+mj-cs"/>
              </a:defRPr>
            </a:lvl1pPr>
          </a:lstStyle>
          <a:p>
            <a:pPr algn="ctr"/>
            <a:r>
              <a:rPr lang="es-ES_tradnl">
                <a:ea typeface="+mn-ea"/>
                <a:cs typeface="+mn-cs"/>
              </a:rPr>
              <a:t>Sistema de pensiones: Clases Pasivas Civiles del Estado</a:t>
            </a:r>
            <a:br>
              <a:rPr lang="es-GT"/>
            </a:br>
            <a:endParaRPr lang="es-GT" dirty="0"/>
          </a:p>
        </p:txBody>
      </p:sp>
    </p:spTree>
    <p:extLst>
      <p:ext uri="{BB962C8B-B14F-4D97-AF65-F5344CB8AC3E}">
        <p14:creationId xmlns:p14="http://schemas.microsoft.com/office/powerpoint/2010/main" val="15126602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CD7632-198F-4837-907F-47178824B992}"/>
              </a:ext>
            </a:extLst>
          </p:cNvPr>
          <p:cNvSpPr>
            <a:spLocks noGrp="1"/>
          </p:cNvSpPr>
          <p:nvPr>
            <p:ph type="title"/>
          </p:nvPr>
        </p:nvSpPr>
        <p:spPr>
          <a:xfrm>
            <a:off x="-1745974" y="99392"/>
            <a:ext cx="10515600" cy="934278"/>
          </a:xfrm>
        </p:spPr>
        <p:txBody>
          <a:bodyPr/>
          <a:lstStyle/>
          <a:p>
            <a:pPr algn="ctr"/>
            <a:r>
              <a:rPr lang="es-ES_tradnl" dirty="0">
                <a:ea typeface="+mn-ea"/>
                <a:cs typeface="+mn-cs"/>
              </a:rPr>
              <a:t>Pactos Colectivos de Condiciones de Trabajo</a:t>
            </a:r>
            <a:endParaRPr lang="es-GT" dirty="0">
              <a:ea typeface="+mn-ea"/>
              <a:cs typeface="+mn-cs"/>
            </a:endParaRPr>
          </a:p>
        </p:txBody>
      </p:sp>
      <p:sp>
        <p:nvSpPr>
          <p:cNvPr id="3" name="Marcador de contenido 2">
            <a:extLst>
              <a:ext uri="{FF2B5EF4-FFF2-40B4-BE49-F238E27FC236}">
                <a16:creationId xmlns:a16="http://schemas.microsoft.com/office/drawing/2014/main" id="{7C477256-F5B4-41F5-AA25-85F13153747F}"/>
              </a:ext>
            </a:extLst>
          </p:cNvPr>
          <p:cNvSpPr>
            <a:spLocks noGrp="1"/>
          </p:cNvSpPr>
          <p:nvPr>
            <p:ph idx="1"/>
          </p:nvPr>
        </p:nvSpPr>
        <p:spPr>
          <a:xfrm>
            <a:off x="838200" y="1325563"/>
            <a:ext cx="10515600" cy="5222811"/>
          </a:xfrm>
        </p:spPr>
        <p:txBody>
          <a:bodyPr>
            <a:noAutofit/>
          </a:bodyPr>
          <a:lstStyle/>
          <a:p>
            <a:pPr algn="just">
              <a:spcAft>
                <a:spcPts val="0"/>
              </a:spcAft>
            </a:pPr>
            <a:r>
              <a:rPr lang="es-ES_tradnl" sz="2400" dirty="0"/>
              <a:t>Derivado de la suscripción de diversos pactos colectivos, durante los últimos 20 años el peso relativo de la masa salarial respecto de la ejecución de los gastos totales de la Administración Central, ha ido aumentando recurrentemente a partir de 2008. </a:t>
            </a:r>
            <a:endParaRPr lang="es-GT" sz="2400" dirty="0"/>
          </a:p>
          <a:p>
            <a:pPr algn="just">
              <a:spcAft>
                <a:spcPts val="0"/>
              </a:spcAft>
            </a:pPr>
            <a:endParaRPr lang="es-GT" sz="2400" dirty="0"/>
          </a:p>
          <a:p>
            <a:pPr algn="just">
              <a:spcAft>
                <a:spcPts val="0"/>
              </a:spcAft>
            </a:pPr>
            <a:r>
              <a:rPr lang="es-ES_tradnl" sz="2400" dirty="0"/>
              <a:t>Durante el 2001 la masa salarial representaba un 29.4% del gasto total del Estado, durante la Administración del 2012 al 2015 se observan los incrementos más importantes de la serie, llegando en 2015 a constituir el 37.3%. </a:t>
            </a:r>
          </a:p>
          <a:p>
            <a:pPr algn="just">
              <a:spcAft>
                <a:spcPts val="0"/>
              </a:spcAft>
            </a:pPr>
            <a:endParaRPr lang="es-ES_tradnl" sz="2400" dirty="0"/>
          </a:p>
          <a:p>
            <a:pPr algn="just">
              <a:spcAft>
                <a:spcPts val="0"/>
              </a:spcAft>
            </a:pPr>
            <a:r>
              <a:rPr lang="es-ES_tradnl" sz="2400" dirty="0"/>
              <a:t>Para el 2020 se observa una variación a la baja, relacionada más con las ampliaciones al presupuesto para la cobertura del gasto destinado a la atención de la pandemia de COVID-19 que, con una disminución en concepto de salarios, por lo que la masa salarial constituyó el 31.7% del gasto total del Estado durante ese ejercicio fiscal.</a:t>
            </a:r>
            <a:endParaRPr lang="es-GT" sz="2400" dirty="0"/>
          </a:p>
          <a:p>
            <a:pPr marL="0" indent="0">
              <a:spcAft>
                <a:spcPts val="0"/>
              </a:spcAft>
              <a:buNone/>
            </a:pPr>
            <a:r>
              <a:rPr lang="es-ES_tradnl" sz="2400" dirty="0">
                <a:ea typeface="Times New Roman" panose="02020603050405020304" pitchFamily="18" charset="0"/>
              </a:rPr>
              <a:t> </a:t>
            </a:r>
            <a:endParaRPr lang="es-GT" sz="2400" dirty="0">
              <a:ea typeface="Times New Roman" panose="02020603050405020304" pitchFamily="18" charset="0"/>
            </a:endParaRPr>
          </a:p>
          <a:p>
            <a:endParaRPr lang="es-GT" sz="2400" dirty="0"/>
          </a:p>
        </p:txBody>
      </p:sp>
    </p:spTree>
    <p:extLst>
      <p:ext uri="{BB962C8B-B14F-4D97-AF65-F5344CB8AC3E}">
        <p14:creationId xmlns:p14="http://schemas.microsoft.com/office/powerpoint/2010/main" val="24845882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Marcador de contenido 5">
            <a:extLst>
              <a:ext uri="{FF2B5EF4-FFF2-40B4-BE49-F238E27FC236}">
                <a16:creationId xmlns:a16="http://schemas.microsoft.com/office/drawing/2014/main" id="{485C19C7-39B8-4E40-9920-81E371408941}"/>
              </a:ext>
            </a:extLst>
          </p:cNvPr>
          <p:cNvGraphicFramePr>
            <a:graphicFrameLocks noGrp="1"/>
          </p:cNvGraphicFramePr>
          <p:nvPr>
            <p:ph idx="1"/>
            <p:extLst>
              <p:ext uri="{D42A27DB-BD31-4B8C-83A1-F6EECF244321}">
                <p14:modId xmlns:p14="http://schemas.microsoft.com/office/powerpoint/2010/main" val="2477477272"/>
              </p:ext>
            </p:extLst>
          </p:nvPr>
        </p:nvGraphicFramePr>
        <p:xfrm>
          <a:off x="788503" y="1646707"/>
          <a:ext cx="10515600" cy="4713923"/>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ángulo 6">
            <a:extLst>
              <a:ext uri="{FF2B5EF4-FFF2-40B4-BE49-F238E27FC236}">
                <a16:creationId xmlns:a16="http://schemas.microsoft.com/office/drawing/2014/main" id="{EBC09F83-DEF9-4D7D-A898-B49A5FD49808}"/>
              </a:ext>
            </a:extLst>
          </p:cNvPr>
          <p:cNvSpPr/>
          <p:nvPr/>
        </p:nvSpPr>
        <p:spPr>
          <a:xfrm>
            <a:off x="2938272" y="1139874"/>
            <a:ext cx="6096000" cy="646331"/>
          </a:xfrm>
          <a:prstGeom prst="rect">
            <a:avLst/>
          </a:prstGeom>
        </p:spPr>
        <p:txBody>
          <a:bodyPr>
            <a:spAutoFit/>
          </a:bodyPr>
          <a:lstStyle/>
          <a:p>
            <a:pPr algn="ctr">
              <a:spcAft>
                <a:spcPts val="0"/>
              </a:spcAft>
            </a:pPr>
            <a:r>
              <a:rPr lang="es-ES_tradnl" b="1" dirty="0">
                <a:ea typeface="Times New Roman" panose="02020603050405020304" pitchFamily="18" charset="0"/>
              </a:rPr>
              <a:t>Porcentaje de Ejecución de la Masa Salarial respecto de los Gastos Totales*</a:t>
            </a:r>
            <a:endParaRPr lang="es-GT" dirty="0">
              <a:ea typeface="Times New Roman" panose="02020603050405020304" pitchFamily="18" charset="0"/>
            </a:endParaRPr>
          </a:p>
        </p:txBody>
      </p:sp>
      <p:sp>
        <p:nvSpPr>
          <p:cNvPr id="8" name="Rectángulo 7">
            <a:extLst>
              <a:ext uri="{FF2B5EF4-FFF2-40B4-BE49-F238E27FC236}">
                <a16:creationId xmlns:a16="http://schemas.microsoft.com/office/drawing/2014/main" id="{9C8E0330-6C14-42DC-8783-A0C28EDADEAD}"/>
              </a:ext>
            </a:extLst>
          </p:cNvPr>
          <p:cNvSpPr/>
          <p:nvPr/>
        </p:nvSpPr>
        <p:spPr>
          <a:xfrm>
            <a:off x="-141933" y="6176963"/>
            <a:ext cx="3606115" cy="261610"/>
          </a:xfrm>
          <a:prstGeom prst="rect">
            <a:avLst/>
          </a:prstGeom>
        </p:spPr>
        <p:txBody>
          <a:bodyPr wrap="none">
            <a:spAutoFit/>
          </a:bodyPr>
          <a:lstStyle/>
          <a:p>
            <a:pPr marL="899160">
              <a:spcAft>
                <a:spcPts val="0"/>
              </a:spcAft>
            </a:pPr>
            <a:r>
              <a:rPr lang="es-MX" sz="1100" b="1" dirty="0">
                <a:solidFill>
                  <a:srgbClr val="000000"/>
                </a:solidFill>
                <a:latin typeface="Times New Roman" panose="02020603050405020304" pitchFamily="18" charset="0"/>
                <a:ea typeface="OptimaLTStd"/>
              </a:rPr>
              <a:t>* No incluye amortizaciones de préstamos</a:t>
            </a:r>
            <a:endParaRPr lang="es-GT" sz="1400" dirty="0">
              <a:effectLst/>
              <a:latin typeface="Times New Roman" panose="02020603050405020304" pitchFamily="18" charset="0"/>
              <a:ea typeface="Times New Roman" panose="02020603050405020304" pitchFamily="18" charset="0"/>
            </a:endParaRPr>
          </a:p>
        </p:txBody>
      </p:sp>
      <p:sp>
        <p:nvSpPr>
          <p:cNvPr id="5" name="Título 1">
            <a:extLst>
              <a:ext uri="{FF2B5EF4-FFF2-40B4-BE49-F238E27FC236}">
                <a16:creationId xmlns:a16="http://schemas.microsoft.com/office/drawing/2014/main" id="{29D656B3-F131-4FFD-AC3A-62A2E2680780}"/>
              </a:ext>
            </a:extLst>
          </p:cNvPr>
          <p:cNvSpPr>
            <a:spLocks noGrp="1"/>
          </p:cNvSpPr>
          <p:nvPr>
            <p:ph type="title"/>
          </p:nvPr>
        </p:nvSpPr>
        <p:spPr>
          <a:xfrm>
            <a:off x="-1745974" y="99392"/>
            <a:ext cx="10515600" cy="934278"/>
          </a:xfrm>
        </p:spPr>
        <p:txBody>
          <a:bodyPr/>
          <a:lstStyle/>
          <a:p>
            <a:pPr algn="ctr"/>
            <a:r>
              <a:rPr lang="es-ES_tradnl" dirty="0">
                <a:ea typeface="+mn-ea"/>
                <a:cs typeface="+mn-cs"/>
              </a:rPr>
              <a:t>Pactos Colectivos de Condiciones de Trabajo</a:t>
            </a:r>
            <a:endParaRPr lang="es-GT" dirty="0">
              <a:ea typeface="+mn-ea"/>
              <a:cs typeface="+mn-cs"/>
            </a:endParaRPr>
          </a:p>
        </p:txBody>
      </p:sp>
    </p:spTree>
    <p:extLst>
      <p:ext uri="{BB962C8B-B14F-4D97-AF65-F5344CB8AC3E}">
        <p14:creationId xmlns:p14="http://schemas.microsoft.com/office/powerpoint/2010/main" val="19533563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EBC09F83-DEF9-4D7D-A898-B49A5FD49808}"/>
              </a:ext>
            </a:extLst>
          </p:cNvPr>
          <p:cNvSpPr/>
          <p:nvPr/>
        </p:nvSpPr>
        <p:spPr>
          <a:xfrm>
            <a:off x="3418995" y="1216009"/>
            <a:ext cx="6940296" cy="369332"/>
          </a:xfrm>
          <a:prstGeom prst="rect">
            <a:avLst/>
          </a:prstGeom>
        </p:spPr>
        <p:txBody>
          <a:bodyPr wrap="square">
            <a:spAutoFit/>
          </a:bodyPr>
          <a:lstStyle/>
          <a:p>
            <a:r>
              <a:rPr lang="es-ES_tradnl" dirty="0"/>
              <a:t>Peso relativo de la Masa salarial en la ejecución total</a:t>
            </a:r>
            <a:endParaRPr lang="es-GT" dirty="0"/>
          </a:p>
        </p:txBody>
      </p:sp>
      <p:graphicFrame>
        <p:nvGraphicFramePr>
          <p:cNvPr id="9" name="Tabla 8">
            <a:extLst>
              <a:ext uri="{FF2B5EF4-FFF2-40B4-BE49-F238E27FC236}">
                <a16:creationId xmlns:a16="http://schemas.microsoft.com/office/drawing/2014/main" id="{9EB2809C-C973-4E10-A4CD-6D8B5D923B88}"/>
              </a:ext>
            </a:extLst>
          </p:cNvPr>
          <p:cNvGraphicFramePr>
            <a:graphicFrameLocks noGrp="1"/>
          </p:cNvGraphicFramePr>
          <p:nvPr>
            <p:extLst>
              <p:ext uri="{D42A27DB-BD31-4B8C-83A1-F6EECF244321}">
                <p14:modId xmlns:p14="http://schemas.microsoft.com/office/powerpoint/2010/main" val="3439843973"/>
              </p:ext>
            </p:extLst>
          </p:nvPr>
        </p:nvGraphicFramePr>
        <p:xfrm>
          <a:off x="2080856" y="1824030"/>
          <a:ext cx="7772398" cy="4762107"/>
        </p:xfrm>
        <a:graphic>
          <a:graphicData uri="http://schemas.openxmlformats.org/drawingml/2006/table">
            <a:tbl>
              <a:tblPr firstRow="1" firstCol="1" bandRow="1"/>
              <a:tblGrid>
                <a:gridCol w="3039040">
                  <a:extLst>
                    <a:ext uri="{9D8B030D-6E8A-4147-A177-3AD203B41FA5}">
                      <a16:colId xmlns:a16="http://schemas.microsoft.com/office/drawing/2014/main" val="1969331942"/>
                    </a:ext>
                  </a:extLst>
                </a:gridCol>
                <a:gridCol w="1271934">
                  <a:extLst>
                    <a:ext uri="{9D8B030D-6E8A-4147-A177-3AD203B41FA5}">
                      <a16:colId xmlns:a16="http://schemas.microsoft.com/office/drawing/2014/main" val="2942880688"/>
                    </a:ext>
                  </a:extLst>
                </a:gridCol>
                <a:gridCol w="1153808">
                  <a:extLst>
                    <a:ext uri="{9D8B030D-6E8A-4147-A177-3AD203B41FA5}">
                      <a16:colId xmlns:a16="http://schemas.microsoft.com/office/drawing/2014/main" val="3847817836"/>
                    </a:ext>
                  </a:extLst>
                </a:gridCol>
                <a:gridCol w="1153808">
                  <a:extLst>
                    <a:ext uri="{9D8B030D-6E8A-4147-A177-3AD203B41FA5}">
                      <a16:colId xmlns:a16="http://schemas.microsoft.com/office/drawing/2014/main" val="3677818919"/>
                    </a:ext>
                  </a:extLst>
                </a:gridCol>
                <a:gridCol w="1153808">
                  <a:extLst>
                    <a:ext uri="{9D8B030D-6E8A-4147-A177-3AD203B41FA5}">
                      <a16:colId xmlns:a16="http://schemas.microsoft.com/office/drawing/2014/main" val="3756049963"/>
                    </a:ext>
                  </a:extLst>
                </a:gridCol>
              </a:tblGrid>
              <a:tr h="574371">
                <a:tc>
                  <a:txBody>
                    <a:bodyPr/>
                    <a:lstStyle/>
                    <a:p>
                      <a:pPr algn="ctr">
                        <a:lnSpc>
                          <a:spcPct val="115000"/>
                        </a:lnSpc>
                        <a:spcAft>
                          <a:spcPts val="0"/>
                        </a:spcAft>
                      </a:pPr>
                      <a:r>
                        <a:rPr lang="es-ES_tradnl" sz="1600" b="0" dirty="0">
                          <a:solidFill>
                            <a:srgbClr val="000000"/>
                          </a:solidFill>
                          <a:effectLst/>
                          <a:latin typeface="Berlin Sans FB" panose="020E0602020502020306" pitchFamily="34" charset="0"/>
                          <a:ea typeface="Times New Roman" panose="02020603050405020304" pitchFamily="18" charset="0"/>
                          <a:cs typeface="Times New Roman" panose="02020603050405020304" pitchFamily="18" charset="0"/>
                        </a:rPr>
                        <a:t>Entidad</a:t>
                      </a:r>
                      <a:endParaRPr lang="es-GT" sz="2000" b="0" dirty="0">
                        <a:effectLst/>
                        <a:latin typeface="Berlin Sans FB" panose="020E0602020502020306"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_tradnl" sz="1600" b="0">
                          <a:solidFill>
                            <a:srgbClr val="000000"/>
                          </a:solidFill>
                          <a:effectLst/>
                          <a:latin typeface="Berlin Sans FB" panose="020E0602020502020306" pitchFamily="34" charset="0"/>
                          <a:ea typeface="Times New Roman" panose="02020603050405020304" pitchFamily="18" charset="0"/>
                          <a:cs typeface="Times New Roman" panose="02020603050405020304" pitchFamily="18" charset="0"/>
                        </a:rPr>
                        <a:t>2001</a:t>
                      </a:r>
                      <a:endParaRPr lang="es-GT" sz="2000" b="0">
                        <a:effectLst/>
                        <a:latin typeface="Berlin Sans FB" panose="020E0602020502020306"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_tradnl" sz="1600" b="0">
                          <a:solidFill>
                            <a:srgbClr val="000000"/>
                          </a:solidFill>
                          <a:effectLst/>
                          <a:latin typeface="Berlin Sans FB" panose="020E0602020502020306" pitchFamily="34" charset="0"/>
                          <a:ea typeface="Times New Roman" panose="02020603050405020304" pitchFamily="18" charset="0"/>
                          <a:cs typeface="Times New Roman" panose="02020603050405020304" pitchFamily="18" charset="0"/>
                        </a:rPr>
                        <a:t>2011</a:t>
                      </a:r>
                      <a:endParaRPr lang="es-GT" sz="2000" b="0">
                        <a:effectLst/>
                        <a:latin typeface="Berlin Sans FB" panose="020E0602020502020306"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_tradnl" sz="1600" b="0">
                          <a:solidFill>
                            <a:srgbClr val="000000"/>
                          </a:solidFill>
                          <a:effectLst/>
                          <a:latin typeface="Berlin Sans FB" panose="020E0602020502020306" pitchFamily="34" charset="0"/>
                          <a:ea typeface="Times New Roman" panose="02020603050405020304" pitchFamily="18" charset="0"/>
                          <a:cs typeface="Times New Roman" panose="02020603050405020304" pitchFamily="18" charset="0"/>
                        </a:rPr>
                        <a:t>2020</a:t>
                      </a:r>
                      <a:endParaRPr lang="es-GT" sz="2000" b="0">
                        <a:effectLst/>
                        <a:latin typeface="Berlin Sans FB" panose="020E0602020502020306"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GT" sz="1600" b="0">
                          <a:solidFill>
                            <a:srgbClr val="000000"/>
                          </a:solidFill>
                          <a:effectLst/>
                          <a:latin typeface="Berlin Sans FB" panose="020E0602020502020306" pitchFamily="34" charset="0"/>
                          <a:ea typeface="Times New Roman" panose="02020603050405020304" pitchFamily="18" charset="0"/>
                          <a:cs typeface="Times New Roman" panose="02020603050405020304" pitchFamily="18" charset="0"/>
                        </a:rPr>
                        <a:t>Acumulado 2020</a:t>
                      </a:r>
                      <a:endParaRPr lang="es-GT" sz="2000" b="0">
                        <a:effectLst/>
                        <a:latin typeface="Berlin Sans FB" panose="020E0602020502020306"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75868463"/>
                  </a:ext>
                </a:extLst>
              </a:tr>
              <a:tr h="273847">
                <a:tc>
                  <a:txBody>
                    <a:bodyPr/>
                    <a:lstStyle/>
                    <a:p>
                      <a:pPr>
                        <a:lnSpc>
                          <a:spcPct val="115000"/>
                        </a:lnSpc>
                        <a:spcAft>
                          <a:spcPts val="0"/>
                        </a:spcAft>
                      </a:pPr>
                      <a:r>
                        <a:rPr lang="es-ES_tradnl" sz="1600" b="0" dirty="0">
                          <a:solidFill>
                            <a:srgbClr val="000000"/>
                          </a:solidFill>
                          <a:effectLst/>
                          <a:latin typeface="Berlin Sans FB" panose="020E0602020502020306" pitchFamily="34" charset="0"/>
                          <a:ea typeface="Times New Roman" panose="02020603050405020304" pitchFamily="18" charset="0"/>
                          <a:cs typeface="Times New Roman" panose="02020603050405020304" pitchFamily="18" charset="0"/>
                        </a:rPr>
                        <a:t>Ministerio de Educación</a:t>
                      </a:r>
                      <a:endParaRPr lang="es-GT" sz="2000" b="0" dirty="0">
                        <a:effectLst/>
                        <a:latin typeface="Berlin Sans FB" panose="020E0602020502020306"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r">
                        <a:lnSpc>
                          <a:spcPct val="115000"/>
                        </a:lnSpc>
                        <a:spcAft>
                          <a:spcPts val="0"/>
                        </a:spcAft>
                      </a:pPr>
                      <a:r>
                        <a:rPr lang="es-ES_tradnl" sz="1600" b="0">
                          <a:solidFill>
                            <a:srgbClr val="000000"/>
                          </a:solidFill>
                          <a:effectLst/>
                          <a:latin typeface="Berlin Sans FB" panose="020E0602020502020306" pitchFamily="34" charset="0"/>
                          <a:ea typeface="Times New Roman" panose="02020603050405020304" pitchFamily="18" charset="0"/>
                          <a:cs typeface="Times New Roman" panose="02020603050405020304" pitchFamily="18" charset="0"/>
                        </a:rPr>
                        <a:t>34.40%</a:t>
                      </a:r>
                      <a:endParaRPr lang="es-GT" sz="2000" b="0">
                        <a:effectLst/>
                        <a:latin typeface="Berlin Sans FB" panose="020E0602020502020306"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r">
                        <a:lnSpc>
                          <a:spcPct val="115000"/>
                        </a:lnSpc>
                        <a:spcAft>
                          <a:spcPts val="0"/>
                        </a:spcAft>
                      </a:pPr>
                      <a:r>
                        <a:rPr lang="es-ES_tradnl" sz="1600" b="0">
                          <a:solidFill>
                            <a:srgbClr val="000000"/>
                          </a:solidFill>
                          <a:effectLst/>
                          <a:latin typeface="Berlin Sans FB" panose="020E0602020502020306" pitchFamily="34" charset="0"/>
                          <a:ea typeface="Times New Roman" panose="02020603050405020304" pitchFamily="18" charset="0"/>
                          <a:cs typeface="Times New Roman" panose="02020603050405020304" pitchFamily="18" charset="0"/>
                        </a:rPr>
                        <a:t>46.70%</a:t>
                      </a:r>
                      <a:endParaRPr lang="es-GT" sz="2000" b="0">
                        <a:effectLst/>
                        <a:latin typeface="Berlin Sans FB" panose="020E0602020502020306"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r">
                        <a:lnSpc>
                          <a:spcPct val="115000"/>
                        </a:lnSpc>
                        <a:spcAft>
                          <a:spcPts val="0"/>
                        </a:spcAft>
                      </a:pPr>
                      <a:r>
                        <a:rPr lang="es-ES_tradnl" sz="1600" b="0">
                          <a:solidFill>
                            <a:srgbClr val="000000"/>
                          </a:solidFill>
                          <a:effectLst/>
                          <a:latin typeface="Berlin Sans FB" panose="020E0602020502020306" pitchFamily="34" charset="0"/>
                          <a:ea typeface="Times New Roman" panose="02020603050405020304" pitchFamily="18" charset="0"/>
                          <a:cs typeface="Times New Roman" panose="02020603050405020304" pitchFamily="18" charset="0"/>
                        </a:rPr>
                        <a:t>45.50%</a:t>
                      </a:r>
                      <a:endParaRPr lang="es-GT" sz="2000" b="0">
                        <a:effectLst/>
                        <a:latin typeface="Berlin Sans FB" panose="020E0602020502020306"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r">
                        <a:lnSpc>
                          <a:spcPct val="115000"/>
                        </a:lnSpc>
                        <a:spcAft>
                          <a:spcPts val="0"/>
                        </a:spcAft>
                      </a:pPr>
                      <a:r>
                        <a:rPr lang="es-GT" sz="1600" b="0">
                          <a:solidFill>
                            <a:srgbClr val="000000"/>
                          </a:solidFill>
                          <a:effectLst/>
                          <a:latin typeface="Berlin Sans FB" panose="020E0602020502020306" pitchFamily="34" charset="0"/>
                          <a:ea typeface="Times New Roman" panose="02020603050405020304" pitchFamily="18" charset="0"/>
                          <a:cs typeface="Times New Roman" panose="02020603050405020304" pitchFamily="18" charset="0"/>
                        </a:rPr>
                        <a:t>45.50%</a:t>
                      </a:r>
                      <a:endParaRPr lang="es-GT" sz="2000" b="0">
                        <a:effectLst/>
                        <a:latin typeface="Berlin Sans FB" panose="020E0602020502020306"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440741034"/>
                  </a:ext>
                </a:extLst>
              </a:tr>
              <a:tr h="574371">
                <a:tc>
                  <a:txBody>
                    <a:bodyPr/>
                    <a:lstStyle/>
                    <a:p>
                      <a:pPr>
                        <a:lnSpc>
                          <a:spcPct val="115000"/>
                        </a:lnSpc>
                        <a:spcAft>
                          <a:spcPts val="0"/>
                        </a:spcAft>
                      </a:pPr>
                      <a:r>
                        <a:rPr lang="es-ES_tradnl" sz="1600" b="0">
                          <a:solidFill>
                            <a:srgbClr val="000000"/>
                          </a:solidFill>
                          <a:effectLst/>
                          <a:latin typeface="Berlin Sans FB" panose="020E0602020502020306" pitchFamily="34" charset="0"/>
                          <a:ea typeface="Times New Roman" panose="02020603050405020304" pitchFamily="18" charset="0"/>
                          <a:cs typeface="Times New Roman" panose="02020603050405020304" pitchFamily="18" charset="0"/>
                        </a:rPr>
                        <a:t>Ministerio de Salud y Asistencia Social</a:t>
                      </a:r>
                      <a:endParaRPr lang="es-GT" sz="2000" b="0">
                        <a:effectLst/>
                        <a:latin typeface="Berlin Sans FB" panose="020E0602020502020306"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r">
                        <a:lnSpc>
                          <a:spcPct val="115000"/>
                        </a:lnSpc>
                        <a:spcAft>
                          <a:spcPts val="0"/>
                        </a:spcAft>
                      </a:pPr>
                      <a:r>
                        <a:rPr lang="es-ES_tradnl" sz="1600" b="0">
                          <a:solidFill>
                            <a:srgbClr val="000000"/>
                          </a:solidFill>
                          <a:effectLst/>
                          <a:latin typeface="Berlin Sans FB" panose="020E0602020502020306" pitchFamily="34" charset="0"/>
                          <a:ea typeface="Times New Roman" panose="02020603050405020304" pitchFamily="18" charset="0"/>
                          <a:cs typeface="Times New Roman" panose="02020603050405020304" pitchFamily="18" charset="0"/>
                        </a:rPr>
                        <a:t>12.20%</a:t>
                      </a:r>
                      <a:endParaRPr lang="es-GT" sz="2000" b="0">
                        <a:effectLst/>
                        <a:latin typeface="Berlin Sans FB" panose="020E0602020502020306"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r">
                        <a:lnSpc>
                          <a:spcPct val="115000"/>
                        </a:lnSpc>
                        <a:spcAft>
                          <a:spcPts val="0"/>
                        </a:spcAft>
                      </a:pPr>
                      <a:r>
                        <a:rPr lang="es-ES_tradnl" sz="1600" b="0">
                          <a:solidFill>
                            <a:srgbClr val="000000"/>
                          </a:solidFill>
                          <a:effectLst/>
                          <a:latin typeface="Berlin Sans FB" panose="020E0602020502020306" pitchFamily="34" charset="0"/>
                          <a:ea typeface="Times New Roman" panose="02020603050405020304" pitchFamily="18" charset="0"/>
                          <a:cs typeface="Times New Roman" panose="02020603050405020304" pitchFamily="18" charset="0"/>
                        </a:rPr>
                        <a:t>13.30%</a:t>
                      </a:r>
                      <a:endParaRPr lang="es-GT" sz="2000" b="0">
                        <a:effectLst/>
                        <a:latin typeface="Berlin Sans FB" panose="020E0602020502020306"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r">
                        <a:lnSpc>
                          <a:spcPct val="115000"/>
                        </a:lnSpc>
                        <a:spcAft>
                          <a:spcPts val="0"/>
                        </a:spcAft>
                      </a:pPr>
                      <a:r>
                        <a:rPr lang="es-ES_tradnl" sz="1600" b="0">
                          <a:solidFill>
                            <a:srgbClr val="000000"/>
                          </a:solidFill>
                          <a:effectLst/>
                          <a:latin typeface="Berlin Sans FB" panose="020E0602020502020306" pitchFamily="34" charset="0"/>
                          <a:ea typeface="Times New Roman" panose="02020603050405020304" pitchFamily="18" charset="0"/>
                          <a:cs typeface="Times New Roman" panose="02020603050405020304" pitchFamily="18" charset="0"/>
                        </a:rPr>
                        <a:t>18.30%</a:t>
                      </a:r>
                      <a:endParaRPr lang="es-GT" sz="2000" b="0">
                        <a:effectLst/>
                        <a:latin typeface="Berlin Sans FB" panose="020E0602020502020306"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r">
                        <a:lnSpc>
                          <a:spcPct val="115000"/>
                        </a:lnSpc>
                        <a:spcAft>
                          <a:spcPts val="0"/>
                        </a:spcAft>
                      </a:pPr>
                      <a:r>
                        <a:rPr lang="es-GT" sz="1600" b="0">
                          <a:solidFill>
                            <a:srgbClr val="000000"/>
                          </a:solidFill>
                          <a:effectLst/>
                          <a:latin typeface="Berlin Sans FB" panose="020E0602020502020306" pitchFamily="34" charset="0"/>
                          <a:ea typeface="Times New Roman" panose="02020603050405020304" pitchFamily="18" charset="0"/>
                          <a:cs typeface="Times New Roman" panose="02020603050405020304" pitchFamily="18" charset="0"/>
                        </a:rPr>
                        <a:t>63.80%</a:t>
                      </a:r>
                      <a:endParaRPr lang="es-GT" sz="2000" b="0">
                        <a:effectLst/>
                        <a:latin typeface="Berlin Sans FB" panose="020E0602020502020306"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220347949"/>
                  </a:ext>
                </a:extLst>
              </a:tr>
              <a:tr h="273847">
                <a:tc>
                  <a:txBody>
                    <a:bodyPr/>
                    <a:lstStyle/>
                    <a:p>
                      <a:pPr>
                        <a:lnSpc>
                          <a:spcPct val="115000"/>
                        </a:lnSpc>
                        <a:spcAft>
                          <a:spcPts val="0"/>
                        </a:spcAft>
                      </a:pPr>
                      <a:r>
                        <a:rPr lang="es-ES_tradnl" sz="1600" b="0">
                          <a:solidFill>
                            <a:srgbClr val="000000"/>
                          </a:solidFill>
                          <a:effectLst/>
                          <a:latin typeface="Berlin Sans FB" panose="020E0602020502020306" pitchFamily="34" charset="0"/>
                          <a:ea typeface="Times New Roman" panose="02020603050405020304" pitchFamily="18" charset="0"/>
                          <a:cs typeface="Times New Roman" panose="02020603050405020304" pitchFamily="18" charset="0"/>
                        </a:rPr>
                        <a:t>Ministerio de Gobernación</a:t>
                      </a:r>
                      <a:endParaRPr lang="es-GT" sz="2000" b="0">
                        <a:effectLst/>
                        <a:latin typeface="Berlin Sans FB" panose="020E0602020502020306"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r">
                        <a:lnSpc>
                          <a:spcPct val="115000"/>
                        </a:lnSpc>
                        <a:spcAft>
                          <a:spcPts val="0"/>
                        </a:spcAft>
                      </a:pPr>
                      <a:r>
                        <a:rPr lang="es-ES_tradnl" sz="1600" b="0">
                          <a:solidFill>
                            <a:srgbClr val="000000"/>
                          </a:solidFill>
                          <a:effectLst/>
                          <a:latin typeface="Berlin Sans FB" panose="020E0602020502020306" pitchFamily="34" charset="0"/>
                          <a:ea typeface="Times New Roman" panose="02020603050405020304" pitchFamily="18" charset="0"/>
                          <a:cs typeface="Times New Roman" panose="02020603050405020304" pitchFamily="18" charset="0"/>
                        </a:rPr>
                        <a:t>16.30%</a:t>
                      </a:r>
                      <a:endParaRPr lang="es-GT" sz="2000" b="0">
                        <a:effectLst/>
                        <a:latin typeface="Berlin Sans FB" panose="020E0602020502020306"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r">
                        <a:lnSpc>
                          <a:spcPct val="115000"/>
                        </a:lnSpc>
                        <a:spcAft>
                          <a:spcPts val="0"/>
                        </a:spcAft>
                      </a:pPr>
                      <a:r>
                        <a:rPr lang="es-ES_tradnl" sz="1600" b="0">
                          <a:solidFill>
                            <a:srgbClr val="000000"/>
                          </a:solidFill>
                          <a:effectLst/>
                          <a:latin typeface="Berlin Sans FB" panose="020E0602020502020306" pitchFamily="34" charset="0"/>
                          <a:ea typeface="Times New Roman" panose="02020603050405020304" pitchFamily="18" charset="0"/>
                          <a:cs typeface="Times New Roman" panose="02020603050405020304" pitchFamily="18" charset="0"/>
                        </a:rPr>
                        <a:t>12.80%</a:t>
                      </a:r>
                      <a:endParaRPr lang="es-GT" sz="2000" b="0">
                        <a:effectLst/>
                        <a:latin typeface="Berlin Sans FB" panose="020E0602020502020306"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r">
                        <a:lnSpc>
                          <a:spcPct val="115000"/>
                        </a:lnSpc>
                        <a:spcAft>
                          <a:spcPts val="0"/>
                        </a:spcAft>
                      </a:pPr>
                      <a:r>
                        <a:rPr lang="es-ES_tradnl" sz="1600" b="0">
                          <a:solidFill>
                            <a:srgbClr val="000000"/>
                          </a:solidFill>
                          <a:effectLst/>
                          <a:latin typeface="Berlin Sans FB" panose="020E0602020502020306" pitchFamily="34" charset="0"/>
                          <a:ea typeface="Times New Roman" panose="02020603050405020304" pitchFamily="18" charset="0"/>
                          <a:cs typeface="Times New Roman" panose="02020603050405020304" pitchFamily="18" charset="0"/>
                        </a:rPr>
                        <a:t>14.60%</a:t>
                      </a:r>
                      <a:endParaRPr lang="es-GT" sz="2000" b="0">
                        <a:effectLst/>
                        <a:latin typeface="Berlin Sans FB" panose="020E0602020502020306"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r">
                        <a:lnSpc>
                          <a:spcPct val="115000"/>
                        </a:lnSpc>
                        <a:spcAft>
                          <a:spcPts val="0"/>
                        </a:spcAft>
                      </a:pPr>
                      <a:r>
                        <a:rPr lang="es-GT" sz="1600" b="0">
                          <a:solidFill>
                            <a:srgbClr val="000000"/>
                          </a:solidFill>
                          <a:effectLst/>
                          <a:latin typeface="Berlin Sans FB" panose="020E0602020502020306" pitchFamily="34" charset="0"/>
                          <a:ea typeface="Times New Roman" panose="02020603050405020304" pitchFamily="18" charset="0"/>
                          <a:cs typeface="Times New Roman" panose="02020603050405020304" pitchFamily="18" charset="0"/>
                        </a:rPr>
                        <a:t>78.40%</a:t>
                      </a:r>
                      <a:endParaRPr lang="es-GT" sz="2000" b="0">
                        <a:effectLst/>
                        <a:latin typeface="Berlin Sans FB" panose="020E0602020502020306"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2391221245"/>
                  </a:ext>
                </a:extLst>
              </a:tr>
              <a:tr h="273847">
                <a:tc>
                  <a:txBody>
                    <a:bodyPr/>
                    <a:lstStyle/>
                    <a:p>
                      <a:pPr>
                        <a:lnSpc>
                          <a:spcPct val="115000"/>
                        </a:lnSpc>
                        <a:spcAft>
                          <a:spcPts val="0"/>
                        </a:spcAft>
                      </a:pPr>
                      <a:r>
                        <a:rPr lang="es-ES_tradnl" sz="1600" b="0">
                          <a:solidFill>
                            <a:srgbClr val="000000"/>
                          </a:solidFill>
                          <a:effectLst/>
                          <a:latin typeface="Berlin Sans FB" panose="020E0602020502020306" pitchFamily="34" charset="0"/>
                          <a:ea typeface="Times New Roman" panose="02020603050405020304" pitchFamily="18" charset="0"/>
                          <a:cs typeface="Times New Roman" panose="02020603050405020304" pitchFamily="18" charset="0"/>
                        </a:rPr>
                        <a:t>Ministerio de la Defensa</a:t>
                      </a:r>
                      <a:endParaRPr lang="es-GT" sz="2000" b="0">
                        <a:effectLst/>
                        <a:latin typeface="Berlin Sans FB" panose="020E0602020502020306"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_tradnl" sz="1600" b="0">
                          <a:solidFill>
                            <a:srgbClr val="000000"/>
                          </a:solidFill>
                          <a:effectLst/>
                          <a:latin typeface="Berlin Sans FB" panose="020E0602020502020306" pitchFamily="34" charset="0"/>
                          <a:ea typeface="Times New Roman" panose="02020603050405020304" pitchFamily="18" charset="0"/>
                          <a:cs typeface="Times New Roman" panose="02020603050405020304" pitchFamily="18" charset="0"/>
                        </a:rPr>
                        <a:t>14.40%</a:t>
                      </a:r>
                      <a:endParaRPr lang="es-GT" sz="2000" b="0">
                        <a:effectLst/>
                        <a:latin typeface="Berlin Sans FB" panose="020E0602020502020306"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_tradnl" sz="1600" b="0">
                          <a:solidFill>
                            <a:srgbClr val="000000"/>
                          </a:solidFill>
                          <a:effectLst/>
                          <a:latin typeface="Berlin Sans FB" panose="020E0602020502020306" pitchFamily="34" charset="0"/>
                          <a:ea typeface="Times New Roman" panose="02020603050405020304" pitchFamily="18" charset="0"/>
                          <a:cs typeface="Times New Roman" panose="02020603050405020304" pitchFamily="18" charset="0"/>
                        </a:rPr>
                        <a:t>6.10%</a:t>
                      </a:r>
                      <a:endParaRPr lang="es-GT" sz="2000" b="0">
                        <a:effectLst/>
                        <a:latin typeface="Berlin Sans FB" panose="020E0602020502020306"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_tradnl" sz="1600" b="0">
                          <a:solidFill>
                            <a:srgbClr val="000000"/>
                          </a:solidFill>
                          <a:effectLst/>
                          <a:latin typeface="Berlin Sans FB" panose="020E0602020502020306" pitchFamily="34" charset="0"/>
                          <a:ea typeface="Times New Roman" panose="02020603050405020304" pitchFamily="18" charset="0"/>
                          <a:cs typeface="Times New Roman" panose="02020603050405020304" pitchFamily="18" charset="0"/>
                        </a:rPr>
                        <a:t>5.60%</a:t>
                      </a:r>
                      <a:endParaRPr lang="es-GT" sz="2000" b="0">
                        <a:effectLst/>
                        <a:latin typeface="Berlin Sans FB" panose="020E0602020502020306"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GT" sz="1600" b="0">
                          <a:solidFill>
                            <a:srgbClr val="000000"/>
                          </a:solidFill>
                          <a:effectLst/>
                          <a:latin typeface="Berlin Sans FB" panose="020E0602020502020306" pitchFamily="34" charset="0"/>
                          <a:ea typeface="Times New Roman" panose="02020603050405020304" pitchFamily="18" charset="0"/>
                          <a:cs typeface="Times New Roman" panose="02020603050405020304" pitchFamily="18" charset="0"/>
                        </a:rPr>
                        <a:t>84.00%</a:t>
                      </a:r>
                      <a:endParaRPr lang="es-GT" sz="2000" b="0">
                        <a:effectLst/>
                        <a:latin typeface="Berlin Sans FB" panose="020E0602020502020306"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2850739"/>
                  </a:ext>
                </a:extLst>
              </a:tr>
              <a:tr h="273847">
                <a:tc>
                  <a:txBody>
                    <a:bodyPr/>
                    <a:lstStyle/>
                    <a:p>
                      <a:pPr>
                        <a:lnSpc>
                          <a:spcPct val="115000"/>
                        </a:lnSpc>
                        <a:spcAft>
                          <a:spcPts val="0"/>
                        </a:spcAft>
                      </a:pPr>
                      <a:r>
                        <a:rPr lang="es-ES_tradnl" sz="1600" b="0">
                          <a:solidFill>
                            <a:srgbClr val="000000"/>
                          </a:solidFill>
                          <a:effectLst/>
                          <a:latin typeface="Berlin Sans FB" panose="020E0602020502020306" pitchFamily="34" charset="0"/>
                          <a:ea typeface="Times New Roman" panose="02020603050405020304" pitchFamily="18" charset="0"/>
                          <a:cs typeface="Times New Roman" panose="02020603050405020304" pitchFamily="18" charset="0"/>
                        </a:rPr>
                        <a:t>Obligaciones del Estado </a:t>
                      </a:r>
                      <a:endParaRPr lang="es-GT" sz="2000" b="0">
                        <a:effectLst/>
                        <a:latin typeface="Berlin Sans FB" panose="020E0602020502020306"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S_tradnl" sz="1600" b="0">
                          <a:solidFill>
                            <a:srgbClr val="000000"/>
                          </a:solidFill>
                          <a:effectLst/>
                          <a:latin typeface="Berlin Sans FB" panose="020E0602020502020306" pitchFamily="34" charset="0"/>
                          <a:ea typeface="Times New Roman" panose="02020603050405020304" pitchFamily="18" charset="0"/>
                          <a:cs typeface="Times New Roman" panose="02020603050405020304" pitchFamily="18" charset="0"/>
                        </a:rPr>
                        <a:t>4.40%</a:t>
                      </a:r>
                      <a:endParaRPr lang="es-GT" sz="2000" b="0">
                        <a:effectLst/>
                        <a:latin typeface="Berlin Sans FB" panose="020E0602020502020306"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S_tradnl" sz="1600" b="0">
                          <a:solidFill>
                            <a:srgbClr val="000000"/>
                          </a:solidFill>
                          <a:effectLst/>
                          <a:latin typeface="Berlin Sans FB" panose="020E0602020502020306" pitchFamily="34" charset="0"/>
                          <a:ea typeface="Times New Roman" panose="02020603050405020304" pitchFamily="18" charset="0"/>
                          <a:cs typeface="Times New Roman" panose="02020603050405020304" pitchFamily="18" charset="0"/>
                        </a:rPr>
                        <a:t>4.10%</a:t>
                      </a:r>
                      <a:endParaRPr lang="es-GT" sz="2000" b="0">
                        <a:effectLst/>
                        <a:latin typeface="Berlin Sans FB" panose="020E0602020502020306"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S_tradnl" sz="1600" b="0">
                          <a:solidFill>
                            <a:srgbClr val="000000"/>
                          </a:solidFill>
                          <a:effectLst/>
                          <a:latin typeface="Berlin Sans FB" panose="020E0602020502020306" pitchFamily="34" charset="0"/>
                          <a:ea typeface="Times New Roman" panose="02020603050405020304" pitchFamily="18" charset="0"/>
                          <a:cs typeface="Times New Roman" panose="02020603050405020304" pitchFamily="18" charset="0"/>
                        </a:rPr>
                        <a:t>4.00%</a:t>
                      </a:r>
                      <a:endParaRPr lang="es-GT" sz="2000" b="0">
                        <a:effectLst/>
                        <a:latin typeface="Berlin Sans FB" panose="020E0602020502020306"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GT" sz="1600" b="0">
                          <a:solidFill>
                            <a:srgbClr val="000000"/>
                          </a:solidFill>
                          <a:effectLst/>
                          <a:latin typeface="Berlin Sans FB" panose="020E0602020502020306" pitchFamily="34" charset="0"/>
                          <a:ea typeface="Times New Roman" panose="02020603050405020304" pitchFamily="18" charset="0"/>
                          <a:cs typeface="Times New Roman" panose="02020603050405020304" pitchFamily="18" charset="0"/>
                        </a:rPr>
                        <a:t>88.00%</a:t>
                      </a:r>
                      <a:endParaRPr lang="es-GT" sz="2000" b="0">
                        <a:effectLst/>
                        <a:latin typeface="Berlin Sans FB" panose="020E0602020502020306"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5981906"/>
                  </a:ext>
                </a:extLst>
              </a:tr>
              <a:tr h="574371">
                <a:tc>
                  <a:txBody>
                    <a:bodyPr/>
                    <a:lstStyle/>
                    <a:p>
                      <a:pPr>
                        <a:lnSpc>
                          <a:spcPct val="115000"/>
                        </a:lnSpc>
                        <a:spcAft>
                          <a:spcPts val="0"/>
                        </a:spcAft>
                      </a:pPr>
                      <a:r>
                        <a:rPr lang="es-ES_tradnl" sz="1600" b="0">
                          <a:solidFill>
                            <a:srgbClr val="000000"/>
                          </a:solidFill>
                          <a:effectLst/>
                          <a:latin typeface="Berlin Sans FB" panose="020E0602020502020306" pitchFamily="34" charset="0"/>
                          <a:ea typeface="Times New Roman" panose="02020603050405020304" pitchFamily="18" charset="0"/>
                          <a:cs typeface="Times New Roman" panose="02020603050405020304" pitchFamily="18" charset="0"/>
                        </a:rPr>
                        <a:t>Secretarías y Otras Dependencias </a:t>
                      </a:r>
                      <a:endParaRPr lang="es-GT" sz="2000" b="0">
                        <a:effectLst/>
                        <a:latin typeface="Berlin Sans FB" panose="020E0602020502020306"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S_tradnl" sz="1600" b="0">
                          <a:solidFill>
                            <a:srgbClr val="000000"/>
                          </a:solidFill>
                          <a:effectLst/>
                          <a:latin typeface="Berlin Sans FB" panose="020E0602020502020306" pitchFamily="34" charset="0"/>
                          <a:ea typeface="Times New Roman" panose="02020603050405020304" pitchFamily="18" charset="0"/>
                          <a:cs typeface="Times New Roman" panose="02020603050405020304" pitchFamily="18" charset="0"/>
                        </a:rPr>
                        <a:t>3.90%</a:t>
                      </a:r>
                      <a:endParaRPr lang="es-GT" sz="2000" b="0">
                        <a:effectLst/>
                        <a:latin typeface="Berlin Sans FB" panose="020E0602020502020306"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S_tradnl" sz="1600" b="0">
                          <a:solidFill>
                            <a:srgbClr val="000000"/>
                          </a:solidFill>
                          <a:effectLst/>
                          <a:latin typeface="Berlin Sans FB" panose="020E0602020502020306" pitchFamily="34" charset="0"/>
                          <a:ea typeface="Times New Roman" panose="02020603050405020304" pitchFamily="18" charset="0"/>
                          <a:cs typeface="Times New Roman" panose="02020603050405020304" pitchFamily="18" charset="0"/>
                        </a:rPr>
                        <a:t>4.80%</a:t>
                      </a:r>
                      <a:endParaRPr lang="es-GT" sz="2000" b="0">
                        <a:effectLst/>
                        <a:latin typeface="Berlin Sans FB" panose="020E0602020502020306"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S_tradnl" sz="1600" b="0">
                          <a:solidFill>
                            <a:srgbClr val="000000"/>
                          </a:solidFill>
                          <a:effectLst/>
                          <a:latin typeface="Berlin Sans FB" panose="020E0602020502020306" pitchFamily="34" charset="0"/>
                          <a:ea typeface="Times New Roman" panose="02020603050405020304" pitchFamily="18" charset="0"/>
                          <a:cs typeface="Times New Roman" panose="02020603050405020304" pitchFamily="18" charset="0"/>
                        </a:rPr>
                        <a:t>2.70%</a:t>
                      </a:r>
                      <a:endParaRPr lang="es-GT" sz="2000" b="0">
                        <a:effectLst/>
                        <a:latin typeface="Berlin Sans FB" panose="020E0602020502020306"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GT" sz="1600" b="0">
                          <a:solidFill>
                            <a:srgbClr val="000000"/>
                          </a:solidFill>
                          <a:effectLst/>
                          <a:latin typeface="Berlin Sans FB" panose="020E0602020502020306" pitchFamily="34" charset="0"/>
                          <a:ea typeface="Times New Roman" panose="02020603050405020304" pitchFamily="18" charset="0"/>
                          <a:cs typeface="Times New Roman" panose="02020603050405020304" pitchFamily="18" charset="0"/>
                        </a:rPr>
                        <a:t>90.70%</a:t>
                      </a:r>
                      <a:endParaRPr lang="es-GT" sz="2000" b="0">
                        <a:effectLst/>
                        <a:latin typeface="Berlin Sans FB" panose="020E0602020502020306"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5003761"/>
                  </a:ext>
                </a:extLst>
              </a:tr>
              <a:tr h="273847">
                <a:tc>
                  <a:txBody>
                    <a:bodyPr/>
                    <a:lstStyle/>
                    <a:p>
                      <a:pPr>
                        <a:lnSpc>
                          <a:spcPct val="115000"/>
                        </a:lnSpc>
                        <a:spcAft>
                          <a:spcPts val="0"/>
                        </a:spcAft>
                      </a:pPr>
                      <a:r>
                        <a:rPr lang="es-ES_tradnl" sz="1600" b="0">
                          <a:solidFill>
                            <a:srgbClr val="000000"/>
                          </a:solidFill>
                          <a:effectLst/>
                          <a:latin typeface="Berlin Sans FB" panose="020E0602020502020306" pitchFamily="34" charset="0"/>
                          <a:ea typeface="Times New Roman" panose="02020603050405020304" pitchFamily="18" charset="0"/>
                          <a:cs typeface="Times New Roman" panose="02020603050405020304" pitchFamily="18" charset="0"/>
                        </a:rPr>
                        <a:t>Ministerio de Comunicaciones</a:t>
                      </a:r>
                      <a:endParaRPr lang="es-GT" sz="2000" b="0">
                        <a:effectLst/>
                        <a:latin typeface="Berlin Sans FB" panose="020E0602020502020306"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S_tradnl" sz="1600" b="0">
                          <a:solidFill>
                            <a:srgbClr val="000000"/>
                          </a:solidFill>
                          <a:effectLst/>
                          <a:latin typeface="Berlin Sans FB" panose="020E0602020502020306" pitchFamily="34" charset="0"/>
                          <a:ea typeface="Times New Roman" panose="02020603050405020304" pitchFamily="18" charset="0"/>
                          <a:cs typeface="Times New Roman" panose="02020603050405020304" pitchFamily="18" charset="0"/>
                        </a:rPr>
                        <a:t>5.00%</a:t>
                      </a:r>
                      <a:endParaRPr lang="es-GT" sz="2000" b="0">
                        <a:effectLst/>
                        <a:latin typeface="Berlin Sans FB" panose="020E0602020502020306"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S_tradnl" sz="1600" b="0">
                          <a:solidFill>
                            <a:srgbClr val="000000"/>
                          </a:solidFill>
                          <a:effectLst/>
                          <a:latin typeface="Berlin Sans FB" panose="020E0602020502020306" pitchFamily="34" charset="0"/>
                          <a:ea typeface="Times New Roman" panose="02020603050405020304" pitchFamily="18" charset="0"/>
                          <a:cs typeface="Times New Roman" panose="02020603050405020304" pitchFamily="18" charset="0"/>
                        </a:rPr>
                        <a:t>4.50%</a:t>
                      </a:r>
                      <a:endParaRPr lang="es-GT" sz="2000" b="0">
                        <a:effectLst/>
                        <a:latin typeface="Berlin Sans FB" panose="020E0602020502020306"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S_tradnl" sz="1600" b="0">
                          <a:solidFill>
                            <a:srgbClr val="000000"/>
                          </a:solidFill>
                          <a:effectLst/>
                          <a:latin typeface="Berlin Sans FB" panose="020E0602020502020306" pitchFamily="34" charset="0"/>
                          <a:ea typeface="Times New Roman" panose="02020603050405020304" pitchFamily="18" charset="0"/>
                          <a:cs typeface="Times New Roman" panose="02020603050405020304" pitchFamily="18" charset="0"/>
                        </a:rPr>
                        <a:t>2.00%</a:t>
                      </a:r>
                      <a:endParaRPr lang="es-GT" sz="2000" b="0">
                        <a:effectLst/>
                        <a:latin typeface="Berlin Sans FB" panose="020E0602020502020306"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GT" sz="1600" b="0">
                          <a:solidFill>
                            <a:srgbClr val="000000"/>
                          </a:solidFill>
                          <a:effectLst/>
                          <a:latin typeface="Berlin Sans FB" panose="020E0602020502020306" pitchFamily="34" charset="0"/>
                          <a:ea typeface="Times New Roman" panose="02020603050405020304" pitchFamily="18" charset="0"/>
                          <a:cs typeface="Times New Roman" panose="02020603050405020304" pitchFamily="18" charset="0"/>
                        </a:rPr>
                        <a:t>92.70%</a:t>
                      </a:r>
                      <a:endParaRPr lang="es-GT" sz="2000" b="0">
                        <a:effectLst/>
                        <a:latin typeface="Berlin Sans FB" panose="020E0602020502020306"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6995419"/>
                  </a:ext>
                </a:extLst>
              </a:tr>
              <a:tr h="273847">
                <a:tc>
                  <a:txBody>
                    <a:bodyPr/>
                    <a:lstStyle/>
                    <a:p>
                      <a:pPr>
                        <a:lnSpc>
                          <a:spcPct val="115000"/>
                        </a:lnSpc>
                        <a:spcAft>
                          <a:spcPts val="0"/>
                        </a:spcAft>
                      </a:pPr>
                      <a:r>
                        <a:rPr lang="es-ES_tradnl" sz="1600" b="0" dirty="0">
                          <a:solidFill>
                            <a:srgbClr val="000000"/>
                          </a:solidFill>
                          <a:effectLst/>
                          <a:latin typeface="Berlin Sans FB" panose="020E0602020502020306" pitchFamily="34" charset="0"/>
                          <a:ea typeface="Times New Roman" panose="02020603050405020304" pitchFamily="18" charset="0"/>
                          <a:cs typeface="Times New Roman" panose="02020603050405020304" pitchFamily="18" charset="0"/>
                        </a:rPr>
                        <a:t>Ministerio de Agricultura</a:t>
                      </a:r>
                      <a:endParaRPr lang="es-GT" sz="2000" b="0" dirty="0">
                        <a:effectLst/>
                        <a:latin typeface="Berlin Sans FB" panose="020E0602020502020306"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S_tradnl" sz="1600" b="0">
                          <a:solidFill>
                            <a:srgbClr val="000000"/>
                          </a:solidFill>
                          <a:effectLst/>
                          <a:latin typeface="Berlin Sans FB" panose="020E0602020502020306" pitchFamily="34" charset="0"/>
                          <a:ea typeface="Times New Roman" panose="02020603050405020304" pitchFamily="18" charset="0"/>
                          <a:cs typeface="Times New Roman" panose="02020603050405020304" pitchFamily="18" charset="0"/>
                        </a:rPr>
                        <a:t>0.70%</a:t>
                      </a:r>
                      <a:endParaRPr lang="es-GT" sz="2000" b="0">
                        <a:effectLst/>
                        <a:latin typeface="Berlin Sans FB" panose="020E0602020502020306"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S_tradnl" sz="1600" b="0">
                          <a:solidFill>
                            <a:srgbClr val="000000"/>
                          </a:solidFill>
                          <a:effectLst/>
                          <a:latin typeface="Berlin Sans FB" panose="020E0602020502020306" pitchFamily="34" charset="0"/>
                          <a:ea typeface="Times New Roman" panose="02020603050405020304" pitchFamily="18" charset="0"/>
                          <a:cs typeface="Times New Roman" panose="02020603050405020304" pitchFamily="18" charset="0"/>
                        </a:rPr>
                        <a:t>1.50%</a:t>
                      </a:r>
                      <a:endParaRPr lang="es-GT" sz="2000" b="0">
                        <a:effectLst/>
                        <a:latin typeface="Berlin Sans FB" panose="020E0602020502020306"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S_tradnl" sz="1600" b="0">
                          <a:solidFill>
                            <a:srgbClr val="000000"/>
                          </a:solidFill>
                          <a:effectLst/>
                          <a:latin typeface="Berlin Sans FB" panose="020E0602020502020306" pitchFamily="34" charset="0"/>
                          <a:ea typeface="Times New Roman" panose="02020603050405020304" pitchFamily="18" charset="0"/>
                          <a:cs typeface="Times New Roman" panose="02020603050405020304" pitchFamily="18" charset="0"/>
                        </a:rPr>
                        <a:t>1.60%</a:t>
                      </a:r>
                      <a:endParaRPr lang="es-GT" sz="2000" b="0">
                        <a:effectLst/>
                        <a:latin typeface="Berlin Sans FB" panose="020E0602020502020306"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GT" sz="1600" b="0">
                          <a:solidFill>
                            <a:srgbClr val="000000"/>
                          </a:solidFill>
                          <a:effectLst/>
                          <a:latin typeface="Berlin Sans FB" panose="020E0602020502020306" pitchFamily="34" charset="0"/>
                          <a:ea typeface="Times New Roman" panose="02020603050405020304" pitchFamily="18" charset="0"/>
                          <a:cs typeface="Times New Roman" panose="02020603050405020304" pitchFamily="18" charset="0"/>
                        </a:rPr>
                        <a:t>94.30%</a:t>
                      </a:r>
                      <a:endParaRPr lang="es-GT" sz="2000" b="0">
                        <a:effectLst/>
                        <a:latin typeface="Berlin Sans FB" panose="020E0602020502020306"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6229262"/>
                  </a:ext>
                </a:extLst>
              </a:tr>
              <a:tr h="574371">
                <a:tc>
                  <a:txBody>
                    <a:bodyPr/>
                    <a:lstStyle/>
                    <a:p>
                      <a:pPr>
                        <a:lnSpc>
                          <a:spcPct val="115000"/>
                        </a:lnSpc>
                        <a:spcAft>
                          <a:spcPts val="0"/>
                        </a:spcAft>
                      </a:pPr>
                      <a:r>
                        <a:rPr lang="es-ES_tradnl" sz="1600" b="0">
                          <a:solidFill>
                            <a:srgbClr val="000000"/>
                          </a:solidFill>
                          <a:effectLst/>
                          <a:latin typeface="Berlin Sans FB" panose="020E0602020502020306" pitchFamily="34" charset="0"/>
                          <a:ea typeface="Times New Roman" panose="02020603050405020304" pitchFamily="18" charset="0"/>
                          <a:cs typeface="Times New Roman" panose="02020603050405020304" pitchFamily="18" charset="0"/>
                        </a:rPr>
                        <a:t>Ministerio de Relaciones Exteriores</a:t>
                      </a:r>
                      <a:endParaRPr lang="es-GT" sz="2000" b="0">
                        <a:effectLst/>
                        <a:latin typeface="Berlin Sans FB" panose="020E0602020502020306"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S_tradnl" sz="1600" b="0">
                          <a:solidFill>
                            <a:srgbClr val="000000"/>
                          </a:solidFill>
                          <a:effectLst/>
                          <a:latin typeface="Berlin Sans FB" panose="020E0602020502020306" pitchFamily="34" charset="0"/>
                          <a:ea typeface="Times New Roman" panose="02020603050405020304" pitchFamily="18" charset="0"/>
                          <a:cs typeface="Times New Roman" panose="02020603050405020304" pitchFamily="18" charset="0"/>
                        </a:rPr>
                        <a:t>2.30%</a:t>
                      </a:r>
                      <a:endParaRPr lang="es-GT" sz="2000" b="0">
                        <a:effectLst/>
                        <a:latin typeface="Berlin Sans FB" panose="020E0602020502020306"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S_tradnl" sz="1600" b="0">
                          <a:solidFill>
                            <a:srgbClr val="000000"/>
                          </a:solidFill>
                          <a:effectLst/>
                          <a:latin typeface="Berlin Sans FB" panose="020E0602020502020306" pitchFamily="34" charset="0"/>
                          <a:ea typeface="Times New Roman" panose="02020603050405020304" pitchFamily="18" charset="0"/>
                          <a:cs typeface="Times New Roman" panose="02020603050405020304" pitchFamily="18" charset="0"/>
                        </a:rPr>
                        <a:t>1.20%</a:t>
                      </a:r>
                      <a:endParaRPr lang="es-GT" sz="2000" b="0">
                        <a:effectLst/>
                        <a:latin typeface="Berlin Sans FB" panose="020E0602020502020306"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S_tradnl" sz="1600" b="0">
                          <a:solidFill>
                            <a:srgbClr val="000000"/>
                          </a:solidFill>
                          <a:effectLst/>
                          <a:latin typeface="Berlin Sans FB" panose="020E0602020502020306" pitchFamily="34" charset="0"/>
                          <a:ea typeface="Times New Roman" panose="02020603050405020304" pitchFamily="18" charset="0"/>
                          <a:cs typeface="Times New Roman" panose="02020603050405020304" pitchFamily="18" charset="0"/>
                        </a:rPr>
                        <a:t>1.00%</a:t>
                      </a:r>
                      <a:endParaRPr lang="es-GT" sz="2000" b="0">
                        <a:effectLst/>
                        <a:latin typeface="Berlin Sans FB" panose="020E0602020502020306"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GT" sz="1600" b="0">
                          <a:solidFill>
                            <a:srgbClr val="000000"/>
                          </a:solidFill>
                          <a:effectLst/>
                          <a:latin typeface="Berlin Sans FB" panose="020E0602020502020306" pitchFamily="34" charset="0"/>
                          <a:ea typeface="Times New Roman" panose="02020603050405020304" pitchFamily="18" charset="0"/>
                          <a:cs typeface="Times New Roman" panose="02020603050405020304" pitchFamily="18" charset="0"/>
                        </a:rPr>
                        <a:t>95.30%</a:t>
                      </a:r>
                      <a:endParaRPr lang="es-GT" sz="2000" b="0">
                        <a:effectLst/>
                        <a:latin typeface="Berlin Sans FB" panose="020E0602020502020306"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6044773"/>
                  </a:ext>
                </a:extLst>
              </a:tr>
              <a:tr h="273847">
                <a:tc>
                  <a:txBody>
                    <a:bodyPr/>
                    <a:lstStyle/>
                    <a:p>
                      <a:pPr>
                        <a:lnSpc>
                          <a:spcPct val="115000"/>
                        </a:lnSpc>
                        <a:spcAft>
                          <a:spcPts val="0"/>
                        </a:spcAft>
                      </a:pPr>
                      <a:r>
                        <a:rPr lang="es-ES_tradnl" sz="1600" b="0">
                          <a:solidFill>
                            <a:srgbClr val="000000"/>
                          </a:solidFill>
                          <a:effectLst/>
                          <a:latin typeface="Berlin Sans FB" panose="020E0602020502020306" pitchFamily="34" charset="0"/>
                          <a:ea typeface="Times New Roman" panose="02020603050405020304" pitchFamily="18" charset="0"/>
                          <a:cs typeface="Times New Roman" panose="02020603050405020304" pitchFamily="18" charset="0"/>
                        </a:rPr>
                        <a:t>Ministerio de Cultura y Deportes</a:t>
                      </a:r>
                      <a:endParaRPr lang="es-GT" sz="2000" b="0">
                        <a:effectLst/>
                        <a:latin typeface="Berlin Sans FB" panose="020E0602020502020306"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S_tradnl" sz="1600" b="0">
                          <a:solidFill>
                            <a:srgbClr val="000000"/>
                          </a:solidFill>
                          <a:effectLst/>
                          <a:latin typeface="Berlin Sans FB" panose="020E0602020502020306" pitchFamily="34" charset="0"/>
                          <a:ea typeface="Times New Roman" panose="02020603050405020304" pitchFamily="18" charset="0"/>
                          <a:cs typeface="Times New Roman" panose="02020603050405020304" pitchFamily="18" charset="0"/>
                        </a:rPr>
                        <a:t>0.80%</a:t>
                      </a:r>
                      <a:endParaRPr lang="es-GT" sz="2000" b="0">
                        <a:effectLst/>
                        <a:latin typeface="Berlin Sans FB" panose="020E0602020502020306"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S_tradnl" sz="1600" b="0">
                          <a:solidFill>
                            <a:srgbClr val="000000"/>
                          </a:solidFill>
                          <a:effectLst/>
                          <a:latin typeface="Berlin Sans FB" panose="020E0602020502020306" pitchFamily="34" charset="0"/>
                          <a:ea typeface="Times New Roman" panose="02020603050405020304" pitchFamily="18" charset="0"/>
                          <a:cs typeface="Times New Roman" panose="02020603050405020304" pitchFamily="18" charset="0"/>
                        </a:rPr>
                        <a:t>1.10%</a:t>
                      </a:r>
                      <a:endParaRPr lang="es-GT" sz="2000" b="0">
                        <a:effectLst/>
                        <a:latin typeface="Berlin Sans FB" panose="020E0602020502020306"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S_tradnl" sz="1600" b="0">
                          <a:solidFill>
                            <a:srgbClr val="000000"/>
                          </a:solidFill>
                          <a:effectLst/>
                          <a:latin typeface="Berlin Sans FB" panose="020E0602020502020306" pitchFamily="34" charset="0"/>
                          <a:ea typeface="Times New Roman" panose="02020603050405020304" pitchFamily="18" charset="0"/>
                          <a:cs typeface="Times New Roman" panose="02020603050405020304" pitchFamily="18" charset="0"/>
                        </a:rPr>
                        <a:t>0.90%</a:t>
                      </a:r>
                      <a:endParaRPr lang="es-GT" sz="2000" b="0">
                        <a:effectLst/>
                        <a:latin typeface="Berlin Sans FB" panose="020E0602020502020306"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GT" sz="1600" b="0">
                          <a:solidFill>
                            <a:srgbClr val="000000"/>
                          </a:solidFill>
                          <a:effectLst/>
                          <a:latin typeface="Berlin Sans FB" panose="020E0602020502020306" pitchFamily="34" charset="0"/>
                          <a:ea typeface="Times New Roman" panose="02020603050405020304" pitchFamily="18" charset="0"/>
                          <a:cs typeface="Times New Roman" panose="02020603050405020304" pitchFamily="18" charset="0"/>
                        </a:rPr>
                        <a:t>96.20%</a:t>
                      </a:r>
                      <a:endParaRPr lang="es-GT" sz="2000" b="0">
                        <a:effectLst/>
                        <a:latin typeface="Berlin Sans FB" panose="020E0602020502020306"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4396620"/>
                  </a:ext>
                </a:extLst>
              </a:tr>
              <a:tr h="273847">
                <a:tc>
                  <a:txBody>
                    <a:bodyPr/>
                    <a:lstStyle/>
                    <a:p>
                      <a:pPr>
                        <a:lnSpc>
                          <a:spcPct val="115000"/>
                        </a:lnSpc>
                        <a:spcAft>
                          <a:spcPts val="0"/>
                        </a:spcAft>
                      </a:pPr>
                      <a:r>
                        <a:rPr lang="es-ES_tradnl" sz="1600" b="0">
                          <a:solidFill>
                            <a:srgbClr val="000000"/>
                          </a:solidFill>
                          <a:effectLst/>
                          <a:latin typeface="Berlin Sans FB" panose="020E0602020502020306" pitchFamily="34" charset="0"/>
                          <a:ea typeface="Times New Roman" panose="02020603050405020304" pitchFamily="18" charset="0"/>
                          <a:cs typeface="Times New Roman" panose="02020603050405020304" pitchFamily="18" charset="0"/>
                        </a:rPr>
                        <a:t>Ministerio de Finanzas</a:t>
                      </a:r>
                      <a:endParaRPr lang="es-GT" sz="2000" b="0">
                        <a:effectLst/>
                        <a:latin typeface="Berlin Sans FB" panose="020E0602020502020306"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S_tradnl" sz="1600" b="0">
                          <a:solidFill>
                            <a:srgbClr val="000000"/>
                          </a:solidFill>
                          <a:effectLst/>
                          <a:latin typeface="Berlin Sans FB" panose="020E0602020502020306" pitchFamily="34" charset="0"/>
                          <a:ea typeface="Times New Roman" panose="02020603050405020304" pitchFamily="18" charset="0"/>
                          <a:cs typeface="Times New Roman" panose="02020603050405020304" pitchFamily="18" charset="0"/>
                        </a:rPr>
                        <a:t>1.70%</a:t>
                      </a:r>
                      <a:endParaRPr lang="es-GT" sz="2000" b="0">
                        <a:effectLst/>
                        <a:latin typeface="Berlin Sans FB" panose="020E0602020502020306"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S_tradnl" sz="1600" b="0">
                          <a:solidFill>
                            <a:srgbClr val="000000"/>
                          </a:solidFill>
                          <a:effectLst/>
                          <a:latin typeface="Berlin Sans FB" panose="020E0602020502020306" pitchFamily="34" charset="0"/>
                          <a:ea typeface="Times New Roman" panose="02020603050405020304" pitchFamily="18" charset="0"/>
                          <a:cs typeface="Times New Roman" panose="02020603050405020304" pitchFamily="18" charset="0"/>
                        </a:rPr>
                        <a:t>1.10%</a:t>
                      </a:r>
                      <a:endParaRPr lang="es-GT" sz="2000" b="0">
                        <a:effectLst/>
                        <a:latin typeface="Berlin Sans FB" panose="020E0602020502020306"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S_tradnl" sz="1600" b="0">
                          <a:solidFill>
                            <a:srgbClr val="000000"/>
                          </a:solidFill>
                          <a:effectLst/>
                          <a:latin typeface="Berlin Sans FB" panose="020E0602020502020306" pitchFamily="34" charset="0"/>
                          <a:ea typeface="Times New Roman" panose="02020603050405020304" pitchFamily="18" charset="0"/>
                          <a:cs typeface="Times New Roman" panose="02020603050405020304" pitchFamily="18" charset="0"/>
                        </a:rPr>
                        <a:t>0.80%</a:t>
                      </a:r>
                      <a:endParaRPr lang="es-GT" sz="2000" b="0">
                        <a:effectLst/>
                        <a:latin typeface="Berlin Sans FB" panose="020E0602020502020306"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GT" sz="1600" b="0">
                          <a:solidFill>
                            <a:srgbClr val="000000"/>
                          </a:solidFill>
                          <a:effectLst/>
                          <a:latin typeface="Berlin Sans FB" panose="020E0602020502020306" pitchFamily="34" charset="0"/>
                          <a:ea typeface="Times New Roman" panose="02020603050405020304" pitchFamily="18" charset="0"/>
                          <a:cs typeface="Times New Roman" panose="02020603050405020304" pitchFamily="18" charset="0"/>
                        </a:rPr>
                        <a:t>97.00%</a:t>
                      </a:r>
                      <a:endParaRPr lang="es-GT" sz="2000" b="0">
                        <a:effectLst/>
                        <a:latin typeface="Berlin Sans FB" panose="020E0602020502020306"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2761953"/>
                  </a:ext>
                </a:extLst>
              </a:tr>
              <a:tr h="273847">
                <a:tc>
                  <a:txBody>
                    <a:bodyPr/>
                    <a:lstStyle/>
                    <a:p>
                      <a:pPr>
                        <a:lnSpc>
                          <a:spcPct val="115000"/>
                        </a:lnSpc>
                        <a:spcAft>
                          <a:spcPts val="0"/>
                        </a:spcAft>
                      </a:pPr>
                      <a:r>
                        <a:rPr lang="es-GT" sz="1600" b="0">
                          <a:solidFill>
                            <a:srgbClr val="000000"/>
                          </a:solidFill>
                          <a:effectLst/>
                          <a:latin typeface="Berlin Sans FB" panose="020E0602020502020306" pitchFamily="34" charset="0"/>
                          <a:ea typeface="Times New Roman" panose="02020603050405020304" pitchFamily="18" charset="0"/>
                          <a:cs typeface="Times New Roman" panose="02020603050405020304" pitchFamily="18" charset="0"/>
                        </a:rPr>
                        <a:t>Resto de entidades </a:t>
                      </a:r>
                      <a:endParaRPr lang="es-GT" sz="2000" b="0">
                        <a:effectLst/>
                        <a:latin typeface="Berlin Sans FB" panose="020E0602020502020306"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s-GT" sz="1600" b="0">
                          <a:solidFill>
                            <a:srgbClr val="000000"/>
                          </a:solidFill>
                          <a:effectLst/>
                          <a:latin typeface="Berlin Sans FB" panose="020E0602020502020306" pitchFamily="34" charset="0"/>
                          <a:ea typeface="Times New Roman" panose="02020603050405020304" pitchFamily="18" charset="0"/>
                          <a:cs typeface="Times New Roman" panose="02020603050405020304" pitchFamily="18" charset="0"/>
                        </a:rPr>
                        <a:t> </a:t>
                      </a:r>
                      <a:endParaRPr lang="es-GT" sz="2000" b="0">
                        <a:effectLst/>
                        <a:latin typeface="Berlin Sans FB" panose="020E0602020502020306"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GT" sz="1600" b="0">
                          <a:solidFill>
                            <a:srgbClr val="000000"/>
                          </a:solidFill>
                          <a:effectLst/>
                          <a:latin typeface="Berlin Sans FB" panose="020E0602020502020306" pitchFamily="34" charset="0"/>
                          <a:ea typeface="Times New Roman" panose="02020603050405020304" pitchFamily="18" charset="0"/>
                          <a:cs typeface="Times New Roman" panose="02020603050405020304" pitchFamily="18" charset="0"/>
                        </a:rPr>
                        <a:t> </a:t>
                      </a:r>
                      <a:endParaRPr lang="es-GT" sz="2000" b="0">
                        <a:effectLst/>
                        <a:latin typeface="Berlin Sans FB" panose="020E0602020502020306"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GT" sz="1600" b="0">
                          <a:solidFill>
                            <a:srgbClr val="000000"/>
                          </a:solidFill>
                          <a:effectLst/>
                          <a:latin typeface="Berlin Sans FB" panose="020E0602020502020306" pitchFamily="34" charset="0"/>
                          <a:ea typeface="Times New Roman" panose="02020603050405020304" pitchFamily="18" charset="0"/>
                          <a:cs typeface="Times New Roman" panose="02020603050405020304" pitchFamily="18" charset="0"/>
                        </a:rPr>
                        <a:t>3.00%</a:t>
                      </a:r>
                      <a:endParaRPr lang="es-GT" sz="2000" b="0">
                        <a:effectLst/>
                        <a:latin typeface="Berlin Sans FB" panose="020E0602020502020306"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GT" sz="1600" b="0" dirty="0">
                          <a:solidFill>
                            <a:srgbClr val="000000"/>
                          </a:solidFill>
                          <a:effectLst/>
                          <a:latin typeface="Berlin Sans FB" panose="020E0602020502020306" pitchFamily="34" charset="0"/>
                          <a:ea typeface="Times New Roman" panose="02020603050405020304" pitchFamily="18" charset="0"/>
                          <a:cs typeface="Times New Roman" panose="02020603050405020304" pitchFamily="18" charset="0"/>
                        </a:rPr>
                        <a:t>100.00%</a:t>
                      </a:r>
                      <a:endParaRPr lang="es-GT" sz="2000" b="0" dirty="0">
                        <a:effectLst/>
                        <a:latin typeface="Berlin Sans FB" panose="020E0602020502020306"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124039"/>
                  </a:ext>
                </a:extLst>
              </a:tr>
            </a:tbl>
          </a:graphicData>
        </a:graphic>
      </p:graphicFrame>
      <p:sp>
        <p:nvSpPr>
          <p:cNvPr id="4" name="Título 1">
            <a:extLst>
              <a:ext uri="{FF2B5EF4-FFF2-40B4-BE49-F238E27FC236}">
                <a16:creationId xmlns:a16="http://schemas.microsoft.com/office/drawing/2014/main" id="{6995D4E5-36E0-4D9B-AC76-CF4F06D8FE12}"/>
              </a:ext>
            </a:extLst>
          </p:cNvPr>
          <p:cNvSpPr>
            <a:spLocks noGrp="1"/>
          </p:cNvSpPr>
          <p:nvPr>
            <p:ph type="title"/>
          </p:nvPr>
        </p:nvSpPr>
        <p:spPr>
          <a:xfrm>
            <a:off x="-1745974" y="99392"/>
            <a:ext cx="10515600" cy="934278"/>
          </a:xfrm>
        </p:spPr>
        <p:txBody>
          <a:bodyPr/>
          <a:lstStyle/>
          <a:p>
            <a:pPr algn="ctr"/>
            <a:r>
              <a:rPr lang="es-ES_tradnl" dirty="0">
                <a:ea typeface="+mn-ea"/>
                <a:cs typeface="+mn-cs"/>
              </a:rPr>
              <a:t>Pactos Colectivos de Condiciones de Trabajo</a:t>
            </a:r>
            <a:endParaRPr lang="es-GT" dirty="0">
              <a:ea typeface="+mn-ea"/>
              <a:cs typeface="+mn-cs"/>
            </a:endParaRPr>
          </a:p>
        </p:txBody>
      </p:sp>
    </p:spTree>
    <p:extLst>
      <p:ext uri="{BB962C8B-B14F-4D97-AF65-F5344CB8AC3E}">
        <p14:creationId xmlns:p14="http://schemas.microsoft.com/office/powerpoint/2010/main" val="35189032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EBC09F83-DEF9-4D7D-A898-B49A5FD49808}"/>
              </a:ext>
            </a:extLst>
          </p:cNvPr>
          <p:cNvSpPr/>
          <p:nvPr/>
        </p:nvSpPr>
        <p:spPr>
          <a:xfrm>
            <a:off x="-1473045" y="253800"/>
            <a:ext cx="6940296" cy="523220"/>
          </a:xfrm>
          <a:prstGeom prst="rect">
            <a:avLst/>
          </a:prstGeom>
        </p:spPr>
        <p:txBody>
          <a:bodyPr wrap="square">
            <a:spAutoFit/>
          </a:bodyPr>
          <a:lstStyle/>
          <a:p>
            <a:pPr algn="ctr"/>
            <a:r>
              <a:rPr lang="es-ES_tradnl" sz="2800" dirty="0">
                <a:solidFill>
                  <a:schemeClr val="bg1"/>
                </a:solidFill>
              </a:rPr>
              <a:t>Ministerio de Educación </a:t>
            </a:r>
            <a:endParaRPr lang="es-GT" sz="2800" dirty="0">
              <a:solidFill>
                <a:schemeClr val="bg1"/>
              </a:solidFill>
            </a:endParaRPr>
          </a:p>
        </p:txBody>
      </p:sp>
      <p:graphicFrame>
        <p:nvGraphicFramePr>
          <p:cNvPr id="8" name="Gráfico 7">
            <a:extLst>
              <a:ext uri="{FF2B5EF4-FFF2-40B4-BE49-F238E27FC236}">
                <a16:creationId xmlns:a16="http://schemas.microsoft.com/office/drawing/2014/main" id="{A220BF41-3045-4D48-82E4-73B0F7098E05}"/>
              </a:ext>
            </a:extLst>
          </p:cNvPr>
          <p:cNvGraphicFramePr/>
          <p:nvPr/>
        </p:nvGraphicFramePr>
        <p:xfrm>
          <a:off x="210313" y="1662544"/>
          <a:ext cx="6117336" cy="519545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Gráfico 9">
            <a:extLst>
              <a:ext uri="{FF2B5EF4-FFF2-40B4-BE49-F238E27FC236}">
                <a16:creationId xmlns:a16="http://schemas.microsoft.com/office/drawing/2014/main" id="{59144E6A-EC60-4E5B-A434-4A05750B3374}"/>
              </a:ext>
            </a:extLst>
          </p:cNvPr>
          <p:cNvGraphicFramePr/>
          <p:nvPr/>
        </p:nvGraphicFramePr>
        <p:xfrm>
          <a:off x="6661276" y="1545336"/>
          <a:ext cx="5320411" cy="5195456"/>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ángulo 4">
            <a:extLst>
              <a:ext uri="{FF2B5EF4-FFF2-40B4-BE49-F238E27FC236}">
                <a16:creationId xmlns:a16="http://schemas.microsoft.com/office/drawing/2014/main" id="{94349F85-9CC2-4C9E-9FF4-B4031B44A6F2}"/>
              </a:ext>
            </a:extLst>
          </p:cNvPr>
          <p:cNvSpPr/>
          <p:nvPr/>
        </p:nvSpPr>
        <p:spPr>
          <a:xfrm>
            <a:off x="6532511" y="1172328"/>
            <a:ext cx="6096000" cy="261610"/>
          </a:xfrm>
          <a:prstGeom prst="rect">
            <a:avLst/>
          </a:prstGeom>
        </p:spPr>
        <p:txBody>
          <a:bodyPr>
            <a:spAutoFit/>
          </a:bodyPr>
          <a:lstStyle/>
          <a:p>
            <a:pPr algn="ctr">
              <a:spcAft>
                <a:spcPts val="0"/>
              </a:spcAft>
            </a:pPr>
            <a:r>
              <a:rPr lang="es-ES_tradnl" sz="1100" b="1" dirty="0">
                <a:solidFill>
                  <a:srgbClr val="000000"/>
                </a:solidFill>
                <a:ea typeface="Times New Roman" panose="02020603050405020304" pitchFamily="18" charset="0"/>
              </a:rPr>
              <a:t>Peso relativo de la masa salarial en la ejecución presupuestaria </a:t>
            </a:r>
            <a:endParaRPr lang="es-GT" sz="1100" dirty="0">
              <a:ea typeface="Times New Roman" panose="02020603050405020304" pitchFamily="18" charset="0"/>
            </a:endParaRPr>
          </a:p>
        </p:txBody>
      </p:sp>
      <p:sp>
        <p:nvSpPr>
          <p:cNvPr id="6" name="Rectángulo 5">
            <a:extLst>
              <a:ext uri="{FF2B5EF4-FFF2-40B4-BE49-F238E27FC236}">
                <a16:creationId xmlns:a16="http://schemas.microsoft.com/office/drawing/2014/main" id="{56638B19-F8D0-4527-9799-14C0A4723CE0}"/>
              </a:ext>
            </a:extLst>
          </p:cNvPr>
          <p:cNvSpPr/>
          <p:nvPr/>
        </p:nvSpPr>
        <p:spPr>
          <a:xfrm>
            <a:off x="360413" y="1133856"/>
            <a:ext cx="6096000" cy="600164"/>
          </a:xfrm>
          <a:prstGeom prst="rect">
            <a:avLst/>
          </a:prstGeom>
        </p:spPr>
        <p:txBody>
          <a:bodyPr>
            <a:spAutoFit/>
          </a:bodyPr>
          <a:lstStyle/>
          <a:p>
            <a:pPr algn="ctr">
              <a:spcAft>
                <a:spcPts val="0"/>
              </a:spcAft>
            </a:pPr>
            <a:r>
              <a:rPr lang="es-ES_tradnl" sz="1100" b="1" dirty="0">
                <a:solidFill>
                  <a:srgbClr val="000000"/>
                </a:solidFill>
              </a:rPr>
              <a:t>Ejecución presupuestaria de la masa salarial y honorarios profesionales</a:t>
            </a:r>
            <a:endParaRPr lang="es-GT" sz="1100" b="1" dirty="0">
              <a:solidFill>
                <a:srgbClr val="000000"/>
              </a:solidFill>
            </a:endParaRPr>
          </a:p>
          <a:p>
            <a:pPr algn="ctr">
              <a:spcAft>
                <a:spcPts val="0"/>
              </a:spcAft>
            </a:pPr>
            <a:r>
              <a:rPr lang="es-ES_tradnl" sz="1100" b="1" dirty="0">
                <a:solidFill>
                  <a:srgbClr val="000000"/>
                </a:solidFill>
              </a:rPr>
              <a:t>Período 2001 – 2020</a:t>
            </a:r>
            <a:endParaRPr lang="es-GT" sz="1100" b="1" dirty="0">
              <a:solidFill>
                <a:srgbClr val="000000"/>
              </a:solidFill>
            </a:endParaRPr>
          </a:p>
          <a:p>
            <a:pPr algn="ctr">
              <a:spcAft>
                <a:spcPts val="0"/>
              </a:spcAft>
            </a:pPr>
            <a:r>
              <a:rPr lang="es-ES_tradnl" sz="1100" b="1" dirty="0">
                <a:solidFill>
                  <a:srgbClr val="000000"/>
                </a:solidFill>
              </a:rPr>
              <a:t>Millones de quetzales y variación interanual</a:t>
            </a:r>
            <a:endParaRPr lang="es-GT" sz="1100" b="1" dirty="0">
              <a:solidFill>
                <a:srgbClr val="000000"/>
              </a:solidFill>
            </a:endParaRPr>
          </a:p>
        </p:txBody>
      </p:sp>
    </p:spTree>
    <p:extLst>
      <p:ext uri="{BB962C8B-B14F-4D97-AF65-F5344CB8AC3E}">
        <p14:creationId xmlns:p14="http://schemas.microsoft.com/office/powerpoint/2010/main" val="2923942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EBC09F83-DEF9-4D7D-A898-B49A5FD49808}"/>
              </a:ext>
            </a:extLst>
          </p:cNvPr>
          <p:cNvSpPr/>
          <p:nvPr/>
        </p:nvSpPr>
        <p:spPr>
          <a:xfrm>
            <a:off x="127433" y="148696"/>
            <a:ext cx="6940296" cy="523220"/>
          </a:xfrm>
          <a:prstGeom prst="rect">
            <a:avLst/>
          </a:prstGeom>
        </p:spPr>
        <p:txBody>
          <a:bodyPr wrap="square">
            <a:spAutoFit/>
          </a:bodyPr>
          <a:lstStyle/>
          <a:p>
            <a:pPr algn="ctr"/>
            <a:r>
              <a:rPr lang="es-ES_tradnl" sz="2800" dirty="0">
                <a:solidFill>
                  <a:schemeClr val="bg1"/>
                </a:solidFill>
              </a:rPr>
              <a:t>Ministerio de Salud Pública y Asistencia Social </a:t>
            </a:r>
            <a:endParaRPr lang="es-GT" sz="2800" dirty="0">
              <a:solidFill>
                <a:schemeClr val="bg1"/>
              </a:solidFill>
            </a:endParaRPr>
          </a:p>
        </p:txBody>
      </p:sp>
      <p:sp>
        <p:nvSpPr>
          <p:cNvPr id="5" name="Rectángulo 4">
            <a:extLst>
              <a:ext uri="{FF2B5EF4-FFF2-40B4-BE49-F238E27FC236}">
                <a16:creationId xmlns:a16="http://schemas.microsoft.com/office/drawing/2014/main" id="{94349F85-9CC2-4C9E-9FF4-B4031B44A6F2}"/>
              </a:ext>
            </a:extLst>
          </p:cNvPr>
          <p:cNvSpPr/>
          <p:nvPr/>
        </p:nvSpPr>
        <p:spPr>
          <a:xfrm>
            <a:off x="6458620" y="1172328"/>
            <a:ext cx="6096000" cy="261610"/>
          </a:xfrm>
          <a:prstGeom prst="rect">
            <a:avLst/>
          </a:prstGeom>
        </p:spPr>
        <p:txBody>
          <a:bodyPr>
            <a:spAutoFit/>
          </a:bodyPr>
          <a:lstStyle/>
          <a:p>
            <a:pPr algn="ctr">
              <a:spcAft>
                <a:spcPts val="0"/>
              </a:spcAft>
            </a:pPr>
            <a:r>
              <a:rPr lang="es-ES_tradnl" sz="1100" dirty="0">
                <a:solidFill>
                  <a:srgbClr val="000000"/>
                </a:solidFill>
              </a:rPr>
              <a:t>Peso relativo de la masa salarial en la ejecución presupuestaria </a:t>
            </a:r>
            <a:endParaRPr lang="es-GT" sz="1100" dirty="0">
              <a:solidFill>
                <a:srgbClr val="000000"/>
              </a:solidFill>
            </a:endParaRPr>
          </a:p>
        </p:txBody>
      </p:sp>
      <p:sp>
        <p:nvSpPr>
          <p:cNvPr id="6" name="Rectángulo 5">
            <a:extLst>
              <a:ext uri="{FF2B5EF4-FFF2-40B4-BE49-F238E27FC236}">
                <a16:creationId xmlns:a16="http://schemas.microsoft.com/office/drawing/2014/main" id="{56638B19-F8D0-4527-9799-14C0A4723CE0}"/>
              </a:ext>
            </a:extLst>
          </p:cNvPr>
          <p:cNvSpPr/>
          <p:nvPr/>
        </p:nvSpPr>
        <p:spPr>
          <a:xfrm>
            <a:off x="127433" y="1133856"/>
            <a:ext cx="6096000" cy="600164"/>
          </a:xfrm>
          <a:prstGeom prst="rect">
            <a:avLst/>
          </a:prstGeom>
        </p:spPr>
        <p:txBody>
          <a:bodyPr>
            <a:spAutoFit/>
          </a:bodyPr>
          <a:lstStyle/>
          <a:p>
            <a:pPr algn="ctr">
              <a:spcAft>
                <a:spcPts val="0"/>
              </a:spcAft>
            </a:pPr>
            <a:r>
              <a:rPr lang="es-ES_tradnl" sz="1100" dirty="0">
                <a:solidFill>
                  <a:srgbClr val="000000"/>
                </a:solidFill>
              </a:rPr>
              <a:t>Ejecución presupuestaria de la masa salarial y honorarios profesionales</a:t>
            </a:r>
            <a:endParaRPr lang="es-GT" sz="1100" dirty="0">
              <a:solidFill>
                <a:srgbClr val="000000"/>
              </a:solidFill>
            </a:endParaRPr>
          </a:p>
          <a:p>
            <a:pPr algn="ctr">
              <a:spcAft>
                <a:spcPts val="0"/>
              </a:spcAft>
            </a:pPr>
            <a:r>
              <a:rPr lang="es-ES_tradnl" sz="1100" dirty="0">
                <a:solidFill>
                  <a:srgbClr val="000000"/>
                </a:solidFill>
              </a:rPr>
              <a:t>Período 2001 – 2020</a:t>
            </a:r>
            <a:endParaRPr lang="es-GT" sz="1100" dirty="0">
              <a:solidFill>
                <a:srgbClr val="000000"/>
              </a:solidFill>
            </a:endParaRPr>
          </a:p>
          <a:p>
            <a:pPr algn="ctr">
              <a:spcAft>
                <a:spcPts val="0"/>
              </a:spcAft>
            </a:pPr>
            <a:r>
              <a:rPr lang="es-ES_tradnl" sz="1100" dirty="0">
                <a:solidFill>
                  <a:srgbClr val="000000"/>
                </a:solidFill>
              </a:rPr>
              <a:t>Millones de quetzales y variación interanual</a:t>
            </a:r>
            <a:endParaRPr lang="es-GT" sz="1100" dirty="0">
              <a:solidFill>
                <a:srgbClr val="000000"/>
              </a:solidFill>
            </a:endParaRPr>
          </a:p>
        </p:txBody>
      </p:sp>
      <p:graphicFrame>
        <p:nvGraphicFramePr>
          <p:cNvPr id="9" name="Gráfico 8">
            <a:extLst>
              <a:ext uri="{FF2B5EF4-FFF2-40B4-BE49-F238E27FC236}">
                <a16:creationId xmlns:a16="http://schemas.microsoft.com/office/drawing/2014/main" id="{4C5D1B97-ED6D-4495-8244-28A797FFFD5F}"/>
              </a:ext>
            </a:extLst>
          </p:cNvPr>
          <p:cNvGraphicFramePr/>
          <p:nvPr/>
        </p:nvGraphicFramePr>
        <p:xfrm>
          <a:off x="531957" y="2327275"/>
          <a:ext cx="5286952" cy="399039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Gráfico 10">
            <a:extLst>
              <a:ext uri="{FF2B5EF4-FFF2-40B4-BE49-F238E27FC236}">
                <a16:creationId xmlns:a16="http://schemas.microsoft.com/office/drawing/2014/main" id="{121E4740-02BB-4AD7-A0E3-2C15781822DE}"/>
              </a:ext>
            </a:extLst>
          </p:cNvPr>
          <p:cNvGraphicFramePr/>
          <p:nvPr/>
        </p:nvGraphicFramePr>
        <p:xfrm>
          <a:off x="6649316" y="2327275"/>
          <a:ext cx="5286951" cy="390727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677489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EBC09F83-DEF9-4D7D-A898-B49A5FD49808}"/>
              </a:ext>
            </a:extLst>
          </p:cNvPr>
          <p:cNvSpPr/>
          <p:nvPr/>
        </p:nvSpPr>
        <p:spPr>
          <a:xfrm>
            <a:off x="-1319731" y="223821"/>
            <a:ext cx="6940296" cy="523220"/>
          </a:xfrm>
          <a:prstGeom prst="rect">
            <a:avLst/>
          </a:prstGeom>
        </p:spPr>
        <p:txBody>
          <a:bodyPr wrap="square">
            <a:spAutoFit/>
          </a:bodyPr>
          <a:lstStyle/>
          <a:p>
            <a:pPr algn="ctr"/>
            <a:r>
              <a:rPr lang="es-ES_tradnl" sz="2800" dirty="0">
                <a:solidFill>
                  <a:schemeClr val="bg1"/>
                </a:solidFill>
              </a:rPr>
              <a:t>Ministerio de Gobernación </a:t>
            </a:r>
            <a:endParaRPr lang="es-GT" sz="2800" dirty="0">
              <a:solidFill>
                <a:schemeClr val="bg1"/>
              </a:solidFill>
            </a:endParaRPr>
          </a:p>
        </p:txBody>
      </p:sp>
      <p:sp>
        <p:nvSpPr>
          <p:cNvPr id="5" name="Rectángulo 4">
            <a:extLst>
              <a:ext uri="{FF2B5EF4-FFF2-40B4-BE49-F238E27FC236}">
                <a16:creationId xmlns:a16="http://schemas.microsoft.com/office/drawing/2014/main" id="{94349F85-9CC2-4C9E-9FF4-B4031B44A6F2}"/>
              </a:ext>
            </a:extLst>
          </p:cNvPr>
          <p:cNvSpPr/>
          <p:nvPr/>
        </p:nvSpPr>
        <p:spPr>
          <a:xfrm>
            <a:off x="6458620" y="1172328"/>
            <a:ext cx="6096000" cy="261610"/>
          </a:xfrm>
          <a:prstGeom prst="rect">
            <a:avLst/>
          </a:prstGeom>
        </p:spPr>
        <p:txBody>
          <a:bodyPr>
            <a:spAutoFit/>
          </a:bodyPr>
          <a:lstStyle/>
          <a:p>
            <a:pPr algn="ctr">
              <a:spcAft>
                <a:spcPts val="0"/>
              </a:spcAft>
            </a:pPr>
            <a:r>
              <a:rPr lang="es-ES_tradnl" sz="1100" dirty="0">
                <a:solidFill>
                  <a:srgbClr val="000000"/>
                </a:solidFill>
              </a:rPr>
              <a:t>Peso relativo de la masa salarial en la ejecución presupuestaria </a:t>
            </a:r>
            <a:endParaRPr lang="es-GT" sz="1100" dirty="0">
              <a:solidFill>
                <a:srgbClr val="000000"/>
              </a:solidFill>
            </a:endParaRPr>
          </a:p>
        </p:txBody>
      </p:sp>
      <p:sp>
        <p:nvSpPr>
          <p:cNvPr id="6" name="Rectángulo 5">
            <a:extLst>
              <a:ext uri="{FF2B5EF4-FFF2-40B4-BE49-F238E27FC236}">
                <a16:creationId xmlns:a16="http://schemas.microsoft.com/office/drawing/2014/main" id="{56638B19-F8D0-4527-9799-14C0A4723CE0}"/>
              </a:ext>
            </a:extLst>
          </p:cNvPr>
          <p:cNvSpPr/>
          <p:nvPr/>
        </p:nvSpPr>
        <p:spPr>
          <a:xfrm>
            <a:off x="127433" y="1133856"/>
            <a:ext cx="6096000" cy="600164"/>
          </a:xfrm>
          <a:prstGeom prst="rect">
            <a:avLst/>
          </a:prstGeom>
        </p:spPr>
        <p:txBody>
          <a:bodyPr>
            <a:spAutoFit/>
          </a:bodyPr>
          <a:lstStyle/>
          <a:p>
            <a:pPr algn="ctr">
              <a:spcAft>
                <a:spcPts val="0"/>
              </a:spcAft>
            </a:pPr>
            <a:r>
              <a:rPr lang="es-ES_tradnl" sz="1100" dirty="0">
                <a:solidFill>
                  <a:srgbClr val="000000"/>
                </a:solidFill>
              </a:rPr>
              <a:t>Ejecución presupuestaria de la masa salarial y honorarios profesionales</a:t>
            </a:r>
            <a:endParaRPr lang="es-GT" sz="1100" dirty="0">
              <a:solidFill>
                <a:srgbClr val="000000"/>
              </a:solidFill>
            </a:endParaRPr>
          </a:p>
          <a:p>
            <a:pPr algn="ctr">
              <a:spcAft>
                <a:spcPts val="0"/>
              </a:spcAft>
            </a:pPr>
            <a:r>
              <a:rPr lang="es-ES_tradnl" sz="1100" dirty="0">
                <a:solidFill>
                  <a:srgbClr val="000000"/>
                </a:solidFill>
              </a:rPr>
              <a:t>Período 2001 – 2020</a:t>
            </a:r>
            <a:endParaRPr lang="es-GT" sz="1100" dirty="0">
              <a:solidFill>
                <a:srgbClr val="000000"/>
              </a:solidFill>
            </a:endParaRPr>
          </a:p>
          <a:p>
            <a:pPr algn="ctr">
              <a:spcAft>
                <a:spcPts val="0"/>
              </a:spcAft>
            </a:pPr>
            <a:r>
              <a:rPr lang="es-ES_tradnl" sz="1100" dirty="0">
                <a:solidFill>
                  <a:srgbClr val="000000"/>
                </a:solidFill>
              </a:rPr>
              <a:t>Millones de quetzales y variación interanual</a:t>
            </a:r>
            <a:endParaRPr lang="es-GT" sz="1100" dirty="0">
              <a:solidFill>
                <a:srgbClr val="000000"/>
              </a:solidFill>
            </a:endParaRPr>
          </a:p>
        </p:txBody>
      </p:sp>
      <p:graphicFrame>
        <p:nvGraphicFramePr>
          <p:cNvPr id="8" name="Gráfico 7">
            <a:extLst>
              <a:ext uri="{FF2B5EF4-FFF2-40B4-BE49-F238E27FC236}">
                <a16:creationId xmlns:a16="http://schemas.microsoft.com/office/drawing/2014/main" id="{241EF402-6494-4044-94A9-E86CDAC64598}"/>
              </a:ext>
            </a:extLst>
          </p:cNvPr>
          <p:cNvGraphicFramePr/>
          <p:nvPr/>
        </p:nvGraphicFramePr>
        <p:xfrm>
          <a:off x="498764" y="2087418"/>
          <a:ext cx="5246253" cy="4064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Gráfico 9">
            <a:extLst>
              <a:ext uri="{FF2B5EF4-FFF2-40B4-BE49-F238E27FC236}">
                <a16:creationId xmlns:a16="http://schemas.microsoft.com/office/drawing/2014/main" id="{8CEC5456-3B4D-4F02-A7CF-960F91E52919}"/>
              </a:ext>
            </a:extLst>
          </p:cNvPr>
          <p:cNvGraphicFramePr/>
          <p:nvPr/>
        </p:nvGraphicFramePr>
        <p:xfrm>
          <a:off x="6223433" y="2004291"/>
          <a:ext cx="5673003" cy="414712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681131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33E0FC27-59D8-4BCC-855A-FAA0A2FA4EFF}"/>
              </a:ext>
            </a:extLst>
          </p:cNvPr>
          <p:cNvSpPr>
            <a:spLocks noGrp="1"/>
          </p:cNvSpPr>
          <p:nvPr>
            <p:ph idx="1"/>
          </p:nvPr>
        </p:nvSpPr>
        <p:spPr>
          <a:xfrm>
            <a:off x="510209" y="1376857"/>
            <a:ext cx="10515600" cy="5092412"/>
          </a:xfrm>
        </p:spPr>
        <p:txBody>
          <a:bodyPr>
            <a:noAutofit/>
          </a:bodyPr>
          <a:lstStyle/>
          <a:p>
            <a:pPr algn="just"/>
            <a:r>
              <a:rPr lang="es-ES_tradnl" sz="2000" dirty="0"/>
              <a:t>Una consideración especial, respecto del gasto en sueldos y salarios de las entidades analizadas, es que, aun cuando estos compromisos de gasto son considerados como una rigidez presupuestaria, en el caso de los programas educativos, de salud y de seguridad estos gastos de funcionamiento, tienen una consideración distinta al gasto en sueldos y salarios del resto de entidades del sector público. Lo anterior se debe a que los maestros, médicos, personal de enfermería y agentes de seguridad, entre otros, además de ser personal esencial, son el medio para la prestación de estos servicios, por lo que este gasto incluso, forma parte de la estimación del gasto social.</a:t>
            </a:r>
            <a:endParaRPr lang="es-GT" sz="2000" dirty="0"/>
          </a:p>
          <a:p>
            <a:pPr algn="just"/>
            <a:endParaRPr lang="es-GT" sz="2000" dirty="0"/>
          </a:p>
          <a:p>
            <a:pPr algn="just"/>
            <a:r>
              <a:rPr lang="es-ES_tradnl" sz="2000" dirty="0"/>
              <a:t>No obstante, durante los últimos años, se han establecido disposiciones de control y contención del gasto, en las que se establece que previo a realizar incrementos en las asignaciones presupuestarias para la contratación de personal, incremento de las remuneraciones, o bien para el pago de bonos únicos por pacto colectivo, estas acciones deberán justificarse y contar con la opinión de la Dirección Técnica del Presupuesto, estableciendo además, que su otorgamiento en ningún momento debe comprometer la producción de bienes y servicios establecidos en su Plan Operativo Anual.</a:t>
            </a:r>
            <a:endParaRPr lang="es-GT" sz="2000" dirty="0"/>
          </a:p>
        </p:txBody>
      </p:sp>
      <p:sp>
        <p:nvSpPr>
          <p:cNvPr id="4" name="Rectángulo 6">
            <a:extLst>
              <a:ext uri="{FF2B5EF4-FFF2-40B4-BE49-F238E27FC236}">
                <a16:creationId xmlns:a16="http://schemas.microsoft.com/office/drawing/2014/main" id="{EE41A8EC-08B7-49B2-8E5D-D84DE993D7EA}"/>
              </a:ext>
            </a:extLst>
          </p:cNvPr>
          <p:cNvSpPr/>
          <p:nvPr/>
        </p:nvSpPr>
        <p:spPr>
          <a:xfrm>
            <a:off x="-942044" y="223821"/>
            <a:ext cx="6940296" cy="523220"/>
          </a:xfrm>
          <a:prstGeom prst="rect">
            <a:avLst/>
          </a:prstGeom>
        </p:spPr>
        <p:txBody>
          <a:bodyPr wrap="square">
            <a:spAutoFit/>
          </a:bodyPr>
          <a:lstStyle/>
          <a:p>
            <a:pPr algn="ctr"/>
            <a:r>
              <a:rPr lang="es-ES_tradnl" sz="2800" dirty="0">
                <a:solidFill>
                  <a:schemeClr val="bg1"/>
                </a:solidFill>
              </a:rPr>
              <a:t>Gestión de los pactos colectivos</a:t>
            </a:r>
            <a:endParaRPr lang="es-GT" sz="2800" dirty="0">
              <a:solidFill>
                <a:schemeClr val="bg1"/>
              </a:solidFill>
            </a:endParaRPr>
          </a:p>
        </p:txBody>
      </p:sp>
    </p:spTree>
    <p:extLst>
      <p:ext uri="{BB962C8B-B14F-4D97-AF65-F5344CB8AC3E}">
        <p14:creationId xmlns:p14="http://schemas.microsoft.com/office/powerpoint/2010/main" val="16395950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2000" cy="6857999"/>
          </a:xfrm>
          <a:prstGeom prst="rect">
            <a:avLst/>
          </a:prstGeom>
        </p:spPr>
      </p:pic>
      <p:sp>
        <p:nvSpPr>
          <p:cNvPr id="3" name="object 3"/>
          <p:cNvSpPr txBox="1">
            <a:spLocks noGrp="1"/>
          </p:cNvSpPr>
          <p:nvPr>
            <p:ph type="title"/>
          </p:nvPr>
        </p:nvSpPr>
        <p:spPr>
          <a:xfrm>
            <a:off x="4964557" y="3193163"/>
            <a:ext cx="6821170" cy="868699"/>
          </a:xfrm>
          <a:prstGeom prst="rect">
            <a:avLst/>
          </a:prstGeom>
        </p:spPr>
        <p:txBody>
          <a:bodyPr vert="horz" wrap="square" lIns="0" tIns="95885" rIns="0" bIns="0" rtlCol="0">
            <a:spAutoFit/>
          </a:bodyPr>
          <a:lstStyle/>
          <a:p>
            <a:pPr algn="ctr">
              <a:lnSpc>
                <a:spcPct val="110000"/>
              </a:lnSpc>
            </a:pPr>
            <a:r>
              <a:rPr lang="es-ES" sz="4800" dirty="0">
                <a:solidFill>
                  <a:schemeClr val="bg1"/>
                </a:solidFill>
                <a:latin typeface="+mn-lt"/>
                <a:ea typeface="+mn-ea"/>
                <a:cs typeface="+mn-cs"/>
              </a:rPr>
              <a:t>Hitos</a:t>
            </a:r>
          </a:p>
        </p:txBody>
      </p:sp>
    </p:spTree>
    <p:extLst>
      <p:ext uri="{BB962C8B-B14F-4D97-AF65-F5344CB8AC3E}">
        <p14:creationId xmlns:p14="http://schemas.microsoft.com/office/powerpoint/2010/main" val="1497913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88770" y="329069"/>
            <a:ext cx="10190987" cy="443711"/>
          </a:xfrm>
          <a:prstGeom prst="rect">
            <a:avLst/>
          </a:prstGeom>
        </p:spPr>
        <p:txBody>
          <a:bodyPr vert="horz" wrap="square" lIns="0" tIns="12700" rIns="0" bIns="0" rtlCol="0" anchor="b">
            <a:spAutoFit/>
          </a:bodyPr>
          <a:lstStyle/>
          <a:p>
            <a:pPr marL="12700" algn="ctr">
              <a:lnSpc>
                <a:spcPct val="100000"/>
              </a:lnSpc>
              <a:spcBef>
                <a:spcPts val="100"/>
              </a:spcBef>
            </a:pPr>
            <a:r>
              <a:rPr lang="es-GT" dirty="0"/>
              <a:t>Las Finanzas Públicas enfrentan disyuntivas</a:t>
            </a:r>
            <a:endParaRPr spc="-5" dirty="0"/>
          </a:p>
        </p:txBody>
      </p:sp>
      <p:sp>
        <p:nvSpPr>
          <p:cNvPr id="3" name="object 3"/>
          <p:cNvSpPr txBox="1"/>
          <p:nvPr/>
        </p:nvSpPr>
        <p:spPr>
          <a:xfrm>
            <a:off x="943997" y="2155189"/>
            <a:ext cx="10827026" cy="3336811"/>
          </a:xfrm>
          <a:prstGeom prst="rect">
            <a:avLst/>
          </a:prstGeom>
        </p:spPr>
        <p:txBody>
          <a:bodyPr vert="horz" wrap="square" lIns="0" tIns="12700" rIns="0" bIns="0" rtlCol="0">
            <a:spAutoFit/>
          </a:bodyPr>
          <a:lstStyle/>
          <a:p>
            <a:pPr marL="355600" indent="-342900">
              <a:spcBef>
                <a:spcPts val="100"/>
              </a:spcBef>
              <a:buFont typeface="Wingdings"/>
              <a:buChar char=""/>
              <a:tabLst>
                <a:tab pos="355600" algn="l"/>
                <a:tab pos="4359275" algn="l"/>
              </a:tabLst>
            </a:pPr>
            <a:r>
              <a:rPr sz="2400" dirty="0">
                <a:cs typeface="Berlin Sans FB"/>
              </a:rPr>
              <a:t>Baja carga</a:t>
            </a:r>
            <a:r>
              <a:rPr sz="2400" spc="-25" dirty="0">
                <a:cs typeface="Berlin Sans FB"/>
              </a:rPr>
              <a:t> </a:t>
            </a:r>
            <a:r>
              <a:rPr sz="2400" spc="-5" dirty="0">
                <a:cs typeface="Berlin Sans FB"/>
              </a:rPr>
              <a:t>tributaria</a:t>
            </a:r>
            <a:r>
              <a:rPr sz="2400" spc="5" dirty="0">
                <a:cs typeface="Berlin Sans FB"/>
              </a:rPr>
              <a:t> </a:t>
            </a:r>
            <a:r>
              <a:rPr sz="2400" spc="-5" dirty="0">
                <a:cs typeface="Berlin Sans FB"/>
              </a:rPr>
              <a:t>(</a:t>
            </a:r>
            <a:r>
              <a:rPr sz="2400" spc="-5" dirty="0" err="1">
                <a:cs typeface="Berlin Sans FB"/>
              </a:rPr>
              <a:t>cercana</a:t>
            </a:r>
            <a:r>
              <a:rPr lang="es-MX" sz="2400" spc="-5" dirty="0">
                <a:cs typeface="Berlin Sans FB"/>
              </a:rPr>
              <a:t> </a:t>
            </a:r>
            <a:r>
              <a:rPr sz="2400" dirty="0">
                <a:cs typeface="Berlin Sans FB"/>
              </a:rPr>
              <a:t>al</a:t>
            </a:r>
            <a:r>
              <a:rPr sz="2400" spc="-20" dirty="0">
                <a:cs typeface="Berlin Sans FB"/>
              </a:rPr>
              <a:t> </a:t>
            </a:r>
            <a:r>
              <a:rPr sz="2400" spc="-5" dirty="0">
                <a:cs typeface="Berlin Sans FB"/>
              </a:rPr>
              <a:t>1</a:t>
            </a:r>
            <a:r>
              <a:rPr lang="es-MX" sz="2400" spc="-5" dirty="0">
                <a:cs typeface="Berlin Sans FB"/>
              </a:rPr>
              <a:t>0</a:t>
            </a:r>
            <a:r>
              <a:rPr sz="2400" spc="-5" dirty="0">
                <a:cs typeface="Berlin Sans FB"/>
              </a:rPr>
              <a:t>%)</a:t>
            </a:r>
            <a:endParaRPr sz="2400" dirty="0">
              <a:cs typeface="Berlin Sans FB"/>
            </a:endParaRPr>
          </a:p>
          <a:p>
            <a:pPr>
              <a:spcBef>
                <a:spcPts val="5"/>
              </a:spcBef>
              <a:buFont typeface="Wingdings"/>
              <a:buChar char=""/>
            </a:pPr>
            <a:endParaRPr sz="1600" dirty="0">
              <a:cs typeface="Times New Roman"/>
            </a:endParaRPr>
          </a:p>
          <a:p>
            <a:pPr marL="355600" marR="6350" indent="-342900">
              <a:spcBef>
                <a:spcPts val="5"/>
              </a:spcBef>
              <a:buFont typeface="Wingdings"/>
              <a:buChar char=""/>
              <a:tabLst>
                <a:tab pos="355600" algn="l"/>
              </a:tabLst>
            </a:pPr>
            <a:r>
              <a:rPr sz="2400" spc="-5" dirty="0" err="1">
                <a:cs typeface="Berlin Sans FB"/>
              </a:rPr>
              <a:t>Problemas</a:t>
            </a:r>
            <a:r>
              <a:rPr sz="2400" spc="-5" dirty="0">
                <a:cs typeface="Berlin Sans FB"/>
              </a:rPr>
              <a:t> </a:t>
            </a:r>
            <a:r>
              <a:rPr lang="es-ES" sz="2400" spc="-5" dirty="0">
                <a:cs typeface="Berlin Sans FB"/>
              </a:rPr>
              <a:t>estructurales </a:t>
            </a:r>
            <a:r>
              <a:rPr sz="2400" dirty="0">
                <a:cs typeface="Berlin Sans FB"/>
              </a:rPr>
              <a:t>no </a:t>
            </a:r>
            <a:r>
              <a:rPr sz="2400" dirty="0" err="1">
                <a:cs typeface="Berlin Sans FB"/>
              </a:rPr>
              <a:t>resueltos</a:t>
            </a:r>
            <a:r>
              <a:rPr sz="2400" dirty="0">
                <a:cs typeface="Berlin Sans FB"/>
              </a:rPr>
              <a:t> </a:t>
            </a:r>
            <a:r>
              <a:rPr sz="2400" spc="-5" dirty="0">
                <a:cs typeface="Berlin Sans FB"/>
              </a:rPr>
              <a:t>(</a:t>
            </a:r>
            <a:r>
              <a:rPr sz="2400" spc="-5" dirty="0" err="1">
                <a:cs typeface="Berlin Sans FB"/>
              </a:rPr>
              <a:t>cobertura</a:t>
            </a:r>
            <a:r>
              <a:rPr sz="2400" spc="-5" dirty="0">
                <a:cs typeface="Berlin Sans FB"/>
              </a:rPr>
              <a:t> </a:t>
            </a:r>
            <a:r>
              <a:rPr sz="2400" dirty="0">
                <a:cs typeface="Berlin Sans FB"/>
              </a:rPr>
              <a:t>y </a:t>
            </a:r>
            <a:r>
              <a:rPr sz="2400" spc="-5" dirty="0">
                <a:cs typeface="Berlin Sans FB"/>
              </a:rPr>
              <a:t>calidad en </a:t>
            </a:r>
            <a:r>
              <a:rPr sz="2400" dirty="0" err="1">
                <a:cs typeface="Berlin Sans FB"/>
              </a:rPr>
              <a:t>salud</a:t>
            </a:r>
            <a:r>
              <a:rPr lang="es-ES" sz="2400" dirty="0">
                <a:cs typeface="Berlin Sans FB"/>
              </a:rPr>
              <a:t>, </a:t>
            </a:r>
            <a:r>
              <a:rPr sz="2400" spc="-5" dirty="0" err="1">
                <a:cs typeface="Berlin Sans FB"/>
              </a:rPr>
              <a:t>educación</a:t>
            </a:r>
            <a:r>
              <a:rPr lang="es-ES" sz="2400" spc="-5" dirty="0">
                <a:cs typeface="Berlin Sans FB"/>
              </a:rPr>
              <a:t>, </a:t>
            </a:r>
            <a:r>
              <a:rPr sz="2400" dirty="0" err="1">
                <a:cs typeface="Berlin Sans FB"/>
              </a:rPr>
              <a:t>empleo</a:t>
            </a:r>
            <a:r>
              <a:rPr sz="2400" dirty="0">
                <a:cs typeface="Berlin Sans FB"/>
              </a:rPr>
              <a:t>, </a:t>
            </a:r>
            <a:r>
              <a:rPr lang="es-ES" sz="2400" dirty="0">
                <a:cs typeface="Berlin Sans FB"/>
              </a:rPr>
              <a:t>informalidad, </a:t>
            </a:r>
            <a:r>
              <a:rPr sz="2400" spc="-5" dirty="0" err="1">
                <a:cs typeface="Berlin Sans FB"/>
              </a:rPr>
              <a:t>pobreza</a:t>
            </a:r>
            <a:r>
              <a:rPr sz="2400" spc="-5" dirty="0">
                <a:cs typeface="Berlin Sans FB"/>
              </a:rPr>
              <a:t>, </a:t>
            </a:r>
            <a:r>
              <a:rPr sz="2400" spc="-5" dirty="0" err="1">
                <a:cs typeface="Berlin Sans FB"/>
              </a:rPr>
              <a:t>otros</a:t>
            </a:r>
            <a:r>
              <a:rPr sz="2400" spc="-5" dirty="0">
                <a:cs typeface="Berlin Sans FB"/>
              </a:rPr>
              <a:t>)</a:t>
            </a:r>
            <a:endParaRPr sz="2400" dirty="0">
              <a:cs typeface="Berlin Sans FB"/>
            </a:endParaRPr>
          </a:p>
          <a:p>
            <a:pPr algn="just">
              <a:spcBef>
                <a:spcPts val="5"/>
              </a:spcBef>
            </a:pPr>
            <a:endParaRPr sz="1600" dirty="0">
              <a:cs typeface="Times New Roman"/>
            </a:endParaRPr>
          </a:p>
          <a:p>
            <a:pPr marL="355600" marR="6350" indent="-342900">
              <a:spcBef>
                <a:spcPts val="5"/>
              </a:spcBef>
              <a:buFont typeface="Wingdings"/>
              <a:buChar char=""/>
              <a:tabLst>
                <a:tab pos="355600" algn="l"/>
              </a:tabLst>
            </a:pPr>
            <a:r>
              <a:rPr sz="2400" spc="-5" dirty="0" err="1"/>
              <a:t>Internalización</a:t>
            </a:r>
            <a:r>
              <a:rPr lang="en-US" sz="2400" spc="-5" dirty="0"/>
              <a:t> </a:t>
            </a:r>
            <a:r>
              <a:rPr sz="2400" spc="-5" dirty="0"/>
              <a:t>de</a:t>
            </a:r>
            <a:r>
              <a:rPr lang="en-US" sz="2400" spc="-5" dirty="0"/>
              <a:t> </a:t>
            </a:r>
            <a:r>
              <a:rPr sz="2400" spc="-5" dirty="0" err="1"/>
              <a:t>externalidades</a:t>
            </a:r>
            <a:r>
              <a:rPr lang="en-US" sz="2400" spc="-5" dirty="0"/>
              <a:t> locales y </a:t>
            </a:r>
            <a:r>
              <a:rPr sz="2400" spc="-5" dirty="0" err="1"/>
              <a:t>globales</a:t>
            </a:r>
            <a:r>
              <a:rPr sz="2400" spc="-5" dirty="0"/>
              <a:t> </a:t>
            </a:r>
            <a:r>
              <a:rPr lang="en-US" sz="2400" spc="-5" dirty="0"/>
              <a:t>(</a:t>
            </a:r>
            <a:r>
              <a:rPr lang="es-ES" sz="2400" spc="-5" dirty="0"/>
              <a:t>contaminación, </a:t>
            </a:r>
            <a:r>
              <a:rPr lang="en-US" sz="2400" spc="-5" dirty="0" err="1"/>
              <a:t>c</a:t>
            </a:r>
            <a:r>
              <a:rPr sz="2400" spc="-5" dirty="0" err="1"/>
              <a:t>ambio</a:t>
            </a:r>
            <a:r>
              <a:rPr sz="2400" spc="-5" dirty="0"/>
              <a:t> </a:t>
            </a:r>
            <a:r>
              <a:rPr lang="en-US" sz="2400" spc="-5" dirty="0" err="1"/>
              <a:t>c</a:t>
            </a:r>
            <a:r>
              <a:rPr sz="2400" spc="-5" dirty="0" err="1"/>
              <a:t>limático</a:t>
            </a:r>
            <a:r>
              <a:rPr sz="2400" spc="-5" dirty="0"/>
              <a:t>)</a:t>
            </a:r>
          </a:p>
          <a:p>
            <a:pPr>
              <a:spcBef>
                <a:spcPts val="10"/>
              </a:spcBef>
              <a:buFont typeface="Wingdings"/>
              <a:buChar char=""/>
            </a:pPr>
            <a:endParaRPr sz="1600" dirty="0">
              <a:cs typeface="Times New Roman"/>
            </a:endParaRPr>
          </a:p>
          <a:p>
            <a:pPr marL="355600" marR="5080" indent="-342900">
              <a:buFont typeface="Wingdings"/>
              <a:buChar char=""/>
              <a:tabLst>
                <a:tab pos="355600" algn="l"/>
                <a:tab pos="2876550" algn="l"/>
              </a:tabLst>
            </a:pPr>
            <a:r>
              <a:rPr sz="2400" spc="-5" dirty="0" err="1">
                <a:cs typeface="Berlin Sans FB"/>
              </a:rPr>
              <a:t>Rigideces</a:t>
            </a:r>
            <a:r>
              <a:rPr sz="2400" spc="-5" dirty="0">
                <a:cs typeface="Berlin Sans FB"/>
              </a:rPr>
              <a:t> </a:t>
            </a:r>
            <a:r>
              <a:rPr lang="es-ES" sz="2400" spc="-5" dirty="0">
                <a:cs typeface="Berlin Sans FB"/>
              </a:rPr>
              <a:t>(e</a:t>
            </a:r>
            <a:r>
              <a:rPr sz="2400" spc="-5" dirty="0" err="1">
                <a:cs typeface="Berlin Sans FB"/>
              </a:rPr>
              <a:t>scaso</a:t>
            </a:r>
            <a:r>
              <a:rPr sz="2400" spc="-5" dirty="0">
                <a:cs typeface="Berlin Sans FB"/>
              </a:rPr>
              <a:t> </a:t>
            </a:r>
            <a:r>
              <a:rPr sz="2400" dirty="0" err="1">
                <a:cs typeface="Berlin Sans FB"/>
              </a:rPr>
              <a:t>margen</a:t>
            </a:r>
            <a:r>
              <a:rPr sz="2400" dirty="0">
                <a:cs typeface="Berlin Sans FB"/>
              </a:rPr>
              <a:t> </a:t>
            </a:r>
            <a:r>
              <a:rPr sz="2400" spc="-5" dirty="0">
                <a:cs typeface="Berlin Sans FB"/>
              </a:rPr>
              <a:t>de maniobra </a:t>
            </a:r>
            <a:r>
              <a:rPr sz="2400" spc="-10" dirty="0">
                <a:cs typeface="Berlin Sans FB"/>
              </a:rPr>
              <a:t>para </a:t>
            </a:r>
            <a:r>
              <a:rPr sz="2400" spc="-5" dirty="0" err="1">
                <a:cs typeface="Berlin Sans FB"/>
              </a:rPr>
              <a:t>incidir</a:t>
            </a:r>
            <a:r>
              <a:rPr sz="2400" spc="-5" dirty="0">
                <a:cs typeface="Berlin Sans FB"/>
              </a:rPr>
              <a:t> en</a:t>
            </a:r>
            <a:r>
              <a:rPr sz="2400" spc="10" dirty="0">
                <a:cs typeface="Berlin Sans FB"/>
              </a:rPr>
              <a:t> </a:t>
            </a:r>
            <a:r>
              <a:rPr sz="2400" spc="-5" dirty="0" err="1">
                <a:cs typeface="Berlin Sans FB"/>
              </a:rPr>
              <a:t>temas</a:t>
            </a:r>
            <a:r>
              <a:rPr sz="2400" spc="5" dirty="0">
                <a:cs typeface="Berlin Sans FB"/>
              </a:rPr>
              <a:t> </a:t>
            </a:r>
            <a:r>
              <a:rPr sz="2400" dirty="0">
                <a:cs typeface="Berlin Sans FB"/>
              </a:rPr>
              <a:t>no</a:t>
            </a:r>
            <a:r>
              <a:rPr lang="es-MX" sz="2400" dirty="0">
                <a:cs typeface="Berlin Sans FB"/>
              </a:rPr>
              <a:t> </a:t>
            </a:r>
            <a:r>
              <a:rPr sz="2400" dirty="0" err="1">
                <a:cs typeface="Berlin Sans FB"/>
              </a:rPr>
              <a:t>programados</a:t>
            </a:r>
            <a:r>
              <a:rPr sz="2400" dirty="0">
                <a:cs typeface="Berlin Sans FB"/>
              </a:rPr>
              <a:t> </a:t>
            </a:r>
            <a:r>
              <a:rPr sz="2400" spc="-5" dirty="0">
                <a:cs typeface="Berlin Sans FB"/>
              </a:rPr>
              <a:t>en el</a:t>
            </a:r>
            <a:r>
              <a:rPr sz="2400" spc="-30" dirty="0">
                <a:cs typeface="Berlin Sans FB"/>
              </a:rPr>
              <a:t> </a:t>
            </a:r>
            <a:r>
              <a:rPr lang="en-US" sz="2400" dirty="0" err="1">
                <a:cs typeface="Berlin Sans FB"/>
              </a:rPr>
              <a:t>presupuesto</a:t>
            </a:r>
            <a:r>
              <a:rPr lang="es-ES" sz="2400" dirty="0">
                <a:cs typeface="Berlin Sans FB"/>
              </a:rPr>
              <a:t>)</a:t>
            </a:r>
            <a:r>
              <a:rPr sz="2400" dirty="0">
                <a:cs typeface="Berlin Sans FB"/>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9DF2C538-3F3B-42BF-8C4A-3166F516DB98}" type="slidenum">
              <a:rPr lang="es-GT" smtClean="0"/>
              <a:t>30</a:t>
            </a:fld>
            <a:endParaRPr lang="es-GT"/>
          </a:p>
        </p:txBody>
      </p:sp>
      <p:grpSp>
        <p:nvGrpSpPr>
          <p:cNvPr id="35" name="34 Grupo"/>
          <p:cNvGrpSpPr/>
          <p:nvPr/>
        </p:nvGrpSpPr>
        <p:grpSpPr>
          <a:xfrm>
            <a:off x="2240644" y="1071118"/>
            <a:ext cx="7710711" cy="5650357"/>
            <a:chOff x="1547664" y="1257780"/>
            <a:chExt cx="5939897" cy="4403468"/>
          </a:xfrm>
        </p:grpSpPr>
        <p:sp>
          <p:nvSpPr>
            <p:cNvPr id="27" name="26 Rectángulo"/>
            <p:cNvSpPr/>
            <p:nvPr/>
          </p:nvSpPr>
          <p:spPr>
            <a:xfrm rot="16200000">
              <a:off x="1264672" y="3637901"/>
              <a:ext cx="2150162" cy="310877"/>
            </a:xfrm>
            <a:prstGeom prst="rect">
              <a:avLst/>
            </a:prstGeom>
          </p:spPr>
          <p:txBody>
            <a:bodyPr wrap="none">
              <a:spAutoFit/>
            </a:bodyPr>
            <a:lstStyle/>
            <a:p>
              <a:pPr lvl="0" algn="ctr"/>
              <a:r>
                <a:rPr lang="es-GT" dirty="0">
                  <a:latin typeface="Berlin Sans FB" panose="020E0602020502020306" pitchFamily="34" charset="0"/>
                </a:rPr>
                <a:t>Conocimiento del Riesgo </a:t>
              </a:r>
            </a:p>
          </p:txBody>
        </p:sp>
        <p:sp>
          <p:nvSpPr>
            <p:cNvPr id="29" name="28 Rectángulo"/>
            <p:cNvSpPr/>
            <p:nvPr/>
          </p:nvSpPr>
          <p:spPr>
            <a:xfrm rot="16200000">
              <a:off x="2457590" y="3492284"/>
              <a:ext cx="1924565" cy="544035"/>
            </a:xfrm>
            <a:prstGeom prst="rect">
              <a:avLst/>
            </a:prstGeom>
          </p:spPr>
          <p:txBody>
            <a:bodyPr wrap="none">
              <a:spAutoFit/>
            </a:bodyPr>
            <a:lstStyle/>
            <a:p>
              <a:pPr lvl="0" algn="ctr"/>
              <a:r>
                <a:rPr lang="es-GT" dirty="0">
                  <a:latin typeface="Berlin Sans FB" panose="020E0602020502020306" pitchFamily="34" charset="0"/>
                </a:rPr>
                <a:t>Gestión Financiera del</a:t>
              </a:r>
            </a:p>
            <a:p>
              <a:pPr lvl="0" algn="ctr"/>
              <a:r>
                <a:rPr lang="es-GT" dirty="0">
                  <a:latin typeface="Berlin Sans FB" panose="020E0602020502020306" pitchFamily="34" charset="0"/>
                </a:rPr>
                <a:t> Riesgo de Desastres </a:t>
              </a:r>
            </a:p>
          </p:txBody>
        </p:sp>
        <p:sp>
          <p:nvSpPr>
            <p:cNvPr id="30" name="29 Rectángulo"/>
            <p:cNvSpPr/>
            <p:nvPr/>
          </p:nvSpPr>
          <p:spPr>
            <a:xfrm rot="16200000">
              <a:off x="3570446" y="3524343"/>
              <a:ext cx="1715080" cy="544035"/>
            </a:xfrm>
            <a:prstGeom prst="rect">
              <a:avLst/>
            </a:prstGeom>
          </p:spPr>
          <p:txBody>
            <a:bodyPr wrap="none">
              <a:spAutoFit/>
            </a:bodyPr>
            <a:lstStyle/>
            <a:p>
              <a:pPr lvl="0" algn="ctr"/>
              <a:r>
                <a:rPr lang="es-GT" dirty="0">
                  <a:latin typeface="Berlin Sans FB" panose="020E0602020502020306" pitchFamily="34" charset="0"/>
                </a:rPr>
                <a:t>Aseguramiento del </a:t>
              </a:r>
            </a:p>
            <a:p>
              <a:pPr lvl="0" algn="ctr"/>
              <a:r>
                <a:rPr lang="es-GT" dirty="0">
                  <a:latin typeface="Berlin Sans FB" panose="020E0602020502020306" pitchFamily="34" charset="0"/>
                </a:rPr>
                <a:t>Riesgo Catastrófico</a:t>
              </a:r>
            </a:p>
          </p:txBody>
        </p:sp>
        <p:sp>
          <p:nvSpPr>
            <p:cNvPr id="31" name="30 Rectángulo"/>
            <p:cNvSpPr/>
            <p:nvPr/>
          </p:nvSpPr>
          <p:spPr>
            <a:xfrm rot="16200000">
              <a:off x="4373266" y="3455769"/>
              <a:ext cx="2269675" cy="544035"/>
            </a:xfrm>
            <a:prstGeom prst="rect">
              <a:avLst/>
            </a:prstGeom>
          </p:spPr>
          <p:txBody>
            <a:bodyPr wrap="none">
              <a:spAutoFit/>
            </a:bodyPr>
            <a:lstStyle/>
            <a:p>
              <a:pPr lvl="0" algn="ctr"/>
              <a:r>
                <a:rPr lang="es-GT" dirty="0">
                  <a:latin typeface="Berlin Sans FB" panose="020E0602020502020306" pitchFamily="34" charset="0"/>
                </a:rPr>
                <a:t>Eficiencia y Transparencia </a:t>
              </a:r>
            </a:p>
            <a:p>
              <a:pPr lvl="0" algn="ctr"/>
              <a:r>
                <a:rPr lang="es-GT" dirty="0">
                  <a:latin typeface="Berlin Sans FB" panose="020E0602020502020306" pitchFamily="34" charset="0"/>
                </a:rPr>
                <a:t>en la  Ejecución del Gasto</a:t>
              </a:r>
            </a:p>
          </p:txBody>
        </p:sp>
        <p:sp>
          <p:nvSpPr>
            <p:cNvPr id="32" name="31 Rectángulo"/>
            <p:cNvSpPr/>
            <p:nvPr/>
          </p:nvSpPr>
          <p:spPr>
            <a:xfrm rot="16200000">
              <a:off x="5409251" y="3527660"/>
              <a:ext cx="2357952" cy="518129"/>
            </a:xfrm>
            <a:prstGeom prst="rect">
              <a:avLst/>
            </a:prstGeom>
          </p:spPr>
          <p:txBody>
            <a:bodyPr wrap="square">
              <a:spAutoFit/>
            </a:bodyPr>
            <a:lstStyle/>
            <a:p>
              <a:pPr lvl="0" algn="ctr"/>
              <a:r>
                <a:rPr lang="es-GT" sz="1700" dirty="0">
                  <a:latin typeface="Berlin Sans FB" panose="020E0602020502020306" pitchFamily="34" charset="0"/>
                </a:rPr>
                <a:t>Gestión Financiera del Riesgo </a:t>
              </a:r>
            </a:p>
            <a:p>
              <a:pPr lvl="0" algn="ctr"/>
              <a:r>
                <a:rPr lang="es-GT" sz="1700" dirty="0">
                  <a:latin typeface="Berlin Sans FB" panose="020E0602020502020306" pitchFamily="34" charset="0"/>
                </a:rPr>
                <a:t> a Nivel Sub-Nacional</a:t>
              </a:r>
            </a:p>
          </p:txBody>
        </p:sp>
        <p:grpSp>
          <p:nvGrpSpPr>
            <p:cNvPr id="33" name="32 Grupo"/>
            <p:cNvGrpSpPr/>
            <p:nvPr/>
          </p:nvGrpSpPr>
          <p:grpSpPr>
            <a:xfrm>
              <a:off x="1547664" y="1257780"/>
              <a:ext cx="5939897" cy="4403468"/>
              <a:chOff x="1547664" y="1268760"/>
              <a:chExt cx="5939897" cy="3899412"/>
            </a:xfrm>
          </p:grpSpPr>
          <p:sp>
            <p:nvSpPr>
              <p:cNvPr id="7" name="6 Rectángulo"/>
              <p:cNvSpPr/>
              <p:nvPr/>
            </p:nvSpPr>
            <p:spPr>
              <a:xfrm>
                <a:off x="1907704" y="2348880"/>
                <a:ext cx="864096"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sz="2400">
                  <a:noFill/>
                  <a:latin typeface="Berlin Sans FB" panose="020E0602020502020306" pitchFamily="34" charset="0"/>
                </a:endParaRPr>
              </a:p>
            </p:txBody>
          </p:sp>
          <p:sp>
            <p:nvSpPr>
              <p:cNvPr id="11" name="10 Rectángulo"/>
              <p:cNvSpPr/>
              <p:nvPr/>
            </p:nvSpPr>
            <p:spPr>
              <a:xfrm>
                <a:off x="6156176" y="2357264"/>
                <a:ext cx="864096"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sz="2400">
                  <a:noFill/>
                  <a:latin typeface="Berlin Sans FB" panose="020E0602020502020306" pitchFamily="34" charset="0"/>
                </a:endParaRPr>
              </a:p>
            </p:txBody>
          </p:sp>
          <p:sp>
            <p:nvSpPr>
              <p:cNvPr id="12" name="11 Rectángulo"/>
              <p:cNvSpPr/>
              <p:nvPr/>
            </p:nvSpPr>
            <p:spPr>
              <a:xfrm>
                <a:off x="5076056" y="2357264"/>
                <a:ext cx="864096"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sz="2400">
                  <a:noFill/>
                  <a:latin typeface="Berlin Sans FB" panose="020E0602020502020306" pitchFamily="34" charset="0"/>
                </a:endParaRPr>
              </a:p>
            </p:txBody>
          </p:sp>
          <p:sp>
            <p:nvSpPr>
              <p:cNvPr id="13" name="12 Rectángulo"/>
              <p:cNvSpPr/>
              <p:nvPr/>
            </p:nvSpPr>
            <p:spPr>
              <a:xfrm>
                <a:off x="3995936" y="2357264"/>
                <a:ext cx="864096"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sz="2400">
                  <a:noFill/>
                  <a:latin typeface="Berlin Sans FB" panose="020E0602020502020306" pitchFamily="34" charset="0"/>
                </a:endParaRPr>
              </a:p>
            </p:txBody>
          </p:sp>
          <p:sp>
            <p:nvSpPr>
              <p:cNvPr id="14" name="13 Rectángulo"/>
              <p:cNvSpPr/>
              <p:nvPr/>
            </p:nvSpPr>
            <p:spPr>
              <a:xfrm>
                <a:off x="2987824" y="2357264"/>
                <a:ext cx="864096"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sz="2400">
                  <a:noFill/>
                  <a:latin typeface="Berlin Sans FB" panose="020E0602020502020306" pitchFamily="34" charset="0"/>
                </a:endParaRPr>
              </a:p>
            </p:txBody>
          </p:sp>
          <p:sp>
            <p:nvSpPr>
              <p:cNvPr id="8" name="7 Triángulo isósceles"/>
              <p:cNvSpPr/>
              <p:nvPr/>
            </p:nvSpPr>
            <p:spPr>
              <a:xfrm>
                <a:off x="1582905" y="1268760"/>
                <a:ext cx="5904656" cy="1080120"/>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sz="2400">
                  <a:noFill/>
                  <a:latin typeface="Berlin Sans FB" panose="020E0602020502020306" pitchFamily="34" charset="0"/>
                </a:endParaRPr>
              </a:p>
            </p:txBody>
          </p:sp>
          <p:sp>
            <p:nvSpPr>
              <p:cNvPr id="15" name="14 Rectángulo"/>
              <p:cNvSpPr/>
              <p:nvPr/>
            </p:nvSpPr>
            <p:spPr>
              <a:xfrm>
                <a:off x="2051720" y="2501280"/>
                <a:ext cx="576064" cy="20078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sz="2400">
                  <a:noFill/>
                  <a:latin typeface="Berlin Sans FB" panose="020E0602020502020306" pitchFamily="34" charset="0"/>
                </a:endParaRPr>
              </a:p>
            </p:txBody>
          </p:sp>
          <p:sp>
            <p:nvSpPr>
              <p:cNvPr id="17" name="16 Rectángulo"/>
              <p:cNvSpPr/>
              <p:nvPr/>
            </p:nvSpPr>
            <p:spPr>
              <a:xfrm>
                <a:off x="3131840" y="2492896"/>
                <a:ext cx="576064" cy="200183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sz="2400">
                  <a:noFill/>
                  <a:latin typeface="Berlin Sans FB" panose="020E0602020502020306" pitchFamily="34" charset="0"/>
                </a:endParaRPr>
              </a:p>
            </p:txBody>
          </p:sp>
          <p:sp>
            <p:nvSpPr>
              <p:cNvPr id="18" name="17 Rectángulo"/>
              <p:cNvSpPr/>
              <p:nvPr/>
            </p:nvSpPr>
            <p:spPr>
              <a:xfrm>
                <a:off x="4139952" y="2492896"/>
                <a:ext cx="576064" cy="20078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sz="2400">
                  <a:noFill/>
                  <a:latin typeface="Berlin Sans FB" panose="020E0602020502020306" pitchFamily="34" charset="0"/>
                </a:endParaRPr>
              </a:p>
            </p:txBody>
          </p:sp>
          <p:sp>
            <p:nvSpPr>
              <p:cNvPr id="19" name="18 Rectángulo"/>
              <p:cNvSpPr/>
              <p:nvPr/>
            </p:nvSpPr>
            <p:spPr>
              <a:xfrm>
                <a:off x="5220072" y="2492896"/>
                <a:ext cx="576064" cy="20078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sz="2400">
                  <a:noFill/>
                  <a:latin typeface="Berlin Sans FB" panose="020E0602020502020306" pitchFamily="34" charset="0"/>
                </a:endParaRPr>
              </a:p>
            </p:txBody>
          </p:sp>
          <p:sp>
            <p:nvSpPr>
              <p:cNvPr id="20" name="19 Rectángulo"/>
              <p:cNvSpPr/>
              <p:nvPr/>
            </p:nvSpPr>
            <p:spPr>
              <a:xfrm>
                <a:off x="6300192" y="2492896"/>
                <a:ext cx="576064" cy="20078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sz="2400">
                  <a:noFill/>
                  <a:latin typeface="Berlin Sans FB" panose="020E0602020502020306" pitchFamily="34" charset="0"/>
                </a:endParaRPr>
              </a:p>
            </p:txBody>
          </p:sp>
          <p:sp>
            <p:nvSpPr>
              <p:cNvPr id="21" name="20 Rectángulo"/>
              <p:cNvSpPr/>
              <p:nvPr/>
            </p:nvSpPr>
            <p:spPr>
              <a:xfrm>
                <a:off x="1907704" y="4509120"/>
                <a:ext cx="864096"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sz="2400">
                  <a:latin typeface="Berlin Sans FB" panose="020E0602020502020306" pitchFamily="34" charset="0"/>
                </a:endParaRPr>
              </a:p>
            </p:txBody>
          </p:sp>
          <p:sp>
            <p:nvSpPr>
              <p:cNvPr id="22" name="21 Rectángulo"/>
              <p:cNvSpPr/>
              <p:nvPr/>
            </p:nvSpPr>
            <p:spPr>
              <a:xfrm>
                <a:off x="2999478" y="4507269"/>
                <a:ext cx="864096"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sz="2400">
                  <a:latin typeface="Berlin Sans FB" panose="020E0602020502020306" pitchFamily="34" charset="0"/>
                </a:endParaRPr>
              </a:p>
            </p:txBody>
          </p:sp>
          <p:sp>
            <p:nvSpPr>
              <p:cNvPr id="23" name="22 Rectángulo"/>
              <p:cNvSpPr/>
              <p:nvPr/>
            </p:nvSpPr>
            <p:spPr>
              <a:xfrm>
                <a:off x="3995936" y="4507269"/>
                <a:ext cx="864096"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sz="2400">
                  <a:latin typeface="Berlin Sans FB" panose="020E0602020502020306" pitchFamily="34" charset="0"/>
                </a:endParaRPr>
              </a:p>
            </p:txBody>
          </p:sp>
          <p:sp>
            <p:nvSpPr>
              <p:cNvPr id="24" name="23 Rectángulo"/>
              <p:cNvSpPr/>
              <p:nvPr/>
            </p:nvSpPr>
            <p:spPr>
              <a:xfrm>
                <a:off x="5076056" y="4509120"/>
                <a:ext cx="864096"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sz="2400">
                  <a:latin typeface="Berlin Sans FB" panose="020E0602020502020306" pitchFamily="34" charset="0"/>
                </a:endParaRPr>
              </a:p>
            </p:txBody>
          </p:sp>
          <p:sp>
            <p:nvSpPr>
              <p:cNvPr id="25" name="24 Rectángulo"/>
              <p:cNvSpPr/>
              <p:nvPr/>
            </p:nvSpPr>
            <p:spPr>
              <a:xfrm>
                <a:off x="6151519" y="4509120"/>
                <a:ext cx="864096"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sz="2400">
                  <a:latin typeface="Berlin Sans FB" panose="020E0602020502020306" pitchFamily="34" charset="0"/>
                </a:endParaRPr>
              </a:p>
            </p:txBody>
          </p:sp>
          <p:sp>
            <p:nvSpPr>
              <p:cNvPr id="16" name="15 Trapecio"/>
              <p:cNvSpPr/>
              <p:nvPr/>
            </p:nvSpPr>
            <p:spPr>
              <a:xfrm>
                <a:off x="1547664" y="4653136"/>
                <a:ext cx="5832648" cy="515036"/>
              </a:xfrm>
              <a:prstGeom prst="trapezoi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sz="2400">
                  <a:noFill/>
                  <a:latin typeface="Berlin Sans FB" panose="020E0602020502020306" pitchFamily="34" charset="0"/>
                </a:endParaRPr>
              </a:p>
            </p:txBody>
          </p:sp>
          <p:sp>
            <p:nvSpPr>
              <p:cNvPr id="26" name="25 CuadroTexto"/>
              <p:cNvSpPr txBox="1"/>
              <p:nvPr/>
            </p:nvSpPr>
            <p:spPr>
              <a:xfrm>
                <a:off x="1729498" y="4740840"/>
                <a:ext cx="5455007" cy="296808"/>
              </a:xfrm>
              <a:prstGeom prst="rect">
                <a:avLst/>
              </a:prstGeom>
              <a:noFill/>
            </p:spPr>
            <p:txBody>
              <a:bodyPr wrap="square" rtlCol="0">
                <a:spAutoFit/>
              </a:bodyPr>
              <a:lstStyle/>
              <a:p>
                <a:pPr algn="ctr"/>
                <a:r>
                  <a:rPr lang="es-MX" sz="2000" dirty="0">
                    <a:latin typeface="Berlin Sans FB" panose="020E0602020502020306" pitchFamily="34" charset="0"/>
                  </a:rPr>
                  <a:t>Estrategia Financiera  ante el riesgo de desastres</a:t>
                </a:r>
                <a:endParaRPr lang="es-GT" sz="2000" dirty="0">
                  <a:latin typeface="Berlin Sans FB" panose="020E0602020502020306" pitchFamily="34" charset="0"/>
                </a:endParaRPr>
              </a:p>
            </p:txBody>
          </p:sp>
          <p:sp>
            <p:nvSpPr>
              <p:cNvPr id="28" name="27 CuadroTexto"/>
              <p:cNvSpPr txBox="1"/>
              <p:nvPr/>
            </p:nvSpPr>
            <p:spPr>
              <a:xfrm>
                <a:off x="2084965" y="1826617"/>
                <a:ext cx="4686035" cy="296808"/>
              </a:xfrm>
              <a:prstGeom prst="rect">
                <a:avLst/>
              </a:prstGeom>
              <a:noFill/>
            </p:spPr>
            <p:txBody>
              <a:bodyPr wrap="square" rtlCol="0">
                <a:spAutoFit/>
              </a:bodyPr>
              <a:lstStyle/>
              <a:p>
                <a:pPr algn="ctr"/>
                <a:r>
                  <a:rPr lang="es-MX" sz="2000" dirty="0">
                    <a:latin typeface="Berlin Sans FB" panose="020E0602020502020306" pitchFamily="34" charset="0"/>
                  </a:rPr>
                  <a:t>Resiliencia Fiscal </a:t>
                </a:r>
                <a:endParaRPr lang="es-GT" sz="2000" dirty="0">
                  <a:latin typeface="Berlin Sans FB" panose="020E0602020502020306" pitchFamily="34" charset="0"/>
                </a:endParaRPr>
              </a:p>
            </p:txBody>
          </p:sp>
        </p:grpSp>
      </p:grpSp>
      <p:sp>
        <p:nvSpPr>
          <p:cNvPr id="37" name="1 Título"/>
          <p:cNvSpPr>
            <a:spLocks noGrp="1"/>
          </p:cNvSpPr>
          <p:nvPr>
            <p:ph type="title"/>
          </p:nvPr>
        </p:nvSpPr>
        <p:spPr>
          <a:xfrm>
            <a:off x="-1418741" y="0"/>
            <a:ext cx="10757452" cy="1143000"/>
          </a:xfrm>
        </p:spPr>
        <p:txBody>
          <a:bodyPr>
            <a:normAutofit/>
          </a:bodyPr>
          <a:lstStyle/>
          <a:p>
            <a:pPr algn="ctr"/>
            <a:r>
              <a:rPr lang="es-GT" dirty="0">
                <a:ea typeface="+mn-ea"/>
                <a:cs typeface="+mn-cs"/>
              </a:rPr>
              <a:t>Avances en la gestión del Riesgo de Desastres</a:t>
            </a:r>
          </a:p>
        </p:txBody>
      </p:sp>
    </p:spTree>
    <p:extLst>
      <p:ext uri="{BB962C8B-B14F-4D97-AF65-F5344CB8AC3E}">
        <p14:creationId xmlns:p14="http://schemas.microsoft.com/office/powerpoint/2010/main" val="649361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684523" y="1208277"/>
            <a:ext cx="6792596" cy="321242"/>
          </a:xfrm>
          <a:prstGeom prst="rect">
            <a:avLst/>
          </a:prstGeom>
        </p:spPr>
        <p:txBody>
          <a:bodyPr vert="horz" wrap="square" lIns="0" tIns="13335" rIns="0" bIns="0" rtlCol="0">
            <a:spAutoFit/>
          </a:bodyPr>
          <a:lstStyle/>
          <a:p>
            <a:pPr marL="12700">
              <a:spcBef>
                <a:spcPts val="105"/>
              </a:spcBef>
              <a:tabLst>
                <a:tab pos="2717165" algn="l"/>
              </a:tabLst>
            </a:pPr>
            <a:r>
              <a:rPr sz="2000" dirty="0">
                <a:latin typeface="Berlin Sans FB"/>
                <a:cs typeface="Berlin Sans FB"/>
              </a:rPr>
              <a:t>Capa </a:t>
            </a:r>
            <a:r>
              <a:rPr sz="2000" spc="-5" dirty="0">
                <a:latin typeface="Berlin Sans FB"/>
                <a:cs typeface="Berlin Sans FB"/>
              </a:rPr>
              <a:t>de Riesgos	</a:t>
            </a:r>
            <a:r>
              <a:rPr sz="2000" spc="-5" dirty="0" err="1">
                <a:latin typeface="Berlin Sans FB"/>
                <a:cs typeface="Berlin Sans FB"/>
              </a:rPr>
              <a:t>Instrumentos</a:t>
            </a:r>
            <a:r>
              <a:rPr lang="es-MX" sz="2000" spc="-5" dirty="0">
                <a:latin typeface="Berlin Sans FB"/>
                <a:cs typeface="Berlin Sans FB"/>
              </a:rPr>
              <a:t>                    Se utiliza</a:t>
            </a:r>
            <a:endParaRPr sz="2000" dirty="0">
              <a:latin typeface="Berlin Sans FB"/>
              <a:cs typeface="Berlin Sans FB"/>
            </a:endParaRPr>
          </a:p>
        </p:txBody>
      </p:sp>
      <p:sp>
        <p:nvSpPr>
          <p:cNvPr id="3" name="object 3"/>
          <p:cNvSpPr txBox="1"/>
          <p:nvPr/>
        </p:nvSpPr>
        <p:spPr>
          <a:xfrm>
            <a:off x="3361182" y="1732028"/>
            <a:ext cx="2383791" cy="1145185"/>
          </a:xfrm>
          <a:prstGeom prst="rect">
            <a:avLst/>
          </a:prstGeom>
          <a:ln w="25907">
            <a:solidFill>
              <a:srgbClr val="4F81BC"/>
            </a:solidFill>
          </a:ln>
        </p:spPr>
        <p:txBody>
          <a:bodyPr vert="horz" wrap="square" lIns="0" tIns="97790" rIns="0" bIns="0" rtlCol="0">
            <a:spAutoFit/>
          </a:bodyPr>
          <a:lstStyle/>
          <a:p>
            <a:pPr marL="330835">
              <a:spcBef>
                <a:spcPts val="770"/>
              </a:spcBef>
            </a:pPr>
            <a:r>
              <a:rPr sz="1600" spc="-5" dirty="0">
                <a:latin typeface="Berlin Sans FB"/>
                <a:cs typeface="Berlin Sans FB"/>
              </a:rPr>
              <a:t>Capa de </a:t>
            </a:r>
            <a:r>
              <a:rPr sz="1600" spc="-10" dirty="0">
                <a:latin typeface="Berlin Sans FB"/>
                <a:cs typeface="Berlin Sans FB"/>
              </a:rPr>
              <a:t>Riesgo</a:t>
            </a:r>
            <a:r>
              <a:rPr sz="1600" spc="20" dirty="0">
                <a:latin typeface="Berlin Sans FB"/>
                <a:cs typeface="Berlin Sans FB"/>
              </a:rPr>
              <a:t> </a:t>
            </a:r>
            <a:r>
              <a:rPr sz="1600" spc="-5" dirty="0">
                <a:latin typeface="Berlin Sans FB"/>
                <a:cs typeface="Berlin Sans FB"/>
              </a:rPr>
              <a:t>Alta</a:t>
            </a:r>
            <a:endParaRPr sz="1600" dirty="0">
              <a:latin typeface="Berlin Sans FB"/>
              <a:cs typeface="Berlin Sans FB"/>
            </a:endParaRPr>
          </a:p>
          <a:p>
            <a:pPr marL="113030" marR="107950" indent="-635" algn="ctr">
              <a:spcBef>
                <a:spcPts val="5"/>
              </a:spcBef>
            </a:pPr>
            <a:r>
              <a:rPr sz="1400" spc="-10" dirty="0">
                <a:latin typeface="Berlin Sans FB"/>
                <a:cs typeface="Berlin Sans FB"/>
              </a:rPr>
              <a:t>(Ej. </a:t>
            </a:r>
            <a:r>
              <a:rPr sz="1400" dirty="0">
                <a:latin typeface="Berlin Sans FB"/>
                <a:cs typeface="Berlin Sans FB"/>
              </a:rPr>
              <a:t>grandes </a:t>
            </a:r>
            <a:r>
              <a:rPr sz="1400" spc="-5" dirty="0">
                <a:latin typeface="Berlin Sans FB"/>
                <a:cs typeface="Berlin Sans FB"/>
              </a:rPr>
              <a:t>terremotos,  </a:t>
            </a:r>
            <a:r>
              <a:rPr sz="1400" dirty="0">
                <a:latin typeface="Berlin Sans FB"/>
                <a:cs typeface="Berlin Sans FB"/>
              </a:rPr>
              <a:t>grandes tormentas  </a:t>
            </a:r>
            <a:r>
              <a:rPr sz="1400" spc="-5" dirty="0">
                <a:latin typeface="Berlin Sans FB"/>
                <a:cs typeface="Berlin Sans FB"/>
              </a:rPr>
              <a:t>tropicales, </a:t>
            </a:r>
            <a:r>
              <a:rPr sz="1400" dirty="0" err="1">
                <a:latin typeface="Berlin Sans FB"/>
                <a:cs typeface="Berlin Sans FB"/>
              </a:rPr>
              <a:t>huracanes</a:t>
            </a:r>
            <a:r>
              <a:rPr sz="1400" dirty="0">
                <a:latin typeface="Berlin Sans FB"/>
                <a:cs typeface="Berlin Sans FB"/>
              </a:rPr>
              <a:t>)</a:t>
            </a:r>
            <a:endParaRPr lang="es-GT" sz="1400" dirty="0">
              <a:latin typeface="Berlin Sans FB"/>
              <a:cs typeface="Berlin Sans FB"/>
            </a:endParaRPr>
          </a:p>
          <a:p>
            <a:pPr marL="113030" marR="107950" indent="-635" algn="ctr">
              <a:spcBef>
                <a:spcPts val="5"/>
              </a:spcBef>
            </a:pPr>
            <a:endParaRPr sz="1000" dirty="0">
              <a:latin typeface="Berlin Sans FB"/>
              <a:cs typeface="Berlin Sans FB"/>
            </a:endParaRPr>
          </a:p>
        </p:txBody>
      </p:sp>
      <p:sp>
        <p:nvSpPr>
          <p:cNvPr id="4" name="object 4"/>
          <p:cNvSpPr txBox="1"/>
          <p:nvPr/>
        </p:nvSpPr>
        <p:spPr>
          <a:xfrm>
            <a:off x="3361182" y="3214878"/>
            <a:ext cx="2383791" cy="1107996"/>
          </a:xfrm>
          <a:prstGeom prst="rect">
            <a:avLst/>
          </a:prstGeom>
          <a:ln w="25907">
            <a:solidFill>
              <a:srgbClr val="4F81BC"/>
            </a:solidFill>
          </a:ln>
        </p:spPr>
        <p:txBody>
          <a:bodyPr vert="horz" wrap="square" lIns="0" tIns="0" rIns="0" bIns="0" rtlCol="0">
            <a:spAutoFit/>
          </a:bodyPr>
          <a:lstStyle/>
          <a:p>
            <a:pPr>
              <a:lnSpc>
                <a:spcPct val="100000"/>
              </a:lnSpc>
            </a:pPr>
            <a:endParaRPr sz="1400" dirty="0">
              <a:latin typeface="Times New Roman"/>
              <a:cs typeface="Times New Roman"/>
            </a:endParaRPr>
          </a:p>
          <a:p>
            <a:pPr marL="133350" marR="127635" indent="-635" algn="ctr"/>
            <a:r>
              <a:rPr sz="1600" spc="-5" dirty="0">
                <a:latin typeface="Berlin Sans FB"/>
                <a:cs typeface="Berlin Sans FB"/>
              </a:rPr>
              <a:t>Capa de </a:t>
            </a:r>
            <a:r>
              <a:rPr sz="1600" spc="-10" dirty="0">
                <a:latin typeface="Berlin Sans FB"/>
                <a:cs typeface="Berlin Sans FB"/>
              </a:rPr>
              <a:t>Riesgo Media  </a:t>
            </a:r>
            <a:r>
              <a:rPr sz="1400" spc="-10" dirty="0">
                <a:latin typeface="Berlin Sans FB"/>
                <a:cs typeface="Berlin Sans FB"/>
              </a:rPr>
              <a:t>(Ej. </a:t>
            </a:r>
            <a:r>
              <a:rPr sz="1400" spc="-5" dirty="0">
                <a:latin typeface="Berlin Sans FB"/>
                <a:cs typeface="Berlin Sans FB"/>
              </a:rPr>
              <a:t>inundaciones,  </a:t>
            </a:r>
            <a:r>
              <a:rPr sz="1400" spc="-5" dirty="0" err="1">
                <a:latin typeface="Berlin Sans FB"/>
                <a:cs typeface="Berlin Sans FB"/>
              </a:rPr>
              <a:t>terremotos</a:t>
            </a:r>
            <a:r>
              <a:rPr sz="1400" spc="-10" dirty="0">
                <a:latin typeface="Berlin Sans FB"/>
                <a:cs typeface="Berlin Sans FB"/>
              </a:rPr>
              <a:t> </a:t>
            </a:r>
            <a:r>
              <a:rPr sz="1400" dirty="0" err="1">
                <a:latin typeface="Berlin Sans FB"/>
                <a:cs typeface="Berlin Sans FB"/>
              </a:rPr>
              <a:t>menores</a:t>
            </a:r>
            <a:r>
              <a:rPr lang="es-MX" sz="1400" dirty="0">
                <a:latin typeface="Berlin Sans FB"/>
                <a:cs typeface="Berlin Sans FB"/>
              </a:rPr>
              <a:t>, otros</a:t>
            </a:r>
            <a:r>
              <a:rPr sz="1400" dirty="0">
                <a:latin typeface="Berlin Sans FB"/>
                <a:cs typeface="Berlin Sans FB"/>
              </a:rPr>
              <a:t>)</a:t>
            </a:r>
            <a:endParaRPr lang="es-GT" sz="1400" dirty="0">
              <a:latin typeface="Berlin Sans FB"/>
              <a:cs typeface="Berlin Sans FB"/>
            </a:endParaRPr>
          </a:p>
          <a:p>
            <a:pPr marL="133350" marR="127635" indent="-635" algn="ctr"/>
            <a:endParaRPr sz="1400" dirty="0">
              <a:latin typeface="Berlin Sans FB"/>
              <a:cs typeface="Berlin Sans FB"/>
            </a:endParaRPr>
          </a:p>
        </p:txBody>
      </p:sp>
      <p:sp>
        <p:nvSpPr>
          <p:cNvPr id="5" name="object 5"/>
          <p:cNvSpPr txBox="1"/>
          <p:nvPr/>
        </p:nvSpPr>
        <p:spPr>
          <a:xfrm>
            <a:off x="3361182" y="4740602"/>
            <a:ext cx="2383791" cy="1323439"/>
          </a:xfrm>
          <a:prstGeom prst="rect">
            <a:avLst/>
          </a:prstGeom>
          <a:ln w="25907">
            <a:solidFill>
              <a:srgbClr val="4F81BC"/>
            </a:solidFill>
          </a:ln>
        </p:spPr>
        <p:txBody>
          <a:bodyPr vert="horz" wrap="square" lIns="0" tIns="0" rIns="0" bIns="0" rtlCol="0">
            <a:spAutoFit/>
          </a:bodyPr>
          <a:lstStyle/>
          <a:p>
            <a:pPr>
              <a:lnSpc>
                <a:spcPct val="100000"/>
              </a:lnSpc>
            </a:pPr>
            <a:endParaRPr sz="1400" dirty="0">
              <a:latin typeface="Times New Roman"/>
              <a:cs typeface="Times New Roman"/>
            </a:endParaRPr>
          </a:p>
          <a:p>
            <a:pPr marL="314325"/>
            <a:r>
              <a:rPr sz="1600" spc="-5" dirty="0">
                <a:latin typeface="Berlin Sans FB"/>
                <a:cs typeface="Berlin Sans FB"/>
              </a:rPr>
              <a:t>Capa de </a:t>
            </a:r>
            <a:r>
              <a:rPr sz="1600" spc="-10" dirty="0">
                <a:latin typeface="Berlin Sans FB"/>
                <a:cs typeface="Berlin Sans FB"/>
              </a:rPr>
              <a:t>Riesgo</a:t>
            </a:r>
            <a:r>
              <a:rPr sz="1600" spc="20" dirty="0">
                <a:latin typeface="Berlin Sans FB"/>
                <a:cs typeface="Berlin Sans FB"/>
              </a:rPr>
              <a:t> </a:t>
            </a:r>
            <a:r>
              <a:rPr sz="1600" spc="-5" dirty="0">
                <a:latin typeface="Berlin Sans FB"/>
                <a:cs typeface="Berlin Sans FB"/>
              </a:rPr>
              <a:t>Baja</a:t>
            </a:r>
            <a:endParaRPr sz="1600" dirty="0">
              <a:latin typeface="Berlin Sans FB"/>
              <a:cs typeface="Berlin Sans FB"/>
            </a:endParaRPr>
          </a:p>
          <a:p>
            <a:pPr marL="130175" marR="124460" algn="ctr">
              <a:spcBef>
                <a:spcPts val="5"/>
              </a:spcBef>
            </a:pPr>
            <a:r>
              <a:rPr sz="1400" spc="-10" dirty="0">
                <a:latin typeface="Berlin Sans FB"/>
                <a:cs typeface="Berlin Sans FB"/>
              </a:rPr>
              <a:t>(Ej. </a:t>
            </a:r>
            <a:r>
              <a:rPr sz="1400" spc="-5" dirty="0">
                <a:latin typeface="Berlin Sans FB"/>
                <a:cs typeface="Berlin Sans FB"/>
              </a:rPr>
              <a:t>inundaciones  localizadas, deslizamientos  de</a:t>
            </a:r>
            <a:r>
              <a:rPr sz="1400" spc="-10" dirty="0">
                <a:latin typeface="Berlin Sans FB"/>
                <a:cs typeface="Berlin Sans FB"/>
              </a:rPr>
              <a:t> </a:t>
            </a:r>
            <a:r>
              <a:rPr sz="1400" spc="-5" dirty="0">
                <a:latin typeface="Berlin Sans FB"/>
                <a:cs typeface="Berlin Sans FB"/>
              </a:rPr>
              <a:t>tierra</a:t>
            </a:r>
            <a:r>
              <a:rPr lang="es-MX" sz="1400" spc="-5" dirty="0">
                <a:latin typeface="Berlin Sans FB"/>
                <a:cs typeface="Berlin Sans FB"/>
              </a:rPr>
              <a:t>, erupción volcánica, entre otros</a:t>
            </a:r>
            <a:r>
              <a:rPr sz="1400" spc="-5" dirty="0">
                <a:latin typeface="Berlin Sans FB"/>
                <a:cs typeface="Berlin Sans FB"/>
              </a:rPr>
              <a:t>)</a:t>
            </a:r>
            <a:endParaRPr sz="1400" dirty="0">
              <a:latin typeface="Berlin Sans FB"/>
              <a:cs typeface="Berlin Sans FB"/>
            </a:endParaRPr>
          </a:p>
        </p:txBody>
      </p:sp>
      <p:sp>
        <p:nvSpPr>
          <p:cNvPr id="6" name="object 6"/>
          <p:cNvSpPr txBox="1"/>
          <p:nvPr/>
        </p:nvSpPr>
        <p:spPr>
          <a:xfrm>
            <a:off x="5953506" y="1741551"/>
            <a:ext cx="2383791" cy="1061829"/>
          </a:xfrm>
          <a:prstGeom prst="rect">
            <a:avLst/>
          </a:prstGeom>
          <a:ln w="25907">
            <a:solidFill>
              <a:srgbClr val="4AACC5"/>
            </a:solidFill>
          </a:ln>
        </p:spPr>
        <p:txBody>
          <a:bodyPr vert="horz" wrap="square" lIns="0" tIns="0" rIns="0" bIns="0" rtlCol="0">
            <a:spAutoFit/>
          </a:bodyPr>
          <a:lstStyle/>
          <a:p>
            <a:pPr>
              <a:lnSpc>
                <a:spcPct val="100000"/>
              </a:lnSpc>
            </a:pPr>
            <a:endParaRPr sz="1100" dirty="0">
              <a:latin typeface="Times New Roman"/>
              <a:cs typeface="Times New Roman"/>
            </a:endParaRPr>
          </a:p>
          <a:p>
            <a:pPr marL="400050" marR="393700" algn="ctr">
              <a:spcBef>
                <a:spcPts val="5"/>
              </a:spcBef>
            </a:pPr>
            <a:r>
              <a:rPr sz="1600" spc="-5" dirty="0">
                <a:latin typeface="Berlin Sans FB"/>
                <a:cs typeface="Berlin Sans FB"/>
              </a:rPr>
              <a:t>Seguro </a:t>
            </a:r>
            <a:r>
              <a:rPr sz="1600" dirty="0">
                <a:latin typeface="Berlin Sans FB"/>
                <a:cs typeface="Berlin Sans FB"/>
              </a:rPr>
              <a:t>de </a:t>
            </a:r>
            <a:r>
              <a:rPr sz="1600" spc="-5" dirty="0">
                <a:latin typeface="Berlin Sans FB"/>
                <a:cs typeface="Berlin Sans FB"/>
              </a:rPr>
              <a:t>Riesgo  </a:t>
            </a:r>
            <a:r>
              <a:rPr sz="1600" dirty="0">
                <a:latin typeface="Berlin Sans FB"/>
                <a:cs typeface="Berlin Sans FB"/>
              </a:rPr>
              <a:t>de</a:t>
            </a:r>
            <a:r>
              <a:rPr sz="1600" spc="-15" dirty="0">
                <a:latin typeface="Berlin Sans FB"/>
                <a:cs typeface="Berlin Sans FB"/>
              </a:rPr>
              <a:t> </a:t>
            </a:r>
            <a:r>
              <a:rPr sz="1600" spc="-5" dirty="0">
                <a:latin typeface="Berlin Sans FB"/>
                <a:cs typeface="Berlin Sans FB"/>
              </a:rPr>
              <a:t>Desastres</a:t>
            </a:r>
            <a:endParaRPr sz="1600" dirty="0">
              <a:latin typeface="Berlin Sans FB"/>
              <a:cs typeface="Berlin Sans FB"/>
            </a:endParaRPr>
          </a:p>
          <a:p>
            <a:pPr algn="ctr">
              <a:lnSpc>
                <a:spcPct val="100000"/>
              </a:lnSpc>
            </a:pPr>
            <a:r>
              <a:rPr sz="1400" spc="-10" dirty="0">
                <a:latin typeface="Berlin Sans FB"/>
                <a:cs typeface="Berlin Sans FB"/>
              </a:rPr>
              <a:t>(Ej. </a:t>
            </a:r>
            <a:r>
              <a:rPr sz="1400" dirty="0">
                <a:latin typeface="Berlin Sans FB"/>
                <a:cs typeface="Berlin Sans FB"/>
              </a:rPr>
              <a:t>Seguros</a:t>
            </a:r>
            <a:r>
              <a:rPr sz="1400" spc="-30" dirty="0">
                <a:latin typeface="Berlin Sans FB"/>
                <a:cs typeface="Berlin Sans FB"/>
              </a:rPr>
              <a:t> </a:t>
            </a:r>
            <a:r>
              <a:rPr sz="1400" spc="-5" dirty="0" err="1">
                <a:latin typeface="Berlin Sans FB"/>
                <a:cs typeface="Berlin Sans FB"/>
              </a:rPr>
              <a:t>paramétricos</a:t>
            </a:r>
            <a:r>
              <a:rPr sz="1400" spc="-5" dirty="0">
                <a:latin typeface="Berlin Sans FB"/>
                <a:cs typeface="Berlin Sans FB"/>
              </a:rPr>
              <a:t>)</a:t>
            </a:r>
            <a:endParaRPr lang="es-GT" sz="1400" spc="-5" dirty="0">
              <a:latin typeface="Berlin Sans FB"/>
              <a:cs typeface="Berlin Sans FB"/>
            </a:endParaRPr>
          </a:p>
          <a:p>
            <a:pPr algn="ctr">
              <a:lnSpc>
                <a:spcPct val="100000"/>
              </a:lnSpc>
            </a:pPr>
            <a:endParaRPr sz="1200" dirty="0">
              <a:latin typeface="Berlin Sans FB"/>
              <a:cs typeface="Berlin Sans FB"/>
            </a:endParaRPr>
          </a:p>
        </p:txBody>
      </p:sp>
      <p:sp>
        <p:nvSpPr>
          <p:cNvPr id="7" name="object 7"/>
          <p:cNvSpPr txBox="1"/>
          <p:nvPr/>
        </p:nvSpPr>
        <p:spPr>
          <a:xfrm>
            <a:off x="5953506" y="3224839"/>
            <a:ext cx="2383791" cy="1087477"/>
          </a:xfrm>
          <a:prstGeom prst="rect">
            <a:avLst/>
          </a:prstGeom>
          <a:ln w="25907">
            <a:solidFill>
              <a:srgbClr val="4AACC5"/>
            </a:solidFill>
          </a:ln>
        </p:spPr>
        <p:txBody>
          <a:bodyPr vert="horz" wrap="square" lIns="0" tIns="0" rIns="0" bIns="0" rtlCol="0">
            <a:spAutoFit/>
          </a:bodyPr>
          <a:lstStyle/>
          <a:p>
            <a:pPr>
              <a:lnSpc>
                <a:spcPct val="100000"/>
              </a:lnSpc>
            </a:pPr>
            <a:endParaRPr sz="1700" dirty="0">
              <a:latin typeface="Times New Roman"/>
              <a:cs typeface="Times New Roman"/>
            </a:endParaRPr>
          </a:p>
          <a:p>
            <a:pPr marL="343535">
              <a:spcBef>
                <a:spcPts val="1340"/>
              </a:spcBef>
            </a:pPr>
            <a:r>
              <a:rPr sz="1600" spc="-10" dirty="0" err="1">
                <a:latin typeface="Berlin Sans FB"/>
                <a:cs typeface="Berlin Sans FB"/>
              </a:rPr>
              <a:t>Crédito</a:t>
            </a:r>
            <a:r>
              <a:rPr lang="es-ES" sz="1600" spc="-10" dirty="0">
                <a:latin typeface="Berlin Sans FB"/>
                <a:cs typeface="Berlin Sans FB"/>
              </a:rPr>
              <a:t>s</a:t>
            </a:r>
            <a:r>
              <a:rPr sz="1600" spc="30" dirty="0">
                <a:latin typeface="Berlin Sans FB"/>
                <a:cs typeface="Berlin Sans FB"/>
              </a:rPr>
              <a:t> </a:t>
            </a:r>
            <a:r>
              <a:rPr sz="1600" spc="-5" dirty="0" err="1">
                <a:latin typeface="Berlin Sans FB"/>
                <a:cs typeface="Berlin Sans FB"/>
              </a:rPr>
              <a:t>Contingente</a:t>
            </a:r>
            <a:r>
              <a:rPr lang="es-ES" sz="1600" spc="-5" dirty="0">
                <a:latin typeface="Berlin Sans FB"/>
                <a:cs typeface="Berlin Sans FB"/>
              </a:rPr>
              <a:t>s</a:t>
            </a:r>
            <a:endParaRPr lang="es-GT" sz="1600" spc="-5" dirty="0">
              <a:latin typeface="Berlin Sans FB"/>
              <a:cs typeface="Berlin Sans FB"/>
            </a:endParaRPr>
          </a:p>
          <a:p>
            <a:pPr marL="343535">
              <a:spcBef>
                <a:spcPts val="1340"/>
              </a:spcBef>
            </a:pPr>
            <a:endParaRPr sz="1400" dirty="0">
              <a:latin typeface="Berlin Sans FB"/>
              <a:cs typeface="Berlin Sans FB"/>
            </a:endParaRPr>
          </a:p>
        </p:txBody>
      </p:sp>
      <p:sp>
        <p:nvSpPr>
          <p:cNvPr id="8" name="object 8"/>
          <p:cNvSpPr txBox="1"/>
          <p:nvPr/>
        </p:nvSpPr>
        <p:spPr>
          <a:xfrm>
            <a:off x="5953506" y="4724403"/>
            <a:ext cx="2383791" cy="1406795"/>
          </a:xfrm>
          <a:prstGeom prst="rect">
            <a:avLst/>
          </a:prstGeom>
          <a:ln w="25907">
            <a:solidFill>
              <a:srgbClr val="4AACC5"/>
            </a:solidFill>
          </a:ln>
        </p:spPr>
        <p:txBody>
          <a:bodyPr vert="horz" wrap="square" lIns="0" tIns="173990" rIns="0" bIns="0" rtlCol="0">
            <a:spAutoFit/>
          </a:bodyPr>
          <a:lstStyle/>
          <a:p>
            <a:pPr marL="147320" marR="143510" algn="ctr">
              <a:spcBef>
                <a:spcPts val="1370"/>
              </a:spcBef>
            </a:pPr>
            <a:r>
              <a:rPr sz="1600" spc="-10" dirty="0">
                <a:latin typeface="Berlin Sans FB"/>
                <a:cs typeface="Berlin Sans FB"/>
              </a:rPr>
              <a:t>Reservas  </a:t>
            </a:r>
            <a:r>
              <a:rPr sz="1600" spc="-5" dirty="0">
                <a:latin typeface="Berlin Sans FB"/>
                <a:cs typeface="Berlin Sans FB"/>
              </a:rPr>
              <a:t>Presupuestarias  </a:t>
            </a:r>
            <a:r>
              <a:rPr sz="1600" spc="-10" dirty="0">
                <a:latin typeface="Berlin Sans FB"/>
                <a:cs typeface="Berlin Sans FB"/>
              </a:rPr>
              <a:t>Asignación  </a:t>
            </a:r>
            <a:r>
              <a:rPr sz="1600" spc="-5" dirty="0" err="1">
                <a:latin typeface="Berlin Sans FB"/>
                <a:cs typeface="Berlin Sans FB"/>
              </a:rPr>
              <a:t>Presupuestaria</a:t>
            </a:r>
            <a:r>
              <a:rPr sz="1600" spc="25" dirty="0">
                <a:latin typeface="Berlin Sans FB"/>
                <a:cs typeface="Berlin Sans FB"/>
              </a:rPr>
              <a:t> </a:t>
            </a:r>
            <a:r>
              <a:rPr lang="es-MX" sz="1600" spc="-10" dirty="0">
                <a:latin typeface="Berlin Sans FB"/>
                <a:cs typeface="Berlin Sans FB"/>
              </a:rPr>
              <a:t>a</a:t>
            </a:r>
            <a:r>
              <a:rPr sz="1600" spc="-10" dirty="0" err="1">
                <a:latin typeface="Berlin Sans FB"/>
                <a:cs typeface="Berlin Sans FB"/>
              </a:rPr>
              <a:t>nua</a:t>
            </a:r>
            <a:r>
              <a:rPr lang="es-MX" sz="1600" spc="-10" dirty="0">
                <a:latin typeface="Berlin Sans FB"/>
                <a:cs typeface="Berlin Sans FB"/>
              </a:rPr>
              <a:t>l a fondos patrimoniales </a:t>
            </a:r>
          </a:p>
        </p:txBody>
      </p:sp>
      <p:sp>
        <p:nvSpPr>
          <p:cNvPr id="9" name="object 9"/>
          <p:cNvSpPr txBox="1"/>
          <p:nvPr/>
        </p:nvSpPr>
        <p:spPr>
          <a:xfrm>
            <a:off x="1983741" y="1613155"/>
            <a:ext cx="1168908" cy="258404"/>
          </a:xfrm>
          <a:prstGeom prst="rect">
            <a:avLst/>
          </a:prstGeom>
        </p:spPr>
        <p:txBody>
          <a:bodyPr vert="horz" wrap="square" lIns="0" tIns="12065" rIns="0" bIns="0" rtlCol="0">
            <a:spAutoFit/>
          </a:bodyPr>
          <a:lstStyle/>
          <a:p>
            <a:pPr marL="12700">
              <a:spcBef>
                <a:spcPts val="95"/>
              </a:spcBef>
            </a:pPr>
            <a:r>
              <a:rPr sz="1600" spc="-5" dirty="0">
                <a:latin typeface="Berlin Sans FB"/>
                <a:cs typeface="Berlin Sans FB"/>
              </a:rPr>
              <a:t>Baja</a:t>
            </a:r>
            <a:r>
              <a:rPr sz="1600" spc="350" dirty="0">
                <a:latin typeface="Berlin Sans FB"/>
                <a:cs typeface="Berlin Sans FB"/>
              </a:rPr>
              <a:t> </a:t>
            </a:r>
            <a:r>
              <a:rPr lang="es-ES" sz="1600" spc="350" dirty="0">
                <a:latin typeface="Berlin Sans FB"/>
                <a:cs typeface="Berlin Sans FB"/>
              </a:rPr>
              <a:t> </a:t>
            </a:r>
            <a:r>
              <a:rPr sz="1600" spc="-10" dirty="0">
                <a:latin typeface="Berlin Sans FB"/>
                <a:cs typeface="Berlin Sans FB"/>
              </a:rPr>
              <a:t>Mayor</a:t>
            </a:r>
            <a:endParaRPr sz="1600" dirty="0">
              <a:latin typeface="Berlin Sans FB"/>
              <a:cs typeface="Berlin Sans FB"/>
            </a:endParaRPr>
          </a:p>
        </p:txBody>
      </p:sp>
      <p:sp>
        <p:nvSpPr>
          <p:cNvPr id="10" name="object 10"/>
          <p:cNvSpPr txBox="1"/>
          <p:nvPr/>
        </p:nvSpPr>
        <p:spPr>
          <a:xfrm>
            <a:off x="1999934" y="5937961"/>
            <a:ext cx="1361248" cy="258404"/>
          </a:xfrm>
          <a:prstGeom prst="rect">
            <a:avLst/>
          </a:prstGeom>
        </p:spPr>
        <p:txBody>
          <a:bodyPr vert="horz" wrap="square" lIns="0" tIns="12065" rIns="0" bIns="0" rtlCol="0">
            <a:spAutoFit/>
          </a:bodyPr>
          <a:lstStyle/>
          <a:p>
            <a:pPr marL="12700">
              <a:spcBef>
                <a:spcPts val="95"/>
              </a:spcBef>
            </a:pPr>
            <a:r>
              <a:rPr sz="1600" spc="-5" dirty="0">
                <a:latin typeface="Berlin Sans FB"/>
                <a:cs typeface="Berlin Sans FB"/>
              </a:rPr>
              <a:t>Alta</a:t>
            </a:r>
            <a:r>
              <a:rPr sz="1600" dirty="0">
                <a:latin typeface="Berlin Sans FB"/>
                <a:cs typeface="Berlin Sans FB"/>
              </a:rPr>
              <a:t> </a:t>
            </a:r>
            <a:r>
              <a:rPr lang="es-ES" sz="1600" dirty="0">
                <a:latin typeface="Berlin Sans FB"/>
                <a:cs typeface="Berlin Sans FB"/>
              </a:rPr>
              <a:t>  </a:t>
            </a:r>
            <a:r>
              <a:rPr sz="1600" spc="-10" dirty="0" err="1">
                <a:latin typeface="Berlin Sans FB"/>
                <a:cs typeface="Berlin Sans FB"/>
              </a:rPr>
              <a:t>Menor</a:t>
            </a:r>
            <a:endParaRPr sz="1600" dirty="0">
              <a:latin typeface="Berlin Sans FB"/>
              <a:cs typeface="Berlin Sans FB"/>
            </a:endParaRPr>
          </a:p>
        </p:txBody>
      </p:sp>
      <p:sp>
        <p:nvSpPr>
          <p:cNvPr id="11" name="object 11"/>
          <p:cNvSpPr txBox="1"/>
          <p:nvPr/>
        </p:nvSpPr>
        <p:spPr>
          <a:xfrm>
            <a:off x="1980151" y="2768806"/>
            <a:ext cx="243656" cy="1881505"/>
          </a:xfrm>
          <a:prstGeom prst="rect">
            <a:avLst/>
          </a:prstGeom>
        </p:spPr>
        <p:txBody>
          <a:bodyPr vert="vert270" wrap="square" lIns="0" tIns="0" rIns="0" bIns="0" rtlCol="0">
            <a:spAutoFit/>
          </a:bodyPr>
          <a:lstStyle/>
          <a:p>
            <a:pPr marL="12700">
              <a:lnSpc>
                <a:spcPts val="1850"/>
              </a:lnSpc>
            </a:pPr>
            <a:r>
              <a:rPr sz="1600" spc="-10" dirty="0">
                <a:latin typeface="Berlin Sans FB"/>
                <a:cs typeface="Berlin Sans FB"/>
              </a:rPr>
              <a:t>Frecuencia </a:t>
            </a:r>
            <a:r>
              <a:rPr sz="1600" spc="-5" dirty="0">
                <a:latin typeface="Berlin Sans FB"/>
                <a:cs typeface="Berlin Sans FB"/>
              </a:rPr>
              <a:t>del</a:t>
            </a:r>
            <a:r>
              <a:rPr sz="1600" spc="15" dirty="0">
                <a:latin typeface="Berlin Sans FB"/>
                <a:cs typeface="Berlin Sans FB"/>
              </a:rPr>
              <a:t> </a:t>
            </a:r>
            <a:r>
              <a:rPr sz="1600" spc="-10" dirty="0">
                <a:latin typeface="Berlin Sans FB"/>
                <a:cs typeface="Berlin Sans FB"/>
              </a:rPr>
              <a:t>Evento</a:t>
            </a:r>
            <a:endParaRPr sz="1600" dirty="0">
              <a:latin typeface="Berlin Sans FB"/>
              <a:cs typeface="Berlin Sans FB"/>
            </a:endParaRPr>
          </a:p>
        </p:txBody>
      </p:sp>
      <p:sp>
        <p:nvSpPr>
          <p:cNvPr id="12" name="object 12"/>
          <p:cNvSpPr txBox="1"/>
          <p:nvPr/>
        </p:nvSpPr>
        <p:spPr>
          <a:xfrm>
            <a:off x="2767737" y="2695709"/>
            <a:ext cx="269304" cy="1937385"/>
          </a:xfrm>
          <a:prstGeom prst="rect">
            <a:avLst/>
          </a:prstGeom>
        </p:spPr>
        <p:txBody>
          <a:bodyPr vert="vert270" wrap="square" lIns="0" tIns="0" rIns="0" bIns="0" rtlCol="0">
            <a:spAutoFit/>
          </a:bodyPr>
          <a:lstStyle/>
          <a:p>
            <a:pPr marL="12700">
              <a:lnSpc>
                <a:spcPts val="2075"/>
              </a:lnSpc>
            </a:pPr>
            <a:r>
              <a:rPr spc="-10" dirty="0">
                <a:latin typeface="Berlin Sans FB"/>
                <a:cs typeface="Berlin Sans FB"/>
              </a:rPr>
              <a:t>S</a:t>
            </a:r>
            <a:r>
              <a:rPr sz="1600" spc="-10" dirty="0">
                <a:latin typeface="Berlin Sans FB"/>
                <a:cs typeface="Berlin Sans FB"/>
              </a:rPr>
              <a:t>everidad </a:t>
            </a:r>
            <a:r>
              <a:rPr sz="1600" spc="-5" dirty="0">
                <a:latin typeface="Berlin Sans FB"/>
                <a:cs typeface="Berlin Sans FB"/>
              </a:rPr>
              <a:t>del</a:t>
            </a:r>
            <a:r>
              <a:rPr sz="1600" spc="5" dirty="0">
                <a:latin typeface="Berlin Sans FB"/>
                <a:cs typeface="Berlin Sans FB"/>
              </a:rPr>
              <a:t> </a:t>
            </a:r>
            <a:r>
              <a:rPr sz="1600" spc="-5" dirty="0">
                <a:latin typeface="Berlin Sans FB"/>
                <a:cs typeface="Berlin Sans FB"/>
              </a:rPr>
              <a:t>Impacto</a:t>
            </a:r>
            <a:endParaRPr sz="1600">
              <a:latin typeface="Berlin Sans FB"/>
              <a:cs typeface="Berlin Sans FB"/>
            </a:endParaRPr>
          </a:p>
        </p:txBody>
      </p:sp>
      <p:sp>
        <p:nvSpPr>
          <p:cNvPr id="16" name="object 16"/>
          <p:cNvSpPr/>
          <p:nvPr/>
        </p:nvSpPr>
        <p:spPr>
          <a:xfrm>
            <a:off x="2646934" y="2134361"/>
            <a:ext cx="125541" cy="3645914"/>
          </a:xfrm>
          <a:custGeom>
            <a:avLst/>
            <a:gdLst/>
            <a:ahLst/>
            <a:cxnLst/>
            <a:rect l="l" t="t" r="r" b="b"/>
            <a:pathLst>
              <a:path w="120650" h="3354070">
                <a:moveTo>
                  <a:pt x="14452" y="3235706"/>
                </a:moveTo>
                <a:lnTo>
                  <a:pt x="8267" y="3239389"/>
                </a:lnTo>
                <a:lnTo>
                  <a:pt x="2095" y="3242945"/>
                </a:lnTo>
                <a:lnTo>
                  <a:pt x="0" y="3250946"/>
                </a:lnTo>
                <a:lnTo>
                  <a:pt x="3606" y="3257041"/>
                </a:lnTo>
                <a:lnTo>
                  <a:pt x="60134" y="3353943"/>
                </a:lnTo>
                <a:lnTo>
                  <a:pt x="75099" y="3328289"/>
                </a:lnTo>
                <a:lnTo>
                  <a:pt x="47180" y="3328289"/>
                </a:lnTo>
                <a:lnTo>
                  <a:pt x="47180" y="3280297"/>
                </a:lnTo>
                <a:lnTo>
                  <a:pt x="25984" y="3243961"/>
                </a:lnTo>
                <a:lnTo>
                  <a:pt x="22377" y="3237865"/>
                </a:lnTo>
                <a:lnTo>
                  <a:pt x="14452" y="3235706"/>
                </a:lnTo>
                <a:close/>
              </a:path>
              <a:path w="120650" h="3354070">
                <a:moveTo>
                  <a:pt x="47180" y="3280297"/>
                </a:moveTo>
                <a:lnTo>
                  <a:pt x="47180" y="3328289"/>
                </a:lnTo>
                <a:lnTo>
                  <a:pt x="73088" y="3328289"/>
                </a:lnTo>
                <a:lnTo>
                  <a:pt x="73088" y="3321685"/>
                </a:lnTo>
                <a:lnTo>
                  <a:pt x="48945" y="3321685"/>
                </a:lnTo>
                <a:lnTo>
                  <a:pt x="60134" y="3302504"/>
                </a:lnTo>
                <a:lnTo>
                  <a:pt x="47180" y="3280297"/>
                </a:lnTo>
                <a:close/>
              </a:path>
              <a:path w="120650" h="3354070">
                <a:moveTo>
                  <a:pt x="105816" y="3235706"/>
                </a:moveTo>
                <a:lnTo>
                  <a:pt x="97891" y="3237865"/>
                </a:lnTo>
                <a:lnTo>
                  <a:pt x="94284" y="3243961"/>
                </a:lnTo>
                <a:lnTo>
                  <a:pt x="73088" y="3280297"/>
                </a:lnTo>
                <a:lnTo>
                  <a:pt x="73088" y="3328289"/>
                </a:lnTo>
                <a:lnTo>
                  <a:pt x="75099" y="3328289"/>
                </a:lnTo>
                <a:lnTo>
                  <a:pt x="116662" y="3257041"/>
                </a:lnTo>
                <a:lnTo>
                  <a:pt x="120268" y="3250946"/>
                </a:lnTo>
                <a:lnTo>
                  <a:pt x="118186" y="3242945"/>
                </a:lnTo>
                <a:lnTo>
                  <a:pt x="112001" y="3239389"/>
                </a:lnTo>
                <a:lnTo>
                  <a:pt x="105816" y="3235706"/>
                </a:lnTo>
                <a:close/>
              </a:path>
              <a:path w="120650" h="3354070">
                <a:moveTo>
                  <a:pt x="60134" y="3302504"/>
                </a:moveTo>
                <a:lnTo>
                  <a:pt x="48945" y="3321685"/>
                </a:lnTo>
                <a:lnTo>
                  <a:pt x="71323" y="3321685"/>
                </a:lnTo>
                <a:lnTo>
                  <a:pt x="60134" y="3302504"/>
                </a:lnTo>
                <a:close/>
              </a:path>
              <a:path w="120650" h="3354070">
                <a:moveTo>
                  <a:pt x="73088" y="3280297"/>
                </a:moveTo>
                <a:lnTo>
                  <a:pt x="60134" y="3302504"/>
                </a:lnTo>
                <a:lnTo>
                  <a:pt x="71323" y="3321685"/>
                </a:lnTo>
                <a:lnTo>
                  <a:pt x="73088" y="3321685"/>
                </a:lnTo>
                <a:lnTo>
                  <a:pt x="73088" y="3280297"/>
                </a:lnTo>
                <a:close/>
              </a:path>
              <a:path w="120650" h="3354070">
                <a:moveTo>
                  <a:pt x="60134" y="51311"/>
                </a:moveTo>
                <a:lnTo>
                  <a:pt x="47180" y="73518"/>
                </a:lnTo>
                <a:lnTo>
                  <a:pt x="47180" y="3280297"/>
                </a:lnTo>
                <a:lnTo>
                  <a:pt x="60134" y="3302504"/>
                </a:lnTo>
                <a:lnTo>
                  <a:pt x="73088" y="3280297"/>
                </a:lnTo>
                <a:lnTo>
                  <a:pt x="73088" y="73518"/>
                </a:lnTo>
                <a:lnTo>
                  <a:pt x="60134" y="51311"/>
                </a:lnTo>
                <a:close/>
              </a:path>
              <a:path w="120650" h="3354070">
                <a:moveTo>
                  <a:pt x="60134" y="0"/>
                </a:moveTo>
                <a:lnTo>
                  <a:pt x="3606" y="96900"/>
                </a:lnTo>
                <a:lnTo>
                  <a:pt x="0" y="102997"/>
                </a:lnTo>
                <a:lnTo>
                  <a:pt x="2082" y="110998"/>
                </a:lnTo>
                <a:lnTo>
                  <a:pt x="14452" y="118110"/>
                </a:lnTo>
                <a:lnTo>
                  <a:pt x="22377" y="116077"/>
                </a:lnTo>
                <a:lnTo>
                  <a:pt x="25984" y="109854"/>
                </a:lnTo>
                <a:lnTo>
                  <a:pt x="47180" y="73518"/>
                </a:lnTo>
                <a:lnTo>
                  <a:pt x="47180" y="25653"/>
                </a:lnTo>
                <a:lnTo>
                  <a:pt x="75099" y="25653"/>
                </a:lnTo>
                <a:lnTo>
                  <a:pt x="60134" y="0"/>
                </a:lnTo>
                <a:close/>
              </a:path>
              <a:path w="120650" h="3354070">
                <a:moveTo>
                  <a:pt x="75099" y="25653"/>
                </a:moveTo>
                <a:lnTo>
                  <a:pt x="73088" y="25653"/>
                </a:lnTo>
                <a:lnTo>
                  <a:pt x="73088" y="73518"/>
                </a:lnTo>
                <a:lnTo>
                  <a:pt x="94284" y="109854"/>
                </a:lnTo>
                <a:lnTo>
                  <a:pt x="97891" y="116077"/>
                </a:lnTo>
                <a:lnTo>
                  <a:pt x="105816" y="118110"/>
                </a:lnTo>
                <a:lnTo>
                  <a:pt x="118186" y="110998"/>
                </a:lnTo>
                <a:lnTo>
                  <a:pt x="120268" y="102997"/>
                </a:lnTo>
                <a:lnTo>
                  <a:pt x="116662" y="96900"/>
                </a:lnTo>
                <a:lnTo>
                  <a:pt x="75099" y="25653"/>
                </a:lnTo>
                <a:close/>
              </a:path>
              <a:path w="120650" h="3354070">
                <a:moveTo>
                  <a:pt x="73088" y="25653"/>
                </a:moveTo>
                <a:lnTo>
                  <a:pt x="47180" y="25653"/>
                </a:lnTo>
                <a:lnTo>
                  <a:pt x="47180" y="73518"/>
                </a:lnTo>
                <a:lnTo>
                  <a:pt x="60134" y="51311"/>
                </a:lnTo>
                <a:lnTo>
                  <a:pt x="48945" y="32130"/>
                </a:lnTo>
                <a:lnTo>
                  <a:pt x="73088" y="32130"/>
                </a:lnTo>
                <a:lnTo>
                  <a:pt x="73088" y="25653"/>
                </a:lnTo>
                <a:close/>
              </a:path>
              <a:path w="120650" h="3354070">
                <a:moveTo>
                  <a:pt x="73088" y="32130"/>
                </a:moveTo>
                <a:lnTo>
                  <a:pt x="71323" y="32130"/>
                </a:lnTo>
                <a:lnTo>
                  <a:pt x="60134" y="51311"/>
                </a:lnTo>
                <a:lnTo>
                  <a:pt x="73088" y="73518"/>
                </a:lnTo>
                <a:lnTo>
                  <a:pt x="73088" y="32130"/>
                </a:lnTo>
                <a:close/>
              </a:path>
              <a:path w="120650" h="3354070">
                <a:moveTo>
                  <a:pt x="71323" y="32130"/>
                </a:moveTo>
                <a:lnTo>
                  <a:pt x="48945" y="32130"/>
                </a:lnTo>
                <a:lnTo>
                  <a:pt x="60134" y="51311"/>
                </a:lnTo>
                <a:lnTo>
                  <a:pt x="71323" y="32130"/>
                </a:lnTo>
                <a:close/>
              </a:path>
            </a:pathLst>
          </a:custGeom>
          <a:solidFill>
            <a:srgbClr val="1B4979"/>
          </a:solidFill>
        </p:spPr>
        <p:txBody>
          <a:bodyPr wrap="square" lIns="0" tIns="0" rIns="0" bIns="0" rtlCol="0"/>
          <a:lstStyle/>
          <a:p>
            <a:endParaRPr/>
          </a:p>
        </p:txBody>
      </p:sp>
      <p:sp>
        <p:nvSpPr>
          <p:cNvPr id="17" name="object 17"/>
          <p:cNvSpPr txBox="1"/>
          <p:nvPr/>
        </p:nvSpPr>
        <p:spPr>
          <a:xfrm>
            <a:off x="8494901" y="4720151"/>
            <a:ext cx="243656" cy="1687830"/>
          </a:xfrm>
          <a:prstGeom prst="rect">
            <a:avLst/>
          </a:prstGeom>
        </p:spPr>
        <p:txBody>
          <a:bodyPr vert="vert270" wrap="square" lIns="0" tIns="0" rIns="0" bIns="0" rtlCol="0">
            <a:spAutoFit/>
          </a:bodyPr>
          <a:lstStyle/>
          <a:p>
            <a:pPr marL="12700">
              <a:lnSpc>
                <a:spcPts val="1850"/>
              </a:lnSpc>
            </a:pPr>
            <a:r>
              <a:rPr sz="1600" spc="-10" dirty="0">
                <a:latin typeface="Berlin Sans FB"/>
                <a:cs typeface="Berlin Sans FB"/>
              </a:rPr>
              <a:t>Retención </a:t>
            </a:r>
            <a:r>
              <a:rPr sz="1600" spc="-5" dirty="0">
                <a:latin typeface="Berlin Sans FB"/>
                <a:cs typeface="Berlin Sans FB"/>
              </a:rPr>
              <a:t>del</a:t>
            </a:r>
            <a:r>
              <a:rPr sz="1600" dirty="0">
                <a:latin typeface="Berlin Sans FB"/>
                <a:cs typeface="Berlin Sans FB"/>
              </a:rPr>
              <a:t> </a:t>
            </a:r>
            <a:r>
              <a:rPr sz="1600" spc="-10" dirty="0">
                <a:latin typeface="Berlin Sans FB"/>
                <a:cs typeface="Berlin Sans FB"/>
              </a:rPr>
              <a:t>riesgo</a:t>
            </a:r>
            <a:endParaRPr sz="1600" dirty="0">
              <a:latin typeface="Berlin Sans FB"/>
              <a:cs typeface="Berlin Sans FB"/>
            </a:endParaRPr>
          </a:p>
        </p:txBody>
      </p:sp>
      <p:sp>
        <p:nvSpPr>
          <p:cNvPr id="18" name="object 18"/>
          <p:cNvSpPr txBox="1"/>
          <p:nvPr/>
        </p:nvSpPr>
        <p:spPr>
          <a:xfrm>
            <a:off x="8494901" y="2133600"/>
            <a:ext cx="243656" cy="1982470"/>
          </a:xfrm>
          <a:prstGeom prst="rect">
            <a:avLst/>
          </a:prstGeom>
        </p:spPr>
        <p:txBody>
          <a:bodyPr vert="vert270" wrap="square" lIns="0" tIns="0" rIns="0" bIns="0" rtlCol="0">
            <a:spAutoFit/>
          </a:bodyPr>
          <a:lstStyle/>
          <a:p>
            <a:pPr marL="12700">
              <a:lnSpc>
                <a:spcPts val="1850"/>
              </a:lnSpc>
            </a:pPr>
            <a:r>
              <a:rPr sz="1600" spc="-5" dirty="0">
                <a:latin typeface="Berlin Sans FB"/>
                <a:cs typeface="Berlin Sans FB"/>
              </a:rPr>
              <a:t>Transferencia del</a:t>
            </a:r>
            <a:r>
              <a:rPr sz="1600" spc="5" dirty="0">
                <a:latin typeface="Berlin Sans FB"/>
                <a:cs typeface="Berlin Sans FB"/>
              </a:rPr>
              <a:t> </a:t>
            </a:r>
            <a:r>
              <a:rPr sz="1600" spc="-10" dirty="0">
                <a:latin typeface="Berlin Sans FB"/>
                <a:cs typeface="Berlin Sans FB"/>
              </a:rPr>
              <a:t>riesgo</a:t>
            </a:r>
            <a:endParaRPr sz="1600" dirty="0">
              <a:latin typeface="Berlin Sans FB"/>
              <a:cs typeface="Berlin Sans FB"/>
            </a:endParaRPr>
          </a:p>
        </p:txBody>
      </p:sp>
      <p:sp>
        <p:nvSpPr>
          <p:cNvPr id="20" name="object 20"/>
          <p:cNvSpPr txBox="1"/>
          <p:nvPr/>
        </p:nvSpPr>
        <p:spPr>
          <a:xfrm>
            <a:off x="8905493" y="5097940"/>
            <a:ext cx="1571625" cy="780342"/>
          </a:xfrm>
          <a:prstGeom prst="rect">
            <a:avLst/>
          </a:prstGeom>
          <a:ln w="25907">
            <a:solidFill>
              <a:srgbClr val="C0504D"/>
            </a:solidFill>
          </a:ln>
        </p:spPr>
        <p:txBody>
          <a:bodyPr vert="horz" wrap="square" lIns="0" tIns="41275" rIns="0" bIns="0" rtlCol="0">
            <a:spAutoFit/>
          </a:bodyPr>
          <a:lstStyle/>
          <a:p>
            <a:pPr marL="248920" marR="241935" indent="-2540" algn="ctr">
              <a:spcBef>
                <a:spcPts val="325"/>
              </a:spcBef>
            </a:pPr>
            <a:r>
              <a:rPr sz="1600" spc="-10" dirty="0">
                <a:latin typeface="Berlin Sans FB"/>
                <a:cs typeface="Berlin Sans FB"/>
              </a:rPr>
              <a:t>Fo</a:t>
            </a:r>
            <a:r>
              <a:rPr sz="1600" spc="-5" dirty="0">
                <a:latin typeface="Berlin Sans FB"/>
                <a:cs typeface="Berlin Sans FB"/>
              </a:rPr>
              <a:t>n</a:t>
            </a:r>
            <a:r>
              <a:rPr sz="1600" spc="-10" dirty="0">
                <a:latin typeface="Berlin Sans FB"/>
                <a:cs typeface="Berlin Sans FB"/>
              </a:rPr>
              <a:t>do </a:t>
            </a:r>
            <a:r>
              <a:rPr sz="1600" spc="-10" dirty="0" err="1">
                <a:latin typeface="Berlin Sans FB"/>
                <a:cs typeface="Berlin Sans FB"/>
              </a:rPr>
              <a:t>E</a:t>
            </a:r>
            <a:r>
              <a:rPr sz="1600" spc="-5" dirty="0" err="1">
                <a:latin typeface="Berlin Sans FB"/>
                <a:cs typeface="Berlin Sans FB"/>
              </a:rPr>
              <a:t>me</a:t>
            </a:r>
            <a:r>
              <a:rPr sz="1600" spc="-15" dirty="0" err="1">
                <a:latin typeface="Berlin Sans FB"/>
                <a:cs typeface="Berlin Sans FB"/>
              </a:rPr>
              <a:t>r</a:t>
            </a:r>
            <a:r>
              <a:rPr sz="1600" spc="-5" dirty="0" err="1">
                <a:latin typeface="Berlin Sans FB"/>
                <a:cs typeface="Berlin Sans FB"/>
              </a:rPr>
              <a:t>g</a:t>
            </a:r>
            <a:r>
              <a:rPr sz="1600" spc="-15" dirty="0" err="1">
                <a:latin typeface="Berlin Sans FB"/>
                <a:cs typeface="Berlin Sans FB"/>
              </a:rPr>
              <a:t>e</a:t>
            </a:r>
            <a:r>
              <a:rPr sz="1600" spc="-5" dirty="0" err="1">
                <a:latin typeface="Berlin Sans FB"/>
                <a:cs typeface="Berlin Sans FB"/>
              </a:rPr>
              <a:t>nte</a:t>
            </a:r>
            <a:r>
              <a:rPr sz="1600" spc="-5" dirty="0">
                <a:latin typeface="Berlin Sans FB"/>
                <a:cs typeface="Berlin Sans FB"/>
              </a:rPr>
              <a:t> AG</a:t>
            </a:r>
            <a:r>
              <a:rPr sz="1600" spc="-10" dirty="0">
                <a:latin typeface="Berlin Sans FB"/>
                <a:cs typeface="Berlin Sans FB"/>
              </a:rPr>
              <a:t>-</a:t>
            </a:r>
            <a:r>
              <a:rPr sz="1600" spc="-5" dirty="0">
                <a:latin typeface="Berlin Sans FB"/>
                <a:cs typeface="Berlin Sans FB"/>
              </a:rPr>
              <a:t>1</a:t>
            </a:r>
            <a:r>
              <a:rPr sz="1600" spc="-15" dirty="0">
                <a:latin typeface="Berlin Sans FB"/>
                <a:cs typeface="Berlin Sans FB"/>
              </a:rPr>
              <a:t>0</a:t>
            </a:r>
            <a:r>
              <a:rPr sz="1600" spc="-10" dirty="0">
                <a:latin typeface="Berlin Sans FB"/>
                <a:cs typeface="Berlin Sans FB"/>
              </a:rPr>
              <a:t>5-</a:t>
            </a:r>
            <a:r>
              <a:rPr sz="1600" spc="-5" dirty="0">
                <a:latin typeface="Berlin Sans FB"/>
                <a:cs typeface="Berlin Sans FB"/>
              </a:rPr>
              <a:t>2</a:t>
            </a:r>
            <a:r>
              <a:rPr sz="1600" spc="-15" dirty="0">
                <a:latin typeface="Berlin Sans FB"/>
                <a:cs typeface="Berlin Sans FB"/>
              </a:rPr>
              <a:t>0</a:t>
            </a:r>
            <a:r>
              <a:rPr sz="1600" spc="-5" dirty="0">
                <a:latin typeface="Berlin Sans FB"/>
                <a:cs typeface="Berlin Sans FB"/>
              </a:rPr>
              <a:t>12</a:t>
            </a:r>
            <a:endParaRPr sz="1600" dirty="0">
              <a:latin typeface="Berlin Sans FB"/>
              <a:cs typeface="Berlin Sans FB"/>
            </a:endParaRPr>
          </a:p>
        </p:txBody>
      </p:sp>
      <p:sp>
        <p:nvSpPr>
          <p:cNvPr id="21" name="object 21"/>
          <p:cNvSpPr txBox="1"/>
          <p:nvPr/>
        </p:nvSpPr>
        <p:spPr>
          <a:xfrm>
            <a:off x="8905493" y="2923711"/>
            <a:ext cx="1571623" cy="1733167"/>
          </a:xfrm>
          <a:prstGeom prst="rect">
            <a:avLst/>
          </a:prstGeom>
          <a:ln w="25907">
            <a:solidFill>
              <a:srgbClr val="C0504D"/>
            </a:solidFill>
          </a:ln>
        </p:spPr>
        <p:txBody>
          <a:bodyPr vert="horz" wrap="square" lIns="0" tIns="40005" rIns="0" bIns="0" rtlCol="0">
            <a:spAutoFit/>
          </a:bodyPr>
          <a:lstStyle/>
          <a:p>
            <a:pPr marL="356870">
              <a:spcBef>
                <a:spcPts val="315"/>
              </a:spcBef>
            </a:pPr>
            <a:endParaRPr lang="es-GT" sz="700" spc="-10" dirty="0">
              <a:latin typeface="Berlin Sans FB"/>
              <a:cs typeface="Berlin Sans FB"/>
            </a:endParaRPr>
          </a:p>
          <a:p>
            <a:pPr marL="356870">
              <a:spcBef>
                <a:spcPts val="315"/>
              </a:spcBef>
            </a:pPr>
            <a:r>
              <a:rPr lang="es-MX" sz="1400" spc="-10" dirty="0">
                <a:latin typeface="Berlin Sans FB"/>
                <a:cs typeface="Berlin Sans FB"/>
              </a:rPr>
              <a:t>Préstamo de Desembolso Diferido ante Catástrofes</a:t>
            </a:r>
          </a:p>
          <a:p>
            <a:pPr marL="356870">
              <a:spcBef>
                <a:spcPts val="315"/>
              </a:spcBef>
            </a:pPr>
            <a:r>
              <a:rPr sz="1400" spc="-10" dirty="0">
                <a:latin typeface="Berlin Sans FB"/>
                <a:cs typeface="Berlin Sans FB"/>
              </a:rPr>
              <a:t>CAT-DDO</a:t>
            </a:r>
            <a:endParaRPr sz="1400" dirty="0">
              <a:latin typeface="Berlin Sans FB"/>
              <a:cs typeface="Berlin Sans FB"/>
            </a:endParaRPr>
          </a:p>
          <a:p>
            <a:pPr marL="100965" marR="96520" indent="-1270" algn="ctr"/>
            <a:r>
              <a:rPr sz="1400" spc="-5" dirty="0" err="1">
                <a:latin typeface="Berlin Sans FB"/>
                <a:cs typeface="Berlin Sans FB"/>
              </a:rPr>
              <a:t>Banco</a:t>
            </a:r>
            <a:r>
              <a:rPr sz="1400" spc="-5" dirty="0">
                <a:latin typeface="Berlin Sans FB"/>
                <a:cs typeface="Berlin Sans FB"/>
              </a:rPr>
              <a:t> </a:t>
            </a:r>
            <a:r>
              <a:rPr sz="1400" spc="-10" dirty="0">
                <a:latin typeface="Berlin Sans FB"/>
                <a:cs typeface="Berlin Sans FB"/>
              </a:rPr>
              <a:t>Mundial</a:t>
            </a:r>
            <a:endParaRPr lang="es-MX" sz="1400" spc="-10" dirty="0">
              <a:latin typeface="Berlin Sans FB"/>
              <a:cs typeface="Berlin Sans FB"/>
            </a:endParaRPr>
          </a:p>
          <a:p>
            <a:pPr marL="100965" marR="96520" indent="-1270" algn="ctr"/>
            <a:endParaRPr sz="1400" dirty="0">
              <a:latin typeface="Berlin Sans FB"/>
              <a:cs typeface="Berlin Sans FB"/>
            </a:endParaRPr>
          </a:p>
        </p:txBody>
      </p:sp>
      <p:sp>
        <p:nvSpPr>
          <p:cNvPr id="22" name="object 22"/>
          <p:cNvSpPr txBox="1"/>
          <p:nvPr/>
        </p:nvSpPr>
        <p:spPr>
          <a:xfrm>
            <a:off x="8905497" y="1732027"/>
            <a:ext cx="1571622" cy="1025922"/>
          </a:xfrm>
          <a:prstGeom prst="rect">
            <a:avLst/>
          </a:prstGeom>
          <a:ln w="25907">
            <a:solidFill>
              <a:srgbClr val="C0504D"/>
            </a:solidFill>
          </a:ln>
        </p:spPr>
        <p:txBody>
          <a:bodyPr vert="horz" wrap="square" lIns="0" tIns="40640" rIns="0" bIns="0" rtlCol="0">
            <a:spAutoFit/>
          </a:bodyPr>
          <a:lstStyle/>
          <a:p>
            <a:pPr marL="233679" marR="228600" indent="3175" algn="ctr">
              <a:spcBef>
                <a:spcPts val="320"/>
              </a:spcBef>
            </a:pPr>
            <a:endParaRPr lang="es-GT" sz="700" spc="-5" dirty="0">
              <a:latin typeface="Berlin Sans FB"/>
              <a:cs typeface="Berlin Sans FB"/>
            </a:endParaRPr>
          </a:p>
          <a:p>
            <a:pPr marL="233679" marR="228600" indent="3175" algn="ctr">
              <a:spcBef>
                <a:spcPts val="320"/>
              </a:spcBef>
            </a:pPr>
            <a:r>
              <a:rPr sz="1400" spc="-5" dirty="0" err="1">
                <a:latin typeface="Berlin Sans FB"/>
                <a:cs typeface="Berlin Sans FB"/>
              </a:rPr>
              <a:t>Seguro</a:t>
            </a:r>
            <a:r>
              <a:rPr sz="1400" spc="-5" dirty="0">
                <a:latin typeface="Berlin Sans FB"/>
                <a:cs typeface="Berlin Sans FB"/>
              </a:rPr>
              <a:t>  </a:t>
            </a:r>
            <a:r>
              <a:rPr sz="1400" spc="-10" dirty="0" err="1">
                <a:latin typeface="Berlin Sans FB"/>
                <a:cs typeface="Berlin Sans FB"/>
              </a:rPr>
              <a:t>Paramétrico</a:t>
            </a:r>
            <a:r>
              <a:rPr sz="1400" spc="-10" dirty="0">
                <a:latin typeface="Berlin Sans FB"/>
                <a:cs typeface="Berlin Sans FB"/>
              </a:rPr>
              <a:t>  </a:t>
            </a:r>
            <a:r>
              <a:rPr sz="1400" spc="-5" dirty="0">
                <a:latin typeface="Berlin Sans FB"/>
                <a:cs typeface="Berlin Sans FB"/>
              </a:rPr>
              <a:t>CCRIF-SPC</a:t>
            </a:r>
            <a:endParaRPr lang="es-MX" sz="1400" spc="-5" dirty="0">
              <a:latin typeface="Berlin Sans FB"/>
              <a:cs typeface="Berlin Sans FB"/>
            </a:endParaRPr>
          </a:p>
          <a:p>
            <a:pPr marL="233679" marR="228600" indent="3175" algn="ctr">
              <a:spcBef>
                <a:spcPts val="320"/>
              </a:spcBef>
            </a:pPr>
            <a:endParaRPr sz="1050" dirty="0">
              <a:latin typeface="Berlin Sans FB"/>
              <a:cs typeface="Berlin Sans FB"/>
            </a:endParaRPr>
          </a:p>
        </p:txBody>
      </p:sp>
      <p:sp>
        <p:nvSpPr>
          <p:cNvPr id="23" name="object 23"/>
          <p:cNvSpPr txBox="1"/>
          <p:nvPr/>
        </p:nvSpPr>
        <p:spPr>
          <a:xfrm>
            <a:off x="136562" y="6569982"/>
            <a:ext cx="2343335" cy="182101"/>
          </a:xfrm>
          <a:prstGeom prst="rect">
            <a:avLst/>
          </a:prstGeom>
        </p:spPr>
        <p:txBody>
          <a:bodyPr vert="horz" wrap="square" lIns="0" tIns="12700" rIns="0" bIns="0" rtlCol="0">
            <a:spAutoFit/>
          </a:bodyPr>
          <a:lstStyle/>
          <a:p>
            <a:pPr marL="12700">
              <a:spcBef>
                <a:spcPts val="100"/>
              </a:spcBef>
            </a:pPr>
            <a:r>
              <a:rPr sz="1100" spc="-5" dirty="0">
                <a:solidFill>
                  <a:srgbClr val="002F94"/>
                </a:solidFill>
                <a:latin typeface="Berlin Sans FB" pitchFamily="34" charset="0"/>
                <a:cs typeface="Calibri"/>
              </a:rPr>
              <a:t>Fuente: </a:t>
            </a:r>
            <a:r>
              <a:rPr sz="1100" dirty="0">
                <a:solidFill>
                  <a:srgbClr val="002F94"/>
                </a:solidFill>
                <a:latin typeface="Berlin Sans FB" pitchFamily="34" charset="0"/>
                <a:cs typeface="Calibri"/>
              </a:rPr>
              <a:t>adaptado </a:t>
            </a:r>
            <a:r>
              <a:rPr sz="1100" spc="-5" dirty="0">
                <a:solidFill>
                  <a:srgbClr val="002F94"/>
                </a:solidFill>
                <a:latin typeface="Berlin Sans FB" pitchFamily="34" charset="0"/>
                <a:cs typeface="Calibri"/>
              </a:rPr>
              <a:t>de </a:t>
            </a:r>
            <a:r>
              <a:rPr sz="1100" dirty="0">
                <a:solidFill>
                  <a:srgbClr val="002F94"/>
                </a:solidFill>
                <a:latin typeface="Berlin Sans FB" pitchFamily="34" charset="0"/>
                <a:cs typeface="Calibri"/>
              </a:rPr>
              <a:t>Banco</a:t>
            </a:r>
            <a:r>
              <a:rPr sz="1100" spc="-65" dirty="0">
                <a:solidFill>
                  <a:srgbClr val="002F94"/>
                </a:solidFill>
                <a:latin typeface="Berlin Sans FB" pitchFamily="34" charset="0"/>
                <a:cs typeface="Calibri"/>
              </a:rPr>
              <a:t> </a:t>
            </a:r>
            <a:r>
              <a:rPr sz="1100" spc="-5" dirty="0">
                <a:solidFill>
                  <a:srgbClr val="002F94"/>
                </a:solidFill>
                <a:latin typeface="Berlin Sans FB" pitchFamily="34" charset="0"/>
                <a:cs typeface="Calibri"/>
              </a:rPr>
              <a:t>Mundial</a:t>
            </a:r>
            <a:endParaRPr sz="1100" dirty="0">
              <a:solidFill>
                <a:srgbClr val="002F94"/>
              </a:solidFill>
              <a:latin typeface="Berlin Sans FB" pitchFamily="34" charset="0"/>
              <a:cs typeface="Calibri"/>
            </a:endParaRPr>
          </a:p>
        </p:txBody>
      </p:sp>
      <p:sp>
        <p:nvSpPr>
          <p:cNvPr id="24" name="object 16">
            <a:extLst>
              <a:ext uri="{FF2B5EF4-FFF2-40B4-BE49-F238E27FC236}">
                <a16:creationId xmlns:a16="http://schemas.microsoft.com/office/drawing/2014/main" id="{E97BBF6A-B4F7-418A-843B-C2F317C6001B}"/>
              </a:ext>
            </a:extLst>
          </p:cNvPr>
          <p:cNvSpPr/>
          <p:nvPr/>
        </p:nvSpPr>
        <p:spPr>
          <a:xfrm>
            <a:off x="2354356" y="2131684"/>
            <a:ext cx="125541" cy="3645914"/>
          </a:xfrm>
          <a:custGeom>
            <a:avLst/>
            <a:gdLst/>
            <a:ahLst/>
            <a:cxnLst/>
            <a:rect l="l" t="t" r="r" b="b"/>
            <a:pathLst>
              <a:path w="120650" h="3354070">
                <a:moveTo>
                  <a:pt x="14452" y="3235706"/>
                </a:moveTo>
                <a:lnTo>
                  <a:pt x="8267" y="3239389"/>
                </a:lnTo>
                <a:lnTo>
                  <a:pt x="2095" y="3242945"/>
                </a:lnTo>
                <a:lnTo>
                  <a:pt x="0" y="3250946"/>
                </a:lnTo>
                <a:lnTo>
                  <a:pt x="3606" y="3257041"/>
                </a:lnTo>
                <a:lnTo>
                  <a:pt x="60134" y="3353943"/>
                </a:lnTo>
                <a:lnTo>
                  <a:pt x="75099" y="3328289"/>
                </a:lnTo>
                <a:lnTo>
                  <a:pt x="47180" y="3328289"/>
                </a:lnTo>
                <a:lnTo>
                  <a:pt x="47180" y="3280297"/>
                </a:lnTo>
                <a:lnTo>
                  <a:pt x="25984" y="3243961"/>
                </a:lnTo>
                <a:lnTo>
                  <a:pt x="22377" y="3237865"/>
                </a:lnTo>
                <a:lnTo>
                  <a:pt x="14452" y="3235706"/>
                </a:lnTo>
                <a:close/>
              </a:path>
              <a:path w="120650" h="3354070">
                <a:moveTo>
                  <a:pt x="47180" y="3280297"/>
                </a:moveTo>
                <a:lnTo>
                  <a:pt x="47180" y="3328289"/>
                </a:lnTo>
                <a:lnTo>
                  <a:pt x="73088" y="3328289"/>
                </a:lnTo>
                <a:lnTo>
                  <a:pt x="73088" y="3321685"/>
                </a:lnTo>
                <a:lnTo>
                  <a:pt x="48945" y="3321685"/>
                </a:lnTo>
                <a:lnTo>
                  <a:pt x="60134" y="3302504"/>
                </a:lnTo>
                <a:lnTo>
                  <a:pt x="47180" y="3280297"/>
                </a:lnTo>
                <a:close/>
              </a:path>
              <a:path w="120650" h="3354070">
                <a:moveTo>
                  <a:pt x="105816" y="3235706"/>
                </a:moveTo>
                <a:lnTo>
                  <a:pt x="97891" y="3237865"/>
                </a:lnTo>
                <a:lnTo>
                  <a:pt x="94284" y="3243961"/>
                </a:lnTo>
                <a:lnTo>
                  <a:pt x="73088" y="3280297"/>
                </a:lnTo>
                <a:lnTo>
                  <a:pt x="73088" y="3328289"/>
                </a:lnTo>
                <a:lnTo>
                  <a:pt x="75099" y="3328289"/>
                </a:lnTo>
                <a:lnTo>
                  <a:pt x="116662" y="3257041"/>
                </a:lnTo>
                <a:lnTo>
                  <a:pt x="120268" y="3250946"/>
                </a:lnTo>
                <a:lnTo>
                  <a:pt x="118186" y="3242945"/>
                </a:lnTo>
                <a:lnTo>
                  <a:pt x="112001" y="3239389"/>
                </a:lnTo>
                <a:lnTo>
                  <a:pt x="105816" y="3235706"/>
                </a:lnTo>
                <a:close/>
              </a:path>
              <a:path w="120650" h="3354070">
                <a:moveTo>
                  <a:pt x="60134" y="3302504"/>
                </a:moveTo>
                <a:lnTo>
                  <a:pt x="48945" y="3321685"/>
                </a:lnTo>
                <a:lnTo>
                  <a:pt x="71323" y="3321685"/>
                </a:lnTo>
                <a:lnTo>
                  <a:pt x="60134" y="3302504"/>
                </a:lnTo>
                <a:close/>
              </a:path>
              <a:path w="120650" h="3354070">
                <a:moveTo>
                  <a:pt x="73088" y="3280297"/>
                </a:moveTo>
                <a:lnTo>
                  <a:pt x="60134" y="3302504"/>
                </a:lnTo>
                <a:lnTo>
                  <a:pt x="71323" y="3321685"/>
                </a:lnTo>
                <a:lnTo>
                  <a:pt x="73088" y="3321685"/>
                </a:lnTo>
                <a:lnTo>
                  <a:pt x="73088" y="3280297"/>
                </a:lnTo>
                <a:close/>
              </a:path>
              <a:path w="120650" h="3354070">
                <a:moveTo>
                  <a:pt x="60134" y="51311"/>
                </a:moveTo>
                <a:lnTo>
                  <a:pt x="47180" y="73518"/>
                </a:lnTo>
                <a:lnTo>
                  <a:pt x="47180" y="3280297"/>
                </a:lnTo>
                <a:lnTo>
                  <a:pt x="60134" y="3302504"/>
                </a:lnTo>
                <a:lnTo>
                  <a:pt x="73088" y="3280297"/>
                </a:lnTo>
                <a:lnTo>
                  <a:pt x="73088" y="73518"/>
                </a:lnTo>
                <a:lnTo>
                  <a:pt x="60134" y="51311"/>
                </a:lnTo>
                <a:close/>
              </a:path>
              <a:path w="120650" h="3354070">
                <a:moveTo>
                  <a:pt x="60134" y="0"/>
                </a:moveTo>
                <a:lnTo>
                  <a:pt x="3606" y="96900"/>
                </a:lnTo>
                <a:lnTo>
                  <a:pt x="0" y="102997"/>
                </a:lnTo>
                <a:lnTo>
                  <a:pt x="2082" y="110998"/>
                </a:lnTo>
                <a:lnTo>
                  <a:pt x="14452" y="118110"/>
                </a:lnTo>
                <a:lnTo>
                  <a:pt x="22377" y="116077"/>
                </a:lnTo>
                <a:lnTo>
                  <a:pt x="25984" y="109854"/>
                </a:lnTo>
                <a:lnTo>
                  <a:pt x="47180" y="73518"/>
                </a:lnTo>
                <a:lnTo>
                  <a:pt x="47180" y="25653"/>
                </a:lnTo>
                <a:lnTo>
                  <a:pt x="75099" y="25653"/>
                </a:lnTo>
                <a:lnTo>
                  <a:pt x="60134" y="0"/>
                </a:lnTo>
                <a:close/>
              </a:path>
              <a:path w="120650" h="3354070">
                <a:moveTo>
                  <a:pt x="75099" y="25653"/>
                </a:moveTo>
                <a:lnTo>
                  <a:pt x="73088" y="25653"/>
                </a:lnTo>
                <a:lnTo>
                  <a:pt x="73088" y="73518"/>
                </a:lnTo>
                <a:lnTo>
                  <a:pt x="94284" y="109854"/>
                </a:lnTo>
                <a:lnTo>
                  <a:pt x="97891" y="116077"/>
                </a:lnTo>
                <a:lnTo>
                  <a:pt x="105816" y="118110"/>
                </a:lnTo>
                <a:lnTo>
                  <a:pt x="118186" y="110998"/>
                </a:lnTo>
                <a:lnTo>
                  <a:pt x="120268" y="102997"/>
                </a:lnTo>
                <a:lnTo>
                  <a:pt x="116662" y="96900"/>
                </a:lnTo>
                <a:lnTo>
                  <a:pt x="75099" y="25653"/>
                </a:lnTo>
                <a:close/>
              </a:path>
              <a:path w="120650" h="3354070">
                <a:moveTo>
                  <a:pt x="73088" y="25653"/>
                </a:moveTo>
                <a:lnTo>
                  <a:pt x="47180" y="25653"/>
                </a:lnTo>
                <a:lnTo>
                  <a:pt x="47180" y="73518"/>
                </a:lnTo>
                <a:lnTo>
                  <a:pt x="60134" y="51311"/>
                </a:lnTo>
                <a:lnTo>
                  <a:pt x="48945" y="32130"/>
                </a:lnTo>
                <a:lnTo>
                  <a:pt x="73088" y="32130"/>
                </a:lnTo>
                <a:lnTo>
                  <a:pt x="73088" y="25653"/>
                </a:lnTo>
                <a:close/>
              </a:path>
              <a:path w="120650" h="3354070">
                <a:moveTo>
                  <a:pt x="73088" y="32130"/>
                </a:moveTo>
                <a:lnTo>
                  <a:pt x="71323" y="32130"/>
                </a:lnTo>
                <a:lnTo>
                  <a:pt x="60134" y="51311"/>
                </a:lnTo>
                <a:lnTo>
                  <a:pt x="73088" y="73518"/>
                </a:lnTo>
                <a:lnTo>
                  <a:pt x="73088" y="32130"/>
                </a:lnTo>
                <a:close/>
              </a:path>
              <a:path w="120650" h="3354070">
                <a:moveTo>
                  <a:pt x="71323" y="32130"/>
                </a:moveTo>
                <a:lnTo>
                  <a:pt x="48945" y="32130"/>
                </a:lnTo>
                <a:lnTo>
                  <a:pt x="60134" y="51311"/>
                </a:lnTo>
                <a:lnTo>
                  <a:pt x="71323" y="32130"/>
                </a:lnTo>
                <a:close/>
              </a:path>
            </a:pathLst>
          </a:custGeom>
          <a:solidFill>
            <a:srgbClr val="1B4979"/>
          </a:solidFill>
        </p:spPr>
        <p:txBody>
          <a:bodyPr wrap="square" lIns="0" tIns="0" rIns="0" bIns="0" rtlCol="0"/>
          <a:lstStyle/>
          <a:p>
            <a:endParaRPr/>
          </a:p>
        </p:txBody>
      </p:sp>
      <p:sp>
        <p:nvSpPr>
          <p:cNvPr id="25" name="Title 1">
            <a:extLst>
              <a:ext uri="{FF2B5EF4-FFF2-40B4-BE49-F238E27FC236}">
                <a16:creationId xmlns:a16="http://schemas.microsoft.com/office/drawing/2014/main" id="{DB06C9B0-BDE0-4161-B937-EDF7EA69B7EF}"/>
              </a:ext>
            </a:extLst>
          </p:cNvPr>
          <p:cNvSpPr txBox="1">
            <a:spLocks/>
          </p:cNvSpPr>
          <p:nvPr/>
        </p:nvSpPr>
        <p:spPr>
          <a:xfrm>
            <a:off x="-3733159" y="0"/>
            <a:ext cx="11210057" cy="966542"/>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10000"/>
              </a:lnSpc>
            </a:pPr>
            <a:r>
              <a:rPr lang="es-ES" sz="2800" b="1" dirty="0">
                <a:solidFill>
                  <a:schemeClr val="bg1"/>
                </a:solidFill>
                <a:latin typeface="+mn-lt"/>
                <a:ea typeface="+mn-ea"/>
                <a:cs typeface="+mn-cs"/>
              </a:rPr>
              <a:t>Estrategia Financiera</a:t>
            </a:r>
          </a:p>
        </p:txBody>
      </p:sp>
    </p:spTree>
    <p:extLst>
      <p:ext uri="{BB962C8B-B14F-4D97-AF65-F5344CB8AC3E}">
        <p14:creationId xmlns:p14="http://schemas.microsoft.com/office/powerpoint/2010/main" val="1384631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93B2E388-D65B-6D4B-A6D2-68D17625F6EF}"/>
              </a:ext>
            </a:extLst>
          </p:cNvPr>
          <p:cNvSpPr txBox="1">
            <a:spLocks/>
          </p:cNvSpPr>
          <p:nvPr/>
        </p:nvSpPr>
        <p:spPr>
          <a:xfrm>
            <a:off x="5345722" y="3974123"/>
            <a:ext cx="5334000" cy="109024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r>
              <a:rPr lang="es-GT" sz="5400" dirty="0"/>
              <a:t>¡Muchas Gracias!</a:t>
            </a:r>
          </a:p>
        </p:txBody>
      </p:sp>
      <p:pic>
        <p:nvPicPr>
          <p:cNvPr id="5" name="Imagen 4">
            <a:extLst>
              <a:ext uri="{FF2B5EF4-FFF2-40B4-BE49-F238E27FC236}">
                <a16:creationId xmlns:a16="http://schemas.microsoft.com/office/drawing/2014/main" id="{486C0A4D-B354-BA46-B081-CA8A60AFCA10}"/>
              </a:ext>
            </a:extLst>
          </p:cNvPr>
          <p:cNvPicPr>
            <a:picLocks noChangeAspect="1"/>
          </p:cNvPicPr>
          <p:nvPr/>
        </p:nvPicPr>
        <p:blipFill>
          <a:blip r:embed="rId2"/>
          <a:stretch>
            <a:fillRect/>
          </a:stretch>
        </p:blipFill>
        <p:spPr>
          <a:xfrm>
            <a:off x="9474029" y="719322"/>
            <a:ext cx="2411385" cy="514055"/>
          </a:xfrm>
          <a:prstGeom prst="rect">
            <a:avLst/>
          </a:prstGeom>
        </p:spPr>
      </p:pic>
    </p:spTree>
    <p:extLst>
      <p:ext uri="{BB962C8B-B14F-4D97-AF65-F5344CB8AC3E}">
        <p14:creationId xmlns:p14="http://schemas.microsoft.com/office/powerpoint/2010/main" val="1345528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15429" y="233788"/>
            <a:ext cx="11153775" cy="443711"/>
          </a:xfrm>
          <a:prstGeom prst="rect">
            <a:avLst/>
          </a:prstGeom>
        </p:spPr>
        <p:txBody>
          <a:bodyPr vert="horz" wrap="square" lIns="0" tIns="12700" rIns="0" bIns="0" rtlCol="0" anchor="b">
            <a:spAutoFit/>
          </a:bodyPr>
          <a:lstStyle/>
          <a:p>
            <a:pPr marL="12700" marR="5080" algn="ctr">
              <a:lnSpc>
                <a:spcPct val="100000"/>
              </a:lnSpc>
              <a:spcBef>
                <a:spcPts val="100"/>
              </a:spcBef>
            </a:pPr>
            <a:r>
              <a:rPr lang="es-419" dirty="0">
                <a:ea typeface="+mn-ea"/>
                <a:cs typeface="+mn-cs"/>
              </a:rPr>
              <a:t>Los riesgos fiscales generan presiones adicionales  </a:t>
            </a:r>
          </a:p>
        </p:txBody>
      </p:sp>
      <p:sp>
        <p:nvSpPr>
          <p:cNvPr id="4" name="object 4"/>
          <p:cNvSpPr txBox="1"/>
          <p:nvPr/>
        </p:nvSpPr>
        <p:spPr>
          <a:xfrm>
            <a:off x="5310126" y="3771716"/>
            <a:ext cx="1443736" cy="641971"/>
          </a:xfrm>
          <a:prstGeom prst="rect">
            <a:avLst/>
          </a:prstGeom>
        </p:spPr>
        <p:txBody>
          <a:bodyPr vert="horz" wrap="square" lIns="0" tIns="50800" rIns="0" bIns="0" rtlCol="0">
            <a:spAutoFit/>
          </a:bodyPr>
          <a:lstStyle/>
          <a:p>
            <a:pPr marL="18415" marR="5080" indent="-6350" algn="ctr">
              <a:lnSpc>
                <a:spcPts val="1380"/>
              </a:lnSpc>
              <a:spcBef>
                <a:spcPts val="400"/>
              </a:spcBef>
            </a:pPr>
            <a:r>
              <a:rPr sz="1600" spc="-5" dirty="0">
                <a:solidFill>
                  <a:srgbClr val="FFFFFF"/>
                </a:solidFill>
                <a:latin typeface="Berlin Sans FB"/>
                <a:cs typeface="Berlin Sans FB"/>
              </a:rPr>
              <a:t>Riesgos</a:t>
            </a:r>
            <a:r>
              <a:rPr sz="1600" spc="-65" dirty="0">
                <a:solidFill>
                  <a:srgbClr val="FFFFFF"/>
                </a:solidFill>
                <a:latin typeface="Berlin Sans FB"/>
                <a:cs typeface="Berlin Sans FB"/>
              </a:rPr>
              <a:t> </a:t>
            </a:r>
            <a:r>
              <a:rPr sz="1600" spc="-5" dirty="0">
                <a:solidFill>
                  <a:srgbClr val="FFFFFF"/>
                </a:solidFill>
                <a:latin typeface="Berlin Sans FB"/>
                <a:cs typeface="Berlin Sans FB"/>
              </a:rPr>
              <a:t>Fiscales  </a:t>
            </a:r>
            <a:r>
              <a:rPr sz="1600" dirty="0">
                <a:solidFill>
                  <a:srgbClr val="FFFFFF"/>
                </a:solidFill>
                <a:latin typeface="Berlin Sans FB"/>
                <a:cs typeface="Berlin Sans FB"/>
              </a:rPr>
              <a:t>no</a:t>
            </a:r>
            <a:r>
              <a:rPr sz="1600" spc="-65" dirty="0">
                <a:solidFill>
                  <a:srgbClr val="FFFFFF"/>
                </a:solidFill>
                <a:latin typeface="Berlin Sans FB"/>
                <a:cs typeface="Berlin Sans FB"/>
              </a:rPr>
              <a:t> </a:t>
            </a:r>
            <a:endParaRPr lang="en-US" sz="1600" spc="-65" dirty="0">
              <a:solidFill>
                <a:srgbClr val="FFFFFF"/>
              </a:solidFill>
              <a:latin typeface="Berlin Sans FB"/>
              <a:cs typeface="Berlin Sans FB"/>
            </a:endParaRPr>
          </a:p>
          <a:p>
            <a:pPr marL="18415" marR="5080" indent="-6350" algn="ctr">
              <a:lnSpc>
                <a:spcPts val="1380"/>
              </a:lnSpc>
              <a:spcBef>
                <a:spcPts val="400"/>
              </a:spcBef>
            </a:pPr>
            <a:r>
              <a:rPr sz="1600" spc="-5" dirty="0" err="1">
                <a:solidFill>
                  <a:srgbClr val="FFFFFF"/>
                </a:solidFill>
                <a:latin typeface="Berlin Sans FB"/>
                <a:cs typeface="Berlin Sans FB"/>
              </a:rPr>
              <a:t>gestionados</a:t>
            </a:r>
            <a:endParaRPr sz="1600" dirty="0">
              <a:latin typeface="Berlin Sans FB"/>
              <a:cs typeface="Berlin Sans FB"/>
            </a:endParaRPr>
          </a:p>
        </p:txBody>
      </p:sp>
      <p:graphicFrame>
        <p:nvGraphicFramePr>
          <p:cNvPr id="20" name="Diagram 19">
            <a:extLst>
              <a:ext uri="{FF2B5EF4-FFF2-40B4-BE49-F238E27FC236}">
                <a16:creationId xmlns:a16="http://schemas.microsoft.com/office/drawing/2014/main" id="{D99DDF9E-25AD-4ED2-AE8C-7649CDE0F216}"/>
              </a:ext>
            </a:extLst>
          </p:cNvPr>
          <p:cNvGraphicFramePr/>
          <p:nvPr>
            <p:extLst>
              <p:ext uri="{D42A27DB-BD31-4B8C-83A1-F6EECF244321}">
                <p14:modId xmlns:p14="http://schemas.microsoft.com/office/powerpoint/2010/main" val="3622711907"/>
              </p:ext>
            </p:extLst>
          </p:nvPr>
        </p:nvGraphicFramePr>
        <p:xfrm>
          <a:off x="1371600" y="1062382"/>
          <a:ext cx="9640957" cy="57956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5075" y="119222"/>
            <a:ext cx="11860131" cy="910401"/>
          </a:xfrm>
        </p:spPr>
        <p:txBody>
          <a:bodyPr rtlCol="0">
            <a:noAutofit/>
          </a:bodyPr>
          <a:lstStyle/>
          <a:p>
            <a:pPr algn="ctr"/>
            <a:r>
              <a:rPr lang="es-ES" dirty="0">
                <a:ea typeface="+mn-ea"/>
                <a:cs typeface="+mn-cs"/>
              </a:rPr>
              <a:t>Por lo que es preciso gestionarlos adecuadamente</a:t>
            </a:r>
          </a:p>
        </p:txBody>
      </p:sp>
      <p:grpSp>
        <p:nvGrpSpPr>
          <p:cNvPr id="15" name="14 Grupo"/>
          <p:cNvGrpSpPr>
            <a:grpSpLocks/>
          </p:cNvGrpSpPr>
          <p:nvPr/>
        </p:nvGrpSpPr>
        <p:grpSpPr>
          <a:xfrm>
            <a:off x="861929" y="1227042"/>
            <a:ext cx="10607040" cy="5224760"/>
            <a:chOff x="235581" y="0"/>
            <a:chExt cx="7538905" cy="3234327"/>
          </a:xfrm>
        </p:grpSpPr>
        <p:sp>
          <p:nvSpPr>
            <p:cNvPr id="17" name="3 Rectángulo redondeado"/>
            <p:cNvSpPr/>
            <p:nvPr/>
          </p:nvSpPr>
          <p:spPr>
            <a:xfrm>
              <a:off x="235581" y="432048"/>
              <a:ext cx="1224137" cy="1224136"/>
            </a:xfrm>
            <a:prstGeom prst="roundRect">
              <a:avLst/>
            </a:prstGeom>
            <a:solidFill>
              <a:schemeClr val="accent5">
                <a:lumMod val="20000"/>
                <a:lumOff val="80000"/>
              </a:schemeClr>
            </a:solidFill>
            <a:ln w="25400" cap="flat" cmpd="sng" algn="ctr">
              <a:solidFill>
                <a:srgbClr val="1F497D"/>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s-GT" sz="2000" kern="1200">
                  <a:solidFill>
                    <a:srgbClr val="000000"/>
                  </a:solidFill>
                  <a:effectLst/>
                  <a:ea typeface="Malgun Gothic"/>
                </a:rPr>
                <a:t>Objetivo Estratégico Resiliencia Fiscal  </a:t>
              </a:r>
              <a:endParaRPr lang="es-GT" sz="3600">
                <a:effectLst/>
                <a:ea typeface="Malgun Gothic"/>
              </a:endParaRPr>
            </a:p>
          </p:txBody>
        </p:sp>
        <p:cxnSp>
          <p:nvCxnSpPr>
            <p:cNvPr id="20" name="5 Conector recto de flecha"/>
            <p:cNvCxnSpPr/>
            <p:nvPr/>
          </p:nvCxnSpPr>
          <p:spPr>
            <a:xfrm>
              <a:off x="1447320" y="1044116"/>
              <a:ext cx="223652" cy="0"/>
            </a:xfrm>
            <a:prstGeom prst="straightConnector1">
              <a:avLst/>
            </a:prstGeom>
            <a:noFill/>
            <a:ln w="9525" cap="flat" cmpd="sng" algn="ctr">
              <a:solidFill>
                <a:srgbClr val="4F81BD">
                  <a:lumMod val="50000"/>
                </a:srgbClr>
              </a:solidFill>
              <a:prstDash val="solid"/>
              <a:tailEnd type="arrow"/>
            </a:ln>
            <a:effectLst/>
          </p:spPr>
        </p:cxnSp>
        <p:sp>
          <p:nvSpPr>
            <p:cNvPr id="28" name="7 Rectángulo redondeado"/>
            <p:cNvSpPr/>
            <p:nvPr/>
          </p:nvSpPr>
          <p:spPr>
            <a:xfrm>
              <a:off x="1670948" y="431705"/>
              <a:ext cx="1294932" cy="1224136"/>
            </a:xfrm>
            <a:prstGeom prst="roundRect">
              <a:avLst/>
            </a:prstGeom>
            <a:solidFill>
              <a:sysClr val="window" lastClr="FFFFFF"/>
            </a:solidFill>
            <a:ln w="25400" cap="flat" cmpd="sng" algn="ctr">
              <a:solidFill>
                <a:srgbClr val="1F497D"/>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s-GT" sz="2000" kern="1200">
                  <a:solidFill>
                    <a:srgbClr val="000000"/>
                  </a:solidFill>
                  <a:effectLst/>
                  <a:ea typeface="Malgun Gothic"/>
                </a:rPr>
                <a:t>Identificación</a:t>
              </a:r>
              <a:endParaRPr lang="es-GT" sz="3600">
                <a:effectLst/>
                <a:ea typeface="Malgun Gothic"/>
              </a:endParaRPr>
            </a:p>
          </p:txBody>
        </p:sp>
        <p:sp>
          <p:nvSpPr>
            <p:cNvPr id="29" name="6 Rectángulo redondeado"/>
            <p:cNvSpPr/>
            <p:nvPr/>
          </p:nvSpPr>
          <p:spPr>
            <a:xfrm>
              <a:off x="3225622" y="439392"/>
              <a:ext cx="1080119" cy="1224136"/>
            </a:xfrm>
            <a:prstGeom prst="roundRect">
              <a:avLst/>
            </a:prstGeom>
            <a:solidFill>
              <a:sysClr val="window" lastClr="FFFFFF"/>
            </a:solidFill>
            <a:ln w="25400" cap="flat" cmpd="sng" algn="ctr">
              <a:solidFill>
                <a:srgbClr val="1F497D"/>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s-GT" sz="2000" kern="1200">
                  <a:solidFill>
                    <a:srgbClr val="000000"/>
                  </a:solidFill>
                  <a:effectLst/>
                  <a:ea typeface="Malgun Gothic"/>
                </a:rPr>
                <a:t>Evaluación</a:t>
              </a:r>
              <a:endParaRPr lang="es-GT" sz="3600">
                <a:effectLst/>
                <a:ea typeface="Malgun Gothic"/>
              </a:endParaRPr>
            </a:p>
          </p:txBody>
        </p:sp>
        <p:sp>
          <p:nvSpPr>
            <p:cNvPr id="30" name="10 Rectángulo redondeado"/>
            <p:cNvSpPr/>
            <p:nvPr/>
          </p:nvSpPr>
          <p:spPr>
            <a:xfrm>
              <a:off x="4565484" y="431705"/>
              <a:ext cx="1296144" cy="1224136"/>
            </a:xfrm>
            <a:prstGeom prst="roundRect">
              <a:avLst/>
            </a:prstGeom>
            <a:solidFill>
              <a:sysClr val="window" lastClr="FFFFFF"/>
            </a:solidFill>
            <a:ln w="25400" cap="flat" cmpd="sng" algn="ctr">
              <a:solidFill>
                <a:srgbClr val="1F497D"/>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s-GT" sz="2000" kern="1200">
                  <a:solidFill>
                    <a:srgbClr val="000000"/>
                  </a:solidFill>
                  <a:effectLst/>
                  <a:ea typeface="Malgun Gothic"/>
                </a:rPr>
                <a:t>Gestión</a:t>
              </a:r>
              <a:endParaRPr lang="es-GT" sz="3600">
                <a:effectLst/>
                <a:ea typeface="Malgun Gothic"/>
              </a:endParaRPr>
            </a:p>
          </p:txBody>
        </p:sp>
        <p:sp>
          <p:nvSpPr>
            <p:cNvPr id="31" name="12 Rectángulo redondeado"/>
            <p:cNvSpPr/>
            <p:nvPr/>
          </p:nvSpPr>
          <p:spPr>
            <a:xfrm>
              <a:off x="5902267" y="0"/>
              <a:ext cx="1872208" cy="432048"/>
            </a:xfrm>
            <a:prstGeom prst="roundRect">
              <a:avLst/>
            </a:prstGeom>
            <a:solidFill>
              <a:sysClr val="window" lastClr="FFFFFF"/>
            </a:solidFill>
            <a:ln w="25400" cap="flat" cmpd="sng" algn="ctr">
              <a:solidFill>
                <a:srgbClr val="1F497D"/>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s-GT" sz="2000" kern="1200">
                  <a:solidFill>
                    <a:srgbClr val="000000"/>
                  </a:solidFill>
                  <a:effectLst/>
                  <a:ea typeface="Malgun Gothic"/>
                </a:rPr>
                <a:t>Eliminación / mitigación</a:t>
              </a:r>
              <a:endParaRPr lang="es-GT" sz="3600">
                <a:effectLst/>
                <a:ea typeface="Malgun Gothic"/>
              </a:endParaRPr>
            </a:p>
          </p:txBody>
        </p:sp>
        <p:sp>
          <p:nvSpPr>
            <p:cNvPr id="32" name="13 Rectángulo redondeado"/>
            <p:cNvSpPr/>
            <p:nvPr/>
          </p:nvSpPr>
          <p:spPr>
            <a:xfrm>
              <a:off x="1488611" y="2709087"/>
              <a:ext cx="1224136" cy="525240"/>
            </a:xfrm>
            <a:prstGeom prst="roundRect">
              <a:avLst/>
            </a:prstGeom>
            <a:solidFill>
              <a:sysClr val="window" lastClr="FFFFFF"/>
            </a:solidFill>
            <a:ln w="25400" cap="flat" cmpd="sng" algn="ctr">
              <a:solidFill>
                <a:srgbClr val="1F497D"/>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s-GT" sz="2000" kern="1200">
                  <a:solidFill>
                    <a:srgbClr val="000000"/>
                  </a:solidFill>
                  <a:effectLst/>
                  <a:ea typeface="Malgun Gothic"/>
                </a:rPr>
                <a:t>Ajustes y actualización </a:t>
              </a:r>
              <a:endParaRPr lang="es-GT" sz="3600">
                <a:effectLst/>
                <a:ea typeface="Malgun Gothic"/>
              </a:endParaRPr>
            </a:p>
          </p:txBody>
        </p:sp>
        <p:cxnSp>
          <p:nvCxnSpPr>
            <p:cNvPr id="33" name="30 Conector angular"/>
            <p:cNvCxnSpPr/>
            <p:nvPr/>
          </p:nvCxnSpPr>
          <p:spPr>
            <a:xfrm rot="10800000" flipV="1">
              <a:off x="2712750" y="3000030"/>
              <a:ext cx="3263917" cy="4728"/>
            </a:xfrm>
            <a:prstGeom prst="bentConnector3">
              <a:avLst>
                <a:gd name="adj1" fmla="val 50000"/>
              </a:avLst>
            </a:prstGeom>
            <a:noFill/>
            <a:ln w="9525" cap="flat" cmpd="sng" algn="ctr">
              <a:solidFill>
                <a:srgbClr val="4F81BD">
                  <a:lumMod val="50000"/>
                </a:srgbClr>
              </a:solidFill>
              <a:prstDash val="solid"/>
              <a:tailEnd type="arrow"/>
            </a:ln>
            <a:effectLst/>
          </p:spPr>
        </p:cxnSp>
        <p:cxnSp>
          <p:nvCxnSpPr>
            <p:cNvPr id="34" name="1042 Conector angular"/>
            <p:cNvCxnSpPr/>
            <p:nvPr/>
          </p:nvCxnSpPr>
          <p:spPr>
            <a:xfrm rot="16200000" flipV="1">
              <a:off x="378973" y="1920597"/>
              <a:ext cx="1347519" cy="871924"/>
            </a:xfrm>
            <a:prstGeom prst="bentConnector3">
              <a:avLst>
                <a:gd name="adj1" fmla="val 1383"/>
              </a:avLst>
            </a:prstGeom>
            <a:noFill/>
            <a:ln w="9525" cap="flat" cmpd="sng" algn="ctr">
              <a:solidFill>
                <a:srgbClr val="4F81BD">
                  <a:lumMod val="50000"/>
                </a:srgbClr>
              </a:solidFill>
              <a:prstDash val="solid"/>
              <a:tailEnd type="arrow"/>
            </a:ln>
            <a:effectLst/>
          </p:spPr>
        </p:cxnSp>
        <p:cxnSp>
          <p:nvCxnSpPr>
            <p:cNvPr id="35" name="65 Conector recto de flecha"/>
            <p:cNvCxnSpPr/>
            <p:nvPr/>
          </p:nvCxnSpPr>
          <p:spPr>
            <a:xfrm>
              <a:off x="2965961" y="1043773"/>
              <a:ext cx="284517" cy="7477"/>
            </a:xfrm>
            <a:prstGeom prst="straightConnector1">
              <a:avLst/>
            </a:prstGeom>
            <a:noFill/>
            <a:ln w="9525" cap="flat" cmpd="sng" algn="ctr">
              <a:solidFill>
                <a:srgbClr val="4F81BD">
                  <a:lumMod val="50000"/>
                </a:srgbClr>
              </a:solidFill>
              <a:prstDash val="solid"/>
              <a:tailEnd type="arrow"/>
            </a:ln>
            <a:effectLst/>
          </p:spPr>
        </p:cxnSp>
        <p:cxnSp>
          <p:nvCxnSpPr>
            <p:cNvPr id="36" name="66 Conector recto de flecha"/>
            <p:cNvCxnSpPr/>
            <p:nvPr/>
          </p:nvCxnSpPr>
          <p:spPr>
            <a:xfrm flipV="1">
              <a:off x="4305691" y="1043773"/>
              <a:ext cx="293310" cy="7550"/>
            </a:xfrm>
            <a:prstGeom prst="straightConnector1">
              <a:avLst/>
            </a:prstGeom>
            <a:noFill/>
            <a:ln w="9525" cap="flat" cmpd="sng" algn="ctr">
              <a:solidFill>
                <a:srgbClr val="4F81BD">
                  <a:lumMod val="50000"/>
                </a:srgbClr>
              </a:solidFill>
              <a:prstDash val="solid"/>
              <a:tailEnd type="arrow"/>
            </a:ln>
            <a:effectLst/>
          </p:spPr>
        </p:cxnSp>
        <p:sp>
          <p:nvSpPr>
            <p:cNvPr id="37" name="67 Rectángulo redondeado"/>
            <p:cNvSpPr/>
            <p:nvPr/>
          </p:nvSpPr>
          <p:spPr>
            <a:xfrm>
              <a:off x="5902269" y="1663528"/>
              <a:ext cx="1872209" cy="432048"/>
            </a:xfrm>
            <a:prstGeom prst="roundRect">
              <a:avLst/>
            </a:prstGeom>
            <a:solidFill>
              <a:sysClr val="window" lastClr="FFFFFF"/>
            </a:solidFill>
            <a:ln w="25400" cap="flat" cmpd="sng" algn="ctr">
              <a:solidFill>
                <a:srgbClr val="1F497D"/>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s-GT" sz="2000" kern="1200">
                  <a:solidFill>
                    <a:srgbClr val="000000"/>
                  </a:solidFill>
                  <a:effectLst/>
                  <a:ea typeface="Malgun Gothic"/>
                </a:rPr>
                <a:t>Retención / Transferencia</a:t>
              </a:r>
              <a:endParaRPr lang="es-GT" sz="3600">
                <a:effectLst/>
                <a:ea typeface="Malgun Gothic"/>
              </a:endParaRPr>
            </a:p>
          </p:txBody>
        </p:sp>
        <p:sp>
          <p:nvSpPr>
            <p:cNvPr id="38" name="68 Rectángulo redondeado"/>
            <p:cNvSpPr/>
            <p:nvPr/>
          </p:nvSpPr>
          <p:spPr>
            <a:xfrm>
              <a:off x="5902278" y="2791837"/>
              <a:ext cx="1872208" cy="432048"/>
            </a:xfrm>
            <a:prstGeom prst="roundRect">
              <a:avLst/>
            </a:prstGeom>
            <a:solidFill>
              <a:sysClr val="window" lastClr="FFFFFF"/>
            </a:solidFill>
            <a:ln w="25400" cap="flat" cmpd="sng" algn="ctr">
              <a:solidFill>
                <a:srgbClr val="1F497D"/>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s-GT" sz="2000" kern="1200">
                  <a:solidFill>
                    <a:srgbClr val="000000"/>
                  </a:solidFill>
                  <a:effectLst/>
                  <a:ea typeface="Malgun Gothic"/>
                </a:rPr>
                <a:t>Monitoreo y seguimiento</a:t>
              </a:r>
              <a:endParaRPr lang="es-GT" sz="3600">
                <a:effectLst/>
                <a:ea typeface="Malgun Gothic"/>
              </a:endParaRPr>
            </a:p>
          </p:txBody>
        </p:sp>
        <p:cxnSp>
          <p:nvCxnSpPr>
            <p:cNvPr id="39" name="1058 Conector recto de flecha"/>
            <p:cNvCxnSpPr/>
            <p:nvPr/>
          </p:nvCxnSpPr>
          <p:spPr>
            <a:xfrm>
              <a:off x="6714322" y="2095576"/>
              <a:ext cx="57" cy="613509"/>
            </a:xfrm>
            <a:prstGeom prst="straightConnector1">
              <a:avLst/>
            </a:prstGeom>
            <a:noFill/>
            <a:ln w="9525" cap="flat" cmpd="sng" algn="ctr">
              <a:solidFill>
                <a:srgbClr val="4F81BD">
                  <a:lumMod val="50000"/>
                </a:srgbClr>
              </a:solidFill>
              <a:prstDash val="solid"/>
              <a:tailEnd type="arrow"/>
            </a:ln>
            <a:effectLst/>
          </p:spPr>
        </p:cxnSp>
        <p:cxnSp>
          <p:nvCxnSpPr>
            <p:cNvPr id="40" name="1060 Conector recto de flecha"/>
            <p:cNvCxnSpPr/>
            <p:nvPr/>
          </p:nvCxnSpPr>
          <p:spPr>
            <a:xfrm flipV="1">
              <a:off x="5708859" y="272387"/>
              <a:ext cx="188721" cy="173673"/>
            </a:xfrm>
            <a:prstGeom prst="straightConnector1">
              <a:avLst/>
            </a:prstGeom>
            <a:noFill/>
            <a:ln w="9525" cap="flat" cmpd="sng" algn="ctr">
              <a:solidFill>
                <a:srgbClr val="4F81BD">
                  <a:lumMod val="50000"/>
                </a:srgbClr>
              </a:solidFill>
              <a:prstDash val="solid"/>
              <a:tailEnd type="arrow"/>
            </a:ln>
            <a:effectLst/>
          </p:spPr>
        </p:cxnSp>
        <p:cxnSp>
          <p:nvCxnSpPr>
            <p:cNvPr id="41" name="1062 Conector recto de flecha"/>
            <p:cNvCxnSpPr/>
            <p:nvPr/>
          </p:nvCxnSpPr>
          <p:spPr>
            <a:xfrm>
              <a:off x="5713546" y="1663528"/>
              <a:ext cx="188721" cy="168346"/>
            </a:xfrm>
            <a:prstGeom prst="straightConnector1">
              <a:avLst/>
            </a:prstGeom>
            <a:noFill/>
            <a:ln w="9525" cap="flat" cmpd="sng" algn="ctr">
              <a:solidFill>
                <a:srgbClr val="4F81BD">
                  <a:lumMod val="50000"/>
                </a:srgbClr>
              </a:solidFill>
              <a:prstDash val="solid"/>
              <a:tailEnd type="arrow"/>
            </a:ln>
            <a:effectLst/>
          </p:spPr>
        </p:cxnSp>
      </p:grpSp>
    </p:spTree>
    <p:extLst>
      <p:ext uri="{BB962C8B-B14F-4D97-AF65-F5344CB8AC3E}">
        <p14:creationId xmlns:p14="http://schemas.microsoft.com/office/powerpoint/2010/main" val="1854640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DC6322D1-A0F0-4ACC-A1B9-307439E0810C}"/>
              </a:ext>
            </a:extLst>
          </p:cNvPr>
          <p:cNvSpPr txBox="1">
            <a:spLocks noGrp="1"/>
          </p:cNvSpPr>
          <p:nvPr>
            <p:ph type="title"/>
          </p:nvPr>
        </p:nvSpPr>
        <p:spPr>
          <a:xfrm>
            <a:off x="-2191518" y="216071"/>
            <a:ext cx="11153775" cy="443711"/>
          </a:xfrm>
          <a:prstGeom prst="rect">
            <a:avLst/>
          </a:prstGeom>
        </p:spPr>
        <p:txBody>
          <a:bodyPr vert="horz" wrap="square" lIns="0" tIns="12700" rIns="0" bIns="0" rtlCol="0" anchor="b">
            <a:spAutoFit/>
          </a:bodyPr>
          <a:lstStyle/>
          <a:p>
            <a:pPr marL="12700" marR="5080" algn="ctr">
              <a:lnSpc>
                <a:spcPct val="100000"/>
              </a:lnSpc>
              <a:spcBef>
                <a:spcPts val="100"/>
              </a:spcBef>
            </a:pPr>
            <a:r>
              <a:rPr lang="en-US" dirty="0" err="1">
                <a:ea typeface="+mn-ea"/>
                <a:cs typeface="+mn-cs"/>
              </a:rPr>
              <a:t>Riesgos</a:t>
            </a:r>
            <a:r>
              <a:rPr lang="en-US" dirty="0">
                <a:ea typeface="+mn-ea"/>
                <a:cs typeface="+mn-cs"/>
              </a:rPr>
              <a:t> </a:t>
            </a:r>
            <a:r>
              <a:rPr lang="en-US" dirty="0" err="1">
                <a:ea typeface="+mn-ea"/>
                <a:cs typeface="+mn-cs"/>
              </a:rPr>
              <a:t>específicos</a:t>
            </a:r>
            <a:r>
              <a:rPr lang="en-US" dirty="0">
                <a:ea typeface="+mn-ea"/>
                <a:cs typeface="+mn-cs"/>
              </a:rPr>
              <a:t> </a:t>
            </a:r>
            <a:r>
              <a:rPr lang="en-US" dirty="0" err="1">
                <a:ea typeface="+mn-ea"/>
                <a:cs typeface="+mn-cs"/>
              </a:rPr>
              <a:t>incluidos</a:t>
            </a:r>
            <a:r>
              <a:rPr lang="en-US" dirty="0">
                <a:ea typeface="+mn-ea"/>
                <a:cs typeface="+mn-cs"/>
              </a:rPr>
              <a:t> en </a:t>
            </a:r>
            <a:r>
              <a:rPr lang="en-US" dirty="0" err="1">
                <a:ea typeface="+mn-ea"/>
                <a:cs typeface="+mn-cs"/>
              </a:rPr>
              <a:t>separatas</a:t>
            </a:r>
            <a:r>
              <a:rPr lang="en-US" dirty="0">
                <a:ea typeface="+mn-ea"/>
                <a:cs typeface="+mn-cs"/>
              </a:rPr>
              <a:t> </a:t>
            </a:r>
            <a:endParaRPr dirty="0">
              <a:ea typeface="+mn-ea"/>
              <a:cs typeface="+mn-cs"/>
            </a:endParaRPr>
          </a:p>
        </p:txBody>
      </p:sp>
      <p:graphicFrame>
        <p:nvGraphicFramePr>
          <p:cNvPr id="10" name="Tabla 9">
            <a:extLst>
              <a:ext uri="{FF2B5EF4-FFF2-40B4-BE49-F238E27FC236}">
                <a16:creationId xmlns:a16="http://schemas.microsoft.com/office/drawing/2014/main" id="{D8C761AD-4A8E-49B1-BC84-8EB7CE1B8A95}"/>
              </a:ext>
            </a:extLst>
          </p:cNvPr>
          <p:cNvGraphicFramePr>
            <a:graphicFrameLocks noGrp="1"/>
          </p:cNvGraphicFramePr>
          <p:nvPr>
            <p:extLst>
              <p:ext uri="{D42A27DB-BD31-4B8C-83A1-F6EECF244321}">
                <p14:modId xmlns:p14="http://schemas.microsoft.com/office/powerpoint/2010/main" val="1923693316"/>
              </p:ext>
            </p:extLst>
          </p:nvPr>
        </p:nvGraphicFramePr>
        <p:xfrm>
          <a:off x="2414525" y="1030992"/>
          <a:ext cx="7443218" cy="5817983"/>
        </p:xfrm>
        <a:graphic>
          <a:graphicData uri="http://schemas.openxmlformats.org/drawingml/2006/table">
            <a:tbl>
              <a:tblPr/>
              <a:tblGrid>
                <a:gridCol w="3346703">
                  <a:extLst>
                    <a:ext uri="{9D8B030D-6E8A-4147-A177-3AD203B41FA5}">
                      <a16:colId xmlns:a16="http://schemas.microsoft.com/office/drawing/2014/main" val="2664636051"/>
                    </a:ext>
                  </a:extLst>
                </a:gridCol>
                <a:gridCol w="652185">
                  <a:extLst>
                    <a:ext uri="{9D8B030D-6E8A-4147-A177-3AD203B41FA5}">
                      <a16:colId xmlns:a16="http://schemas.microsoft.com/office/drawing/2014/main" val="1146642150"/>
                    </a:ext>
                  </a:extLst>
                </a:gridCol>
                <a:gridCol w="688866">
                  <a:extLst>
                    <a:ext uri="{9D8B030D-6E8A-4147-A177-3AD203B41FA5}">
                      <a16:colId xmlns:a16="http://schemas.microsoft.com/office/drawing/2014/main" val="1839870836"/>
                    </a:ext>
                  </a:extLst>
                </a:gridCol>
                <a:gridCol w="688866">
                  <a:extLst>
                    <a:ext uri="{9D8B030D-6E8A-4147-A177-3AD203B41FA5}">
                      <a16:colId xmlns:a16="http://schemas.microsoft.com/office/drawing/2014/main" val="1589936995"/>
                    </a:ext>
                  </a:extLst>
                </a:gridCol>
                <a:gridCol w="688866">
                  <a:extLst>
                    <a:ext uri="{9D8B030D-6E8A-4147-A177-3AD203B41FA5}">
                      <a16:colId xmlns:a16="http://schemas.microsoft.com/office/drawing/2014/main" val="2556021219"/>
                    </a:ext>
                  </a:extLst>
                </a:gridCol>
                <a:gridCol w="688866">
                  <a:extLst>
                    <a:ext uri="{9D8B030D-6E8A-4147-A177-3AD203B41FA5}">
                      <a16:colId xmlns:a16="http://schemas.microsoft.com/office/drawing/2014/main" val="3844842481"/>
                    </a:ext>
                  </a:extLst>
                </a:gridCol>
                <a:gridCol w="688866">
                  <a:extLst>
                    <a:ext uri="{9D8B030D-6E8A-4147-A177-3AD203B41FA5}">
                      <a16:colId xmlns:a16="http://schemas.microsoft.com/office/drawing/2014/main" val="3473653019"/>
                    </a:ext>
                  </a:extLst>
                </a:gridCol>
              </a:tblGrid>
              <a:tr h="416203">
                <a:tc rowSpan="2">
                  <a:txBody>
                    <a:bodyPr/>
                    <a:lstStyle/>
                    <a:p>
                      <a:pPr algn="ctr" fontAlgn="ctr"/>
                      <a:r>
                        <a:rPr lang="es-GT" sz="1600" b="0" i="0" u="none" strike="noStrike" dirty="0">
                          <a:solidFill>
                            <a:srgbClr val="000000"/>
                          </a:solidFill>
                          <a:effectLst/>
                          <a:latin typeface="Berlin Sans FB" panose="020E0602020502020306" pitchFamily="34" charset="0"/>
                        </a:rPr>
                        <a:t>Riesgo Fiscal</a:t>
                      </a:r>
                    </a:p>
                  </a:txBody>
                  <a:tcPr marL="7688" marR="7688" marT="76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gridSpan="6">
                  <a:txBody>
                    <a:bodyPr/>
                    <a:lstStyle/>
                    <a:p>
                      <a:pPr algn="ctr" fontAlgn="ctr"/>
                      <a:r>
                        <a:rPr lang="es-GT" sz="1600" b="0" i="0" u="none" strike="noStrike">
                          <a:solidFill>
                            <a:srgbClr val="000000"/>
                          </a:solidFill>
                          <a:effectLst/>
                          <a:latin typeface="Berlin Sans FB" panose="020E0602020502020306" pitchFamily="34" charset="0"/>
                        </a:rPr>
                        <a:t>Separatas</a:t>
                      </a:r>
                    </a:p>
                  </a:txBody>
                  <a:tcPr marL="7688" marR="7688" marT="76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hMerge="1">
                  <a:txBody>
                    <a:bodyPr/>
                    <a:lstStyle/>
                    <a:p>
                      <a:endParaRPr lang="es-GT"/>
                    </a:p>
                  </a:txBody>
                  <a:tcPr/>
                </a:tc>
                <a:tc hMerge="1">
                  <a:txBody>
                    <a:bodyPr/>
                    <a:lstStyle/>
                    <a:p>
                      <a:endParaRPr lang="es-GT"/>
                    </a:p>
                  </a:txBody>
                  <a:tcPr/>
                </a:tc>
                <a:tc hMerge="1">
                  <a:txBody>
                    <a:bodyPr/>
                    <a:lstStyle/>
                    <a:p>
                      <a:endParaRPr lang="es-GT"/>
                    </a:p>
                  </a:txBody>
                  <a:tcPr/>
                </a:tc>
                <a:tc hMerge="1">
                  <a:txBody>
                    <a:bodyPr/>
                    <a:lstStyle/>
                    <a:p>
                      <a:endParaRPr lang="es-GT"/>
                    </a:p>
                  </a:txBody>
                  <a:tcPr/>
                </a:tc>
                <a:tc hMerge="1">
                  <a:txBody>
                    <a:bodyPr/>
                    <a:lstStyle/>
                    <a:p>
                      <a:endParaRPr lang="es-GT"/>
                    </a:p>
                  </a:txBody>
                  <a:tcPr/>
                </a:tc>
                <a:extLst>
                  <a:ext uri="{0D108BD9-81ED-4DB2-BD59-A6C34878D82A}">
                    <a16:rowId xmlns:a16="http://schemas.microsoft.com/office/drawing/2014/main" val="3144763451"/>
                  </a:ext>
                </a:extLst>
              </a:tr>
              <a:tr h="215122">
                <a:tc vMerge="1">
                  <a:txBody>
                    <a:bodyPr/>
                    <a:lstStyle/>
                    <a:p>
                      <a:endParaRPr lang="es-GT"/>
                    </a:p>
                  </a:txBody>
                  <a:tcPr/>
                </a:tc>
                <a:tc>
                  <a:txBody>
                    <a:bodyPr/>
                    <a:lstStyle/>
                    <a:p>
                      <a:pPr algn="ctr" fontAlgn="ctr"/>
                      <a:r>
                        <a:rPr lang="es-GT" sz="1600" b="0" i="0" u="none" strike="noStrike">
                          <a:solidFill>
                            <a:srgbClr val="000000"/>
                          </a:solidFill>
                          <a:effectLst/>
                          <a:latin typeface="Berlin Sans FB" panose="020E0602020502020306" pitchFamily="34" charset="0"/>
                        </a:rPr>
                        <a:t>2016</a:t>
                      </a:r>
                    </a:p>
                  </a:txBody>
                  <a:tcPr marL="7688" marR="7688" marT="76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es-GT" sz="1600" b="0" i="0" u="none" strike="noStrike">
                          <a:solidFill>
                            <a:srgbClr val="000000"/>
                          </a:solidFill>
                          <a:effectLst/>
                          <a:latin typeface="Berlin Sans FB" panose="020E0602020502020306" pitchFamily="34" charset="0"/>
                        </a:rPr>
                        <a:t>2017</a:t>
                      </a:r>
                    </a:p>
                  </a:txBody>
                  <a:tcPr marL="7688" marR="7688" marT="76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s-GT" sz="1600" b="0" i="0" u="none" strike="noStrike">
                          <a:solidFill>
                            <a:srgbClr val="000000"/>
                          </a:solidFill>
                          <a:effectLst/>
                          <a:latin typeface="Berlin Sans FB" panose="020E0602020502020306" pitchFamily="34" charset="0"/>
                        </a:rPr>
                        <a:t>2018</a:t>
                      </a:r>
                    </a:p>
                  </a:txBody>
                  <a:tcPr marL="7688" marR="7688" marT="76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s-GT" sz="1600" b="0" i="0" u="none" strike="noStrike">
                          <a:solidFill>
                            <a:srgbClr val="000000"/>
                          </a:solidFill>
                          <a:effectLst/>
                          <a:latin typeface="Berlin Sans FB" panose="020E0602020502020306" pitchFamily="34" charset="0"/>
                        </a:rPr>
                        <a:t>2019</a:t>
                      </a:r>
                    </a:p>
                  </a:txBody>
                  <a:tcPr marL="7688" marR="7688" marT="76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s-GT" sz="1600" b="0" i="0" u="none" strike="noStrike">
                          <a:solidFill>
                            <a:srgbClr val="000000"/>
                          </a:solidFill>
                          <a:effectLst/>
                          <a:latin typeface="Berlin Sans FB" panose="020E0602020502020306" pitchFamily="34" charset="0"/>
                        </a:rPr>
                        <a:t>2020</a:t>
                      </a:r>
                    </a:p>
                  </a:txBody>
                  <a:tcPr marL="7688" marR="7688" marT="76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s-GT" sz="1600" b="0" i="0" u="none" strike="noStrike">
                          <a:solidFill>
                            <a:srgbClr val="000000"/>
                          </a:solidFill>
                          <a:effectLst/>
                          <a:latin typeface="Berlin Sans FB" panose="020E0602020502020306" pitchFamily="34" charset="0"/>
                        </a:rPr>
                        <a:t>2021</a:t>
                      </a:r>
                    </a:p>
                  </a:txBody>
                  <a:tcPr marL="7688" marR="7688" marT="76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2639263300"/>
                  </a:ext>
                </a:extLst>
              </a:tr>
              <a:tr h="408437">
                <a:tc>
                  <a:txBody>
                    <a:bodyPr/>
                    <a:lstStyle/>
                    <a:p>
                      <a:pPr lvl="1" algn="l" fontAlgn="ctr"/>
                      <a:r>
                        <a:rPr lang="es-GT" sz="1200" b="0" i="0" u="none" strike="noStrike" dirty="0">
                          <a:solidFill>
                            <a:srgbClr val="000000"/>
                          </a:solidFill>
                          <a:effectLst/>
                          <a:latin typeface="Berlin Sans FB" panose="020E0602020502020306" pitchFamily="34" charset="0"/>
                        </a:rPr>
                        <a:t>Desastres ocasionados por fenómenos naturales </a:t>
                      </a:r>
                    </a:p>
                  </a:txBody>
                  <a:tcPr marL="7688" marR="7688" marT="76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GT" sz="1200" b="0" i="0" u="none" strike="noStrike">
                          <a:solidFill>
                            <a:srgbClr val="000000"/>
                          </a:solidFill>
                          <a:effectLst/>
                          <a:latin typeface="Berlin Sans FB" panose="020E0602020502020306" pitchFamily="34" charset="0"/>
                        </a:rPr>
                        <a:t>x</a:t>
                      </a:r>
                    </a:p>
                  </a:txBody>
                  <a:tcPr marL="7688" marR="7688" marT="76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GT" sz="1200" b="0" i="0" u="none" strike="noStrike">
                          <a:solidFill>
                            <a:srgbClr val="000000"/>
                          </a:solidFill>
                          <a:effectLst/>
                          <a:latin typeface="Berlin Sans FB" panose="020E0602020502020306" pitchFamily="34" charset="0"/>
                        </a:rPr>
                        <a:t>x</a:t>
                      </a:r>
                    </a:p>
                  </a:txBody>
                  <a:tcPr marL="7688" marR="7688" marT="76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GT" sz="1200" b="0" i="0" u="none" strike="noStrike">
                          <a:solidFill>
                            <a:srgbClr val="000000"/>
                          </a:solidFill>
                          <a:effectLst/>
                          <a:latin typeface="Berlin Sans FB" panose="020E0602020502020306" pitchFamily="34" charset="0"/>
                        </a:rPr>
                        <a:t>x</a:t>
                      </a:r>
                    </a:p>
                  </a:txBody>
                  <a:tcPr marL="7688" marR="7688" marT="76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GT" sz="1200" b="0" i="0" u="none" strike="noStrike">
                          <a:solidFill>
                            <a:srgbClr val="000000"/>
                          </a:solidFill>
                          <a:effectLst/>
                          <a:latin typeface="Berlin Sans FB" panose="020E0602020502020306" pitchFamily="34" charset="0"/>
                        </a:rPr>
                        <a:t>x</a:t>
                      </a:r>
                    </a:p>
                  </a:txBody>
                  <a:tcPr marL="7688" marR="7688" marT="76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GT" sz="1200" b="0" i="0" u="none" strike="noStrike">
                          <a:solidFill>
                            <a:srgbClr val="000000"/>
                          </a:solidFill>
                          <a:effectLst/>
                          <a:latin typeface="Berlin Sans FB" panose="020E0602020502020306" pitchFamily="34" charset="0"/>
                        </a:rPr>
                        <a:t>x</a:t>
                      </a:r>
                    </a:p>
                  </a:txBody>
                  <a:tcPr marL="7688" marR="7688" marT="76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GT" sz="1200" b="0" i="0" u="none" strike="noStrike">
                          <a:solidFill>
                            <a:srgbClr val="000000"/>
                          </a:solidFill>
                          <a:effectLst/>
                          <a:latin typeface="Berlin Sans FB" panose="020E0602020502020306" pitchFamily="34" charset="0"/>
                        </a:rPr>
                        <a:t>x</a:t>
                      </a:r>
                    </a:p>
                  </a:txBody>
                  <a:tcPr marL="7688" marR="7688" marT="76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3791349"/>
                  </a:ext>
                </a:extLst>
              </a:tr>
              <a:tr h="425661">
                <a:tc>
                  <a:txBody>
                    <a:bodyPr/>
                    <a:lstStyle/>
                    <a:p>
                      <a:pPr lvl="1" algn="l" fontAlgn="ctr"/>
                      <a:r>
                        <a:rPr lang="es-ES" sz="1200" b="0" i="0" u="none" strike="noStrike" dirty="0">
                          <a:solidFill>
                            <a:srgbClr val="000000"/>
                          </a:solidFill>
                          <a:effectLst/>
                          <a:latin typeface="Berlin Sans FB" panose="020E0602020502020306" pitchFamily="34" charset="0"/>
                        </a:rPr>
                        <a:t>Sistemas de pensiones: Régimen de Clases Pasivas Civiles del Estado</a:t>
                      </a:r>
                    </a:p>
                  </a:txBody>
                  <a:tcPr marL="7688" marR="7688" marT="76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GT" sz="1200" b="0" i="0" u="none" strike="noStrike">
                          <a:solidFill>
                            <a:srgbClr val="000000"/>
                          </a:solidFill>
                          <a:effectLst/>
                          <a:latin typeface="Berlin Sans FB" panose="020E0602020502020306" pitchFamily="34" charset="0"/>
                        </a:rPr>
                        <a:t>x</a:t>
                      </a:r>
                    </a:p>
                  </a:txBody>
                  <a:tcPr marL="7688" marR="7688" marT="76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GT" sz="1200" b="0" i="0" u="none" strike="noStrike">
                          <a:solidFill>
                            <a:srgbClr val="000000"/>
                          </a:solidFill>
                          <a:effectLst/>
                          <a:latin typeface="Berlin Sans FB" panose="020E0602020502020306" pitchFamily="34" charset="0"/>
                        </a:rPr>
                        <a:t>x</a:t>
                      </a:r>
                    </a:p>
                  </a:txBody>
                  <a:tcPr marL="7688" marR="7688" marT="76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GT" sz="1200" b="0" i="0" u="none" strike="noStrike">
                          <a:solidFill>
                            <a:srgbClr val="000000"/>
                          </a:solidFill>
                          <a:effectLst/>
                          <a:latin typeface="Berlin Sans FB" panose="020E0602020502020306" pitchFamily="34" charset="0"/>
                        </a:rPr>
                        <a:t>x</a:t>
                      </a:r>
                    </a:p>
                  </a:txBody>
                  <a:tcPr marL="7688" marR="7688" marT="76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GT" sz="1200" b="0" i="0" u="none" strike="noStrike">
                          <a:solidFill>
                            <a:srgbClr val="000000"/>
                          </a:solidFill>
                          <a:effectLst/>
                          <a:latin typeface="Berlin Sans FB" panose="020E0602020502020306" pitchFamily="34" charset="0"/>
                        </a:rPr>
                        <a:t>x</a:t>
                      </a:r>
                    </a:p>
                  </a:txBody>
                  <a:tcPr marL="7688" marR="7688" marT="76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GT" sz="1200" b="0" i="0" u="none" strike="noStrike">
                          <a:solidFill>
                            <a:srgbClr val="000000"/>
                          </a:solidFill>
                          <a:effectLst/>
                          <a:latin typeface="Berlin Sans FB" panose="020E0602020502020306" pitchFamily="34" charset="0"/>
                        </a:rPr>
                        <a:t> </a:t>
                      </a:r>
                    </a:p>
                  </a:txBody>
                  <a:tcPr marL="7688" marR="7688" marT="76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GT" sz="1200" b="0" i="0" u="none" strike="noStrike">
                          <a:solidFill>
                            <a:srgbClr val="000000"/>
                          </a:solidFill>
                          <a:effectLst/>
                          <a:latin typeface="Berlin Sans FB" panose="020E0602020502020306" pitchFamily="34" charset="0"/>
                        </a:rPr>
                        <a:t>x</a:t>
                      </a:r>
                    </a:p>
                  </a:txBody>
                  <a:tcPr marL="7688" marR="7688" marT="76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7401361"/>
                  </a:ext>
                </a:extLst>
              </a:tr>
              <a:tr h="207833">
                <a:tc>
                  <a:txBody>
                    <a:bodyPr/>
                    <a:lstStyle/>
                    <a:p>
                      <a:pPr lvl="1" algn="l" fontAlgn="ctr"/>
                      <a:r>
                        <a:rPr lang="es-ES" sz="1200" b="0" i="0" u="none" strike="noStrike" dirty="0">
                          <a:solidFill>
                            <a:srgbClr val="000000"/>
                          </a:solidFill>
                          <a:effectLst/>
                          <a:latin typeface="Berlin Sans FB" panose="020E0602020502020306" pitchFamily="34" charset="0"/>
                        </a:rPr>
                        <a:t>Acciones legales en contra del Estado </a:t>
                      </a:r>
                    </a:p>
                  </a:txBody>
                  <a:tcPr marL="7688" marR="7688" marT="76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GT" sz="1200" b="0" i="0" u="none" strike="noStrike">
                          <a:solidFill>
                            <a:srgbClr val="000000"/>
                          </a:solidFill>
                          <a:effectLst/>
                          <a:latin typeface="Berlin Sans FB" panose="020E0602020502020306" pitchFamily="34" charset="0"/>
                        </a:rPr>
                        <a:t>x</a:t>
                      </a:r>
                    </a:p>
                  </a:txBody>
                  <a:tcPr marL="7688" marR="7688" marT="76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GT" sz="1200" b="0" i="0" u="none" strike="noStrike">
                          <a:solidFill>
                            <a:srgbClr val="000000"/>
                          </a:solidFill>
                          <a:effectLst/>
                          <a:latin typeface="Berlin Sans FB" panose="020E0602020502020306" pitchFamily="34" charset="0"/>
                        </a:rPr>
                        <a:t>x</a:t>
                      </a:r>
                    </a:p>
                  </a:txBody>
                  <a:tcPr marL="7688" marR="7688" marT="76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GT" sz="1200" b="0" i="0" u="none" strike="noStrike">
                          <a:solidFill>
                            <a:srgbClr val="000000"/>
                          </a:solidFill>
                          <a:effectLst/>
                          <a:latin typeface="Berlin Sans FB" panose="020E0602020502020306" pitchFamily="34" charset="0"/>
                        </a:rPr>
                        <a:t> </a:t>
                      </a:r>
                    </a:p>
                  </a:txBody>
                  <a:tcPr marL="7688" marR="7688" marT="76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GT" sz="1200" b="0" i="0" u="none" strike="noStrike">
                          <a:solidFill>
                            <a:srgbClr val="000000"/>
                          </a:solidFill>
                          <a:effectLst/>
                          <a:latin typeface="Berlin Sans FB" panose="020E0602020502020306" pitchFamily="34" charset="0"/>
                        </a:rPr>
                        <a:t> </a:t>
                      </a:r>
                    </a:p>
                  </a:txBody>
                  <a:tcPr marL="7688" marR="7688" marT="76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GT" sz="1200" b="0" i="0" u="none" strike="noStrike">
                          <a:solidFill>
                            <a:srgbClr val="000000"/>
                          </a:solidFill>
                          <a:effectLst/>
                          <a:latin typeface="Berlin Sans FB" panose="020E0602020502020306" pitchFamily="34" charset="0"/>
                        </a:rPr>
                        <a:t> </a:t>
                      </a:r>
                    </a:p>
                  </a:txBody>
                  <a:tcPr marL="7688" marR="7688" marT="76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GT" sz="1200" b="0" i="0" u="none" strike="noStrike">
                          <a:solidFill>
                            <a:srgbClr val="000000"/>
                          </a:solidFill>
                          <a:effectLst/>
                          <a:latin typeface="Berlin Sans FB" panose="020E0602020502020306" pitchFamily="34" charset="0"/>
                        </a:rPr>
                        <a:t>x</a:t>
                      </a:r>
                    </a:p>
                  </a:txBody>
                  <a:tcPr marL="7688" marR="7688" marT="76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9452629"/>
                  </a:ext>
                </a:extLst>
              </a:tr>
              <a:tr h="255397">
                <a:tc>
                  <a:txBody>
                    <a:bodyPr/>
                    <a:lstStyle/>
                    <a:p>
                      <a:pPr lvl="1" algn="l" fontAlgn="ctr"/>
                      <a:r>
                        <a:rPr lang="es-GT" sz="1200" b="0" i="0" u="none" strike="noStrike" dirty="0">
                          <a:solidFill>
                            <a:srgbClr val="000000"/>
                          </a:solidFill>
                          <a:effectLst/>
                          <a:latin typeface="Berlin Sans FB" panose="020E0602020502020306" pitchFamily="34" charset="0"/>
                        </a:rPr>
                        <a:t>Riesgo de Recursos Naturales </a:t>
                      </a:r>
                    </a:p>
                  </a:txBody>
                  <a:tcPr marL="7688" marR="7688" marT="76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GT" sz="1200" b="0" i="0" u="none" strike="noStrike" dirty="0">
                          <a:solidFill>
                            <a:srgbClr val="000000"/>
                          </a:solidFill>
                          <a:effectLst/>
                          <a:latin typeface="Berlin Sans FB" panose="020E0602020502020306" pitchFamily="34" charset="0"/>
                        </a:rPr>
                        <a:t> </a:t>
                      </a:r>
                    </a:p>
                  </a:txBody>
                  <a:tcPr marL="7688" marR="7688" marT="76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GT" sz="1200" b="0" i="0" u="none" strike="noStrike">
                          <a:solidFill>
                            <a:srgbClr val="000000"/>
                          </a:solidFill>
                          <a:effectLst/>
                          <a:latin typeface="Berlin Sans FB" panose="020E0602020502020306" pitchFamily="34" charset="0"/>
                        </a:rPr>
                        <a:t> </a:t>
                      </a:r>
                    </a:p>
                  </a:txBody>
                  <a:tcPr marL="7688" marR="7688" marT="76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GT" sz="1200" b="0" i="0" u="none" strike="noStrike">
                          <a:solidFill>
                            <a:srgbClr val="000000"/>
                          </a:solidFill>
                          <a:effectLst/>
                          <a:latin typeface="Berlin Sans FB" panose="020E0602020502020306" pitchFamily="34" charset="0"/>
                        </a:rPr>
                        <a:t> </a:t>
                      </a:r>
                    </a:p>
                  </a:txBody>
                  <a:tcPr marL="7688" marR="7688" marT="76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GT" sz="1200" b="0" i="0" u="none" strike="noStrike">
                          <a:solidFill>
                            <a:srgbClr val="000000"/>
                          </a:solidFill>
                          <a:effectLst/>
                          <a:latin typeface="Berlin Sans FB" panose="020E0602020502020306" pitchFamily="34" charset="0"/>
                        </a:rPr>
                        <a:t>x</a:t>
                      </a:r>
                    </a:p>
                  </a:txBody>
                  <a:tcPr marL="7688" marR="7688" marT="76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GT" sz="1200" b="0" i="0" u="none" strike="noStrike">
                          <a:solidFill>
                            <a:srgbClr val="000000"/>
                          </a:solidFill>
                          <a:effectLst/>
                          <a:latin typeface="Berlin Sans FB" panose="020E0602020502020306" pitchFamily="34" charset="0"/>
                        </a:rPr>
                        <a:t> </a:t>
                      </a:r>
                    </a:p>
                  </a:txBody>
                  <a:tcPr marL="7688" marR="7688" marT="76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GT" sz="1200" b="0" i="0" u="none" strike="noStrike">
                          <a:solidFill>
                            <a:srgbClr val="000000"/>
                          </a:solidFill>
                          <a:effectLst/>
                          <a:latin typeface="Berlin Sans FB" panose="020E0602020502020306" pitchFamily="34" charset="0"/>
                        </a:rPr>
                        <a:t>x</a:t>
                      </a:r>
                    </a:p>
                  </a:txBody>
                  <a:tcPr marL="7688" marR="7688" marT="76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7321631"/>
                  </a:ext>
                </a:extLst>
              </a:tr>
              <a:tr h="408437">
                <a:tc>
                  <a:txBody>
                    <a:bodyPr/>
                    <a:lstStyle/>
                    <a:p>
                      <a:pPr lvl="1" algn="l" fontAlgn="ctr"/>
                      <a:r>
                        <a:rPr lang="es-ES" sz="1200" b="0" i="0" u="none" strike="noStrike" dirty="0">
                          <a:solidFill>
                            <a:srgbClr val="000000"/>
                          </a:solidFill>
                          <a:effectLst/>
                          <a:latin typeface="Berlin Sans FB" panose="020E0602020502020306" pitchFamily="34" charset="0"/>
                        </a:rPr>
                        <a:t>Suscripción de pactos colectivos de condiciones de trabajo</a:t>
                      </a:r>
                    </a:p>
                  </a:txBody>
                  <a:tcPr marL="7688" marR="7688" marT="76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GT" sz="1200" b="0" i="0" u="none" strike="noStrike">
                          <a:solidFill>
                            <a:srgbClr val="000000"/>
                          </a:solidFill>
                          <a:effectLst/>
                          <a:latin typeface="Berlin Sans FB" panose="020E0602020502020306" pitchFamily="34" charset="0"/>
                        </a:rPr>
                        <a:t> </a:t>
                      </a:r>
                    </a:p>
                  </a:txBody>
                  <a:tcPr marL="7688" marR="7688" marT="76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GT" sz="1200" b="0" i="0" u="none" strike="noStrike">
                          <a:solidFill>
                            <a:srgbClr val="000000"/>
                          </a:solidFill>
                          <a:effectLst/>
                          <a:latin typeface="Berlin Sans FB" panose="020E0602020502020306" pitchFamily="34" charset="0"/>
                        </a:rPr>
                        <a:t> </a:t>
                      </a:r>
                    </a:p>
                  </a:txBody>
                  <a:tcPr marL="7688" marR="7688" marT="76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GT" sz="1200" b="0" i="0" u="none" strike="noStrike">
                          <a:solidFill>
                            <a:srgbClr val="000000"/>
                          </a:solidFill>
                          <a:effectLst/>
                          <a:latin typeface="Berlin Sans FB" panose="020E0602020502020306" pitchFamily="34" charset="0"/>
                        </a:rPr>
                        <a:t>x</a:t>
                      </a:r>
                    </a:p>
                  </a:txBody>
                  <a:tcPr marL="7688" marR="7688" marT="76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GT" sz="1200" b="0" i="0" u="none" strike="noStrike">
                          <a:solidFill>
                            <a:srgbClr val="000000"/>
                          </a:solidFill>
                          <a:effectLst/>
                          <a:latin typeface="Berlin Sans FB" panose="020E0602020502020306" pitchFamily="34" charset="0"/>
                        </a:rPr>
                        <a:t> </a:t>
                      </a:r>
                    </a:p>
                  </a:txBody>
                  <a:tcPr marL="7688" marR="7688" marT="76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GT" sz="1200" b="0" i="0" u="none" strike="noStrike">
                          <a:solidFill>
                            <a:srgbClr val="000000"/>
                          </a:solidFill>
                          <a:effectLst/>
                          <a:latin typeface="Berlin Sans FB" panose="020E0602020502020306" pitchFamily="34" charset="0"/>
                        </a:rPr>
                        <a:t> </a:t>
                      </a:r>
                    </a:p>
                  </a:txBody>
                  <a:tcPr marL="7688" marR="7688" marT="76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GT" sz="1200" b="0" i="0" u="none" strike="noStrike">
                          <a:solidFill>
                            <a:srgbClr val="000000"/>
                          </a:solidFill>
                          <a:effectLst/>
                          <a:latin typeface="Berlin Sans FB" panose="020E0602020502020306" pitchFamily="34" charset="0"/>
                        </a:rPr>
                        <a:t>x</a:t>
                      </a:r>
                    </a:p>
                  </a:txBody>
                  <a:tcPr marL="7688" marR="7688" marT="76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5294861"/>
                  </a:ext>
                </a:extLst>
              </a:tr>
              <a:tr h="207833">
                <a:tc>
                  <a:txBody>
                    <a:bodyPr/>
                    <a:lstStyle/>
                    <a:p>
                      <a:pPr lvl="1" algn="l" fontAlgn="ctr"/>
                      <a:r>
                        <a:rPr lang="es-GT" sz="1200" b="0" i="0" u="none" strike="noStrike" dirty="0">
                          <a:solidFill>
                            <a:srgbClr val="000000"/>
                          </a:solidFill>
                          <a:effectLst/>
                          <a:latin typeface="Berlin Sans FB" panose="020E0602020502020306" pitchFamily="34" charset="0"/>
                        </a:rPr>
                        <a:t>Enfermedades y epidemias</a:t>
                      </a:r>
                    </a:p>
                  </a:txBody>
                  <a:tcPr marL="7688" marR="7688" marT="76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GT" sz="1200" b="0" i="0" u="none" strike="noStrike">
                          <a:solidFill>
                            <a:srgbClr val="000000"/>
                          </a:solidFill>
                          <a:effectLst/>
                          <a:latin typeface="Berlin Sans FB" panose="020E0602020502020306" pitchFamily="34" charset="0"/>
                        </a:rPr>
                        <a:t> </a:t>
                      </a:r>
                    </a:p>
                  </a:txBody>
                  <a:tcPr marL="7688" marR="7688" marT="76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GT" sz="1200" b="0" i="0" u="none" strike="noStrike">
                          <a:solidFill>
                            <a:srgbClr val="000000"/>
                          </a:solidFill>
                          <a:effectLst/>
                          <a:latin typeface="Berlin Sans FB" panose="020E0602020502020306" pitchFamily="34" charset="0"/>
                        </a:rPr>
                        <a:t> </a:t>
                      </a:r>
                    </a:p>
                  </a:txBody>
                  <a:tcPr marL="7688" marR="7688" marT="76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GT" sz="1200" b="0" i="0" u="none" strike="noStrike">
                          <a:solidFill>
                            <a:srgbClr val="000000"/>
                          </a:solidFill>
                          <a:effectLst/>
                          <a:latin typeface="Berlin Sans FB" panose="020E0602020502020306" pitchFamily="34" charset="0"/>
                        </a:rPr>
                        <a:t> </a:t>
                      </a:r>
                    </a:p>
                  </a:txBody>
                  <a:tcPr marL="7688" marR="7688" marT="76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GT" sz="1200" b="0" i="0" u="none" strike="noStrike">
                          <a:solidFill>
                            <a:srgbClr val="000000"/>
                          </a:solidFill>
                          <a:effectLst/>
                          <a:latin typeface="Berlin Sans FB" panose="020E0602020502020306" pitchFamily="34" charset="0"/>
                        </a:rPr>
                        <a:t> </a:t>
                      </a:r>
                    </a:p>
                  </a:txBody>
                  <a:tcPr marL="7688" marR="7688" marT="76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GT" sz="1200" b="0" i="0" u="none" strike="noStrike">
                          <a:solidFill>
                            <a:srgbClr val="000000"/>
                          </a:solidFill>
                          <a:effectLst/>
                          <a:latin typeface="Berlin Sans FB" panose="020E0602020502020306" pitchFamily="34" charset="0"/>
                        </a:rPr>
                        <a:t>x</a:t>
                      </a:r>
                    </a:p>
                  </a:txBody>
                  <a:tcPr marL="7688" marR="7688" marT="76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GT" sz="1200" b="0" i="0" u="none" strike="noStrike">
                          <a:solidFill>
                            <a:srgbClr val="000000"/>
                          </a:solidFill>
                          <a:effectLst/>
                          <a:latin typeface="Berlin Sans FB" panose="020E0602020502020306" pitchFamily="34" charset="0"/>
                        </a:rPr>
                        <a:t>x</a:t>
                      </a:r>
                    </a:p>
                  </a:txBody>
                  <a:tcPr marL="7688" marR="7688" marT="76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9354844"/>
                  </a:ext>
                </a:extLst>
              </a:tr>
              <a:tr h="384483">
                <a:tc>
                  <a:txBody>
                    <a:bodyPr/>
                    <a:lstStyle/>
                    <a:p>
                      <a:pPr lvl="1" algn="l" fontAlgn="ctr"/>
                      <a:r>
                        <a:rPr lang="es-ES" sz="1200" b="0" i="0" u="none" strike="noStrike" dirty="0">
                          <a:solidFill>
                            <a:srgbClr val="000000"/>
                          </a:solidFill>
                          <a:effectLst/>
                          <a:latin typeface="Berlin Sans FB" panose="020E0602020502020306" pitchFamily="34" charset="0"/>
                        </a:rPr>
                        <a:t>Riesgos generados por la actividad minera </a:t>
                      </a:r>
                    </a:p>
                  </a:txBody>
                  <a:tcPr marL="7688" marR="7688" marT="76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GT" sz="1200" b="0" i="0" u="none" strike="noStrike">
                          <a:solidFill>
                            <a:srgbClr val="000000"/>
                          </a:solidFill>
                          <a:effectLst/>
                          <a:latin typeface="Berlin Sans FB" panose="020E0602020502020306" pitchFamily="34" charset="0"/>
                        </a:rPr>
                        <a:t>x</a:t>
                      </a:r>
                    </a:p>
                  </a:txBody>
                  <a:tcPr marL="7688" marR="7688" marT="76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GT" sz="1200" b="0" i="0" u="none" strike="noStrike">
                          <a:solidFill>
                            <a:srgbClr val="000000"/>
                          </a:solidFill>
                          <a:effectLst/>
                          <a:latin typeface="Berlin Sans FB" panose="020E0602020502020306" pitchFamily="34" charset="0"/>
                        </a:rPr>
                        <a:t> </a:t>
                      </a:r>
                    </a:p>
                  </a:txBody>
                  <a:tcPr marL="7688" marR="7688" marT="76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GT" sz="1200" b="0" i="0" u="none" strike="noStrike">
                          <a:solidFill>
                            <a:srgbClr val="000000"/>
                          </a:solidFill>
                          <a:effectLst/>
                          <a:latin typeface="Berlin Sans FB" panose="020E0602020502020306" pitchFamily="34" charset="0"/>
                        </a:rPr>
                        <a:t> </a:t>
                      </a:r>
                    </a:p>
                  </a:txBody>
                  <a:tcPr marL="7688" marR="7688" marT="76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GT" sz="1200" b="0" i="0" u="none" strike="noStrike">
                          <a:solidFill>
                            <a:srgbClr val="000000"/>
                          </a:solidFill>
                          <a:effectLst/>
                          <a:latin typeface="Berlin Sans FB" panose="020E0602020502020306" pitchFamily="34" charset="0"/>
                        </a:rPr>
                        <a:t> </a:t>
                      </a:r>
                    </a:p>
                  </a:txBody>
                  <a:tcPr marL="7688" marR="7688" marT="76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GT" sz="1200" b="0" i="0" u="none" strike="noStrike">
                          <a:solidFill>
                            <a:srgbClr val="000000"/>
                          </a:solidFill>
                          <a:effectLst/>
                          <a:latin typeface="Berlin Sans FB" panose="020E0602020502020306" pitchFamily="34" charset="0"/>
                        </a:rPr>
                        <a:t> </a:t>
                      </a:r>
                    </a:p>
                  </a:txBody>
                  <a:tcPr marL="7688" marR="7688" marT="76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GT" sz="1200" b="0" i="0" u="none" strike="noStrike">
                          <a:solidFill>
                            <a:srgbClr val="000000"/>
                          </a:solidFill>
                          <a:effectLst/>
                          <a:latin typeface="Berlin Sans FB" panose="020E0602020502020306" pitchFamily="34" charset="0"/>
                        </a:rPr>
                        <a:t> </a:t>
                      </a:r>
                    </a:p>
                  </a:txBody>
                  <a:tcPr marL="7688" marR="7688" marT="76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8637383"/>
                  </a:ext>
                </a:extLst>
              </a:tr>
              <a:tr h="207833">
                <a:tc>
                  <a:txBody>
                    <a:bodyPr/>
                    <a:lstStyle/>
                    <a:p>
                      <a:pPr lvl="1" algn="l" fontAlgn="ctr"/>
                      <a:r>
                        <a:rPr lang="es-ES" sz="1200" b="0" i="0" u="none" strike="noStrike" dirty="0">
                          <a:solidFill>
                            <a:srgbClr val="000000"/>
                          </a:solidFill>
                          <a:effectLst/>
                          <a:latin typeface="Berlin Sans FB" panose="020E0602020502020306" pitchFamily="34" charset="0"/>
                        </a:rPr>
                        <a:t>Crisis en el sistema financiero </a:t>
                      </a:r>
                    </a:p>
                  </a:txBody>
                  <a:tcPr marL="7688" marR="7688" marT="76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GT" sz="1200" b="0" i="0" u="none" strike="noStrike">
                          <a:solidFill>
                            <a:srgbClr val="000000"/>
                          </a:solidFill>
                          <a:effectLst/>
                          <a:latin typeface="Berlin Sans FB" panose="020E0602020502020306" pitchFamily="34" charset="0"/>
                        </a:rPr>
                        <a:t>x</a:t>
                      </a:r>
                    </a:p>
                  </a:txBody>
                  <a:tcPr marL="7688" marR="7688" marT="76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GT" sz="1200" b="0" i="0" u="none" strike="noStrike">
                          <a:solidFill>
                            <a:srgbClr val="000000"/>
                          </a:solidFill>
                          <a:effectLst/>
                          <a:latin typeface="Berlin Sans FB" panose="020E0602020502020306" pitchFamily="34" charset="0"/>
                        </a:rPr>
                        <a:t> </a:t>
                      </a:r>
                    </a:p>
                  </a:txBody>
                  <a:tcPr marL="7688" marR="7688" marT="76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GT" sz="1200" b="0" i="0" u="none" strike="noStrike">
                          <a:solidFill>
                            <a:srgbClr val="000000"/>
                          </a:solidFill>
                          <a:effectLst/>
                          <a:latin typeface="Berlin Sans FB" panose="020E0602020502020306" pitchFamily="34" charset="0"/>
                        </a:rPr>
                        <a:t> </a:t>
                      </a:r>
                    </a:p>
                  </a:txBody>
                  <a:tcPr marL="7688" marR="7688" marT="76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GT" sz="1200" b="0" i="0" u="none" strike="noStrike">
                          <a:solidFill>
                            <a:srgbClr val="000000"/>
                          </a:solidFill>
                          <a:effectLst/>
                          <a:latin typeface="Berlin Sans FB" panose="020E0602020502020306" pitchFamily="34" charset="0"/>
                        </a:rPr>
                        <a:t> </a:t>
                      </a:r>
                    </a:p>
                  </a:txBody>
                  <a:tcPr marL="7688" marR="7688" marT="76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GT" sz="1200" b="0" i="0" u="none" strike="noStrike">
                          <a:solidFill>
                            <a:srgbClr val="000000"/>
                          </a:solidFill>
                          <a:effectLst/>
                          <a:latin typeface="Berlin Sans FB" panose="020E0602020502020306" pitchFamily="34" charset="0"/>
                        </a:rPr>
                        <a:t> </a:t>
                      </a:r>
                    </a:p>
                  </a:txBody>
                  <a:tcPr marL="7688" marR="7688" marT="76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GT" sz="1200" b="0" i="0" u="none" strike="noStrike">
                          <a:solidFill>
                            <a:srgbClr val="000000"/>
                          </a:solidFill>
                          <a:effectLst/>
                          <a:latin typeface="Berlin Sans FB" panose="020E0602020502020306" pitchFamily="34" charset="0"/>
                        </a:rPr>
                        <a:t> </a:t>
                      </a:r>
                    </a:p>
                  </a:txBody>
                  <a:tcPr marL="7688" marR="7688" marT="76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2341466"/>
                  </a:ext>
                </a:extLst>
              </a:tr>
              <a:tr h="207833">
                <a:tc>
                  <a:txBody>
                    <a:bodyPr/>
                    <a:lstStyle/>
                    <a:p>
                      <a:pPr lvl="1" algn="l" fontAlgn="ctr"/>
                      <a:r>
                        <a:rPr lang="es-ES" sz="1200" b="0" i="0" u="none" strike="noStrike" dirty="0">
                          <a:solidFill>
                            <a:srgbClr val="000000"/>
                          </a:solidFill>
                          <a:effectLst/>
                          <a:latin typeface="Berlin Sans FB" panose="020E0602020502020306" pitchFamily="34" charset="0"/>
                        </a:rPr>
                        <a:t>Resoluciones Judiciales de las Cortes</a:t>
                      </a:r>
                    </a:p>
                  </a:txBody>
                  <a:tcPr marL="7688" marR="7688" marT="76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GT" sz="1200" b="0" i="0" u="none" strike="noStrike">
                          <a:solidFill>
                            <a:srgbClr val="000000"/>
                          </a:solidFill>
                          <a:effectLst/>
                          <a:latin typeface="Berlin Sans FB" panose="020E0602020502020306" pitchFamily="34" charset="0"/>
                        </a:rPr>
                        <a:t> </a:t>
                      </a:r>
                    </a:p>
                  </a:txBody>
                  <a:tcPr marL="7688" marR="7688" marT="76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GT" sz="1200" b="0" i="0" u="none" strike="noStrike">
                          <a:solidFill>
                            <a:srgbClr val="000000"/>
                          </a:solidFill>
                          <a:effectLst/>
                          <a:latin typeface="Berlin Sans FB" panose="020E0602020502020306" pitchFamily="34" charset="0"/>
                        </a:rPr>
                        <a:t> </a:t>
                      </a:r>
                    </a:p>
                  </a:txBody>
                  <a:tcPr marL="7688" marR="7688" marT="76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GT" sz="1200" b="0" i="0" u="none" strike="noStrike">
                          <a:solidFill>
                            <a:srgbClr val="000000"/>
                          </a:solidFill>
                          <a:effectLst/>
                          <a:latin typeface="Berlin Sans FB" panose="020E0602020502020306" pitchFamily="34" charset="0"/>
                        </a:rPr>
                        <a:t>x</a:t>
                      </a:r>
                    </a:p>
                  </a:txBody>
                  <a:tcPr marL="7688" marR="7688" marT="76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GT" sz="1200" b="0" i="0" u="none" strike="noStrike">
                          <a:solidFill>
                            <a:srgbClr val="000000"/>
                          </a:solidFill>
                          <a:effectLst/>
                          <a:latin typeface="Berlin Sans FB" panose="020E0602020502020306" pitchFamily="34" charset="0"/>
                        </a:rPr>
                        <a:t> </a:t>
                      </a:r>
                    </a:p>
                  </a:txBody>
                  <a:tcPr marL="7688" marR="7688" marT="76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GT" sz="1200" b="0" i="0" u="none" strike="noStrike">
                          <a:solidFill>
                            <a:srgbClr val="000000"/>
                          </a:solidFill>
                          <a:effectLst/>
                          <a:latin typeface="Berlin Sans FB" panose="020E0602020502020306" pitchFamily="34" charset="0"/>
                        </a:rPr>
                        <a:t> </a:t>
                      </a:r>
                    </a:p>
                  </a:txBody>
                  <a:tcPr marL="7688" marR="7688" marT="76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GT" sz="1200" b="0" i="0" u="none" strike="noStrike">
                          <a:solidFill>
                            <a:srgbClr val="000000"/>
                          </a:solidFill>
                          <a:effectLst/>
                          <a:latin typeface="Berlin Sans FB" panose="020E0602020502020306" pitchFamily="34" charset="0"/>
                        </a:rPr>
                        <a:t> </a:t>
                      </a:r>
                    </a:p>
                  </a:txBody>
                  <a:tcPr marL="7688" marR="7688" marT="76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2391180"/>
                  </a:ext>
                </a:extLst>
              </a:tr>
              <a:tr h="408437">
                <a:tc>
                  <a:txBody>
                    <a:bodyPr/>
                    <a:lstStyle/>
                    <a:p>
                      <a:pPr lvl="1" algn="l" fontAlgn="ctr"/>
                      <a:r>
                        <a:rPr lang="es-ES" sz="1200" b="0" i="0" u="none" strike="noStrike" dirty="0">
                          <a:solidFill>
                            <a:srgbClr val="000000"/>
                          </a:solidFill>
                          <a:effectLst/>
                          <a:latin typeface="Berlin Sans FB" panose="020E0602020502020306" pitchFamily="34" charset="0"/>
                        </a:rPr>
                        <a:t>Garantías del Estado en operaciones de crédito de las municipalidades </a:t>
                      </a:r>
                    </a:p>
                  </a:txBody>
                  <a:tcPr marL="7688" marR="7688" marT="76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GT" sz="1200" b="0" i="0" u="none" strike="noStrike">
                          <a:solidFill>
                            <a:srgbClr val="000000"/>
                          </a:solidFill>
                          <a:effectLst/>
                          <a:latin typeface="Berlin Sans FB" panose="020E0602020502020306" pitchFamily="34" charset="0"/>
                        </a:rPr>
                        <a:t>x</a:t>
                      </a:r>
                    </a:p>
                  </a:txBody>
                  <a:tcPr marL="7688" marR="7688" marT="76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GT" sz="1200" b="0" i="0" u="none" strike="noStrike">
                          <a:solidFill>
                            <a:srgbClr val="000000"/>
                          </a:solidFill>
                          <a:effectLst/>
                          <a:latin typeface="Berlin Sans FB" panose="020E0602020502020306" pitchFamily="34" charset="0"/>
                        </a:rPr>
                        <a:t> </a:t>
                      </a:r>
                    </a:p>
                  </a:txBody>
                  <a:tcPr marL="7688" marR="7688" marT="76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GT" sz="1200" b="0" i="0" u="none" strike="noStrike">
                          <a:solidFill>
                            <a:srgbClr val="000000"/>
                          </a:solidFill>
                          <a:effectLst/>
                          <a:latin typeface="Berlin Sans FB" panose="020E0602020502020306" pitchFamily="34" charset="0"/>
                        </a:rPr>
                        <a:t> </a:t>
                      </a:r>
                    </a:p>
                  </a:txBody>
                  <a:tcPr marL="7688" marR="7688" marT="76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GT" sz="1200" b="0" i="0" u="none" strike="noStrike">
                          <a:solidFill>
                            <a:srgbClr val="000000"/>
                          </a:solidFill>
                          <a:effectLst/>
                          <a:latin typeface="Berlin Sans FB" panose="020E0602020502020306" pitchFamily="34" charset="0"/>
                        </a:rPr>
                        <a:t> </a:t>
                      </a:r>
                    </a:p>
                  </a:txBody>
                  <a:tcPr marL="7688" marR="7688" marT="76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GT" sz="1200" b="0" i="0" u="none" strike="noStrike">
                          <a:solidFill>
                            <a:srgbClr val="000000"/>
                          </a:solidFill>
                          <a:effectLst/>
                          <a:latin typeface="Berlin Sans FB" panose="020E0602020502020306" pitchFamily="34" charset="0"/>
                        </a:rPr>
                        <a:t> </a:t>
                      </a:r>
                    </a:p>
                  </a:txBody>
                  <a:tcPr marL="7688" marR="7688" marT="76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GT" sz="1200" b="0" i="0" u="none" strike="noStrike">
                          <a:solidFill>
                            <a:srgbClr val="000000"/>
                          </a:solidFill>
                          <a:effectLst/>
                          <a:latin typeface="Berlin Sans FB" panose="020E0602020502020306" pitchFamily="34" charset="0"/>
                        </a:rPr>
                        <a:t> </a:t>
                      </a:r>
                    </a:p>
                  </a:txBody>
                  <a:tcPr marL="7688" marR="7688" marT="76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1370300"/>
                  </a:ext>
                </a:extLst>
              </a:tr>
              <a:tr h="378366">
                <a:tc>
                  <a:txBody>
                    <a:bodyPr/>
                    <a:lstStyle/>
                    <a:p>
                      <a:pPr lvl="1" algn="l" fontAlgn="ctr"/>
                      <a:r>
                        <a:rPr lang="es-ES" sz="1200" b="0" i="0" u="none" strike="noStrike" dirty="0">
                          <a:solidFill>
                            <a:srgbClr val="000000"/>
                          </a:solidFill>
                          <a:effectLst/>
                          <a:latin typeface="Berlin Sans FB" panose="020E0602020502020306" pitchFamily="34" charset="0"/>
                        </a:rPr>
                        <a:t>Riesgos por empresas del Estado</a:t>
                      </a:r>
                    </a:p>
                  </a:txBody>
                  <a:tcPr marL="7688" marR="7688" marT="76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GT" sz="1200" b="0" i="0" u="none" strike="noStrike">
                          <a:solidFill>
                            <a:srgbClr val="000000"/>
                          </a:solidFill>
                          <a:effectLst/>
                          <a:latin typeface="Berlin Sans FB" panose="020E0602020502020306" pitchFamily="34" charset="0"/>
                        </a:rPr>
                        <a:t>x</a:t>
                      </a:r>
                    </a:p>
                  </a:txBody>
                  <a:tcPr marL="7688" marR="7688" marT="76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GT" sz="1200" b="0" i="0" u="none" strike="noStrike">
                          <a:solidFill>
                            <a:srgbClr val="000000"/>
                          </a:solidFill>
                          <a:effectLst/>
                          <a:latin typeface="Berlin Sans FB" panose="020E0602020502020306" pitchFamily="34" charset="0"/>
                        </a:rPr>
                        <a:t> </a:t>
                      </a:r>
                    </a:p>
                  </a:txBody>
                  <a:tcPr marL="7688" marR="7688" marT="76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GT" sz="1200" b="0" i="0" u="none" strike="noStrike">
                          <a:solidFill>
                            <a:srgbClr val="000000"/>
                          </a:solidFill>
                          <a:effectLst/>
                          <a:latin typeface="Berlin Sans FB" panose="020E0602020502020306" pitchFamily="34" charset="0"/>
                        </a:rPr>
                        <a:t> </a:t>
                      </a:r>
                    </a:p>
                  </a:txBody>
                  <a:tcPr marL="7688" marR="7688" marT="76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GT" sz="1200" b="0" i="0" u="none" strike="noStrike">
                          <a:solidFill>
                            <a:srgbClr val="000000"/>
                          </a:solidFill>
                          <a:effectLst/>
                          <a:latin typeface="Berlin Sans FB" panose="020E0602020502020306" pitchFamily="34" charset="0"/>
                        </a:rPr>
                        <a:t> </a:t>
                      </a:r>
                    </a:p>
                  </a:txBody>
                  <a:tcPr marL="7688" marR="7688" marT="76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GT" sz="1200" b="0" i="0" u="none" strike="noStrike">
                          <a:solidFill>
                            <a:srgbClr val="000000"/>
                          </a:solidFill>
                          <a:effectLst/>
                          <a:latin typeface="Berlin Sans FB" panose="020E0602020502020306" pitchFamily="34" charset="0"/>
                        </a:rPr>
                        <a:t> </a:t>
                      </a:r>
                    </a:p>
                  </a:txBody>
                  <a:tcPr marL="7688" marR="7688" marT="76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GT" sz="1200" b="0" i="0" u="none" strike="noStrike">
                          <a:solidFill>
                            <a:srgbClr val="000000"/>
                          </a:solidFill>
                          <a:effectLst/>
                          <a:latin typeface="Berlin Sans FB" panose="020E0602020502020306" pitchFamily="34" charset="0"/>
                        </a:rPr>
                        <a:t> </a:t>
                      </a:r>
                    </a:p>
                  </a:txBody>
                  <a:tcPr marL="7688" marR="7688" marT="76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9666103"/>
                  </a:ext>
                </a:extLst>
              </a:tr>
              <a:tr h="425661">
                <a:tc>
                  <a:txBody>
                    <a:bodyPr/>
                    <a:lstStyle/>
                    <a:p>
                      <a:pPr lvl="1" algn="l" fontAlgn="ctr"/>
                      <a:r>
                        <a:rPr lang="es-GT" sz="1200" b="0" i="0" u="none" strike="noStrike" dirty="0">
                          <a:solidFill>
                            <a:srgbClr val="000000"/>
                          </a:solidFill>
                          <a:effectLst/>
                          <a:latin typeface="Berlin Sans FB" panose="020E0602020502020306" pitchFamily="34" charset="0"/>
                        </a:rPr>
                        <a:t>Contratos de Alianzas Público-Privadas (APP)</a:t>
                      </a:r>
                    </a:p>
                  </a:txBody>
                  <a:tcPr marL="7688" marR="7688" marT="76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GT" sz="1200" b="0" i="0" u="none" strike="noStrike">
                          <a:solidFill>
                            <a:srgbClr val="000000"/>
                          </a:solidFill>
                          <a:effectLst/>
                          <a:latin typeface="Berlin Sans FB" panose="020E0602020502020306" pitchFamily="34" charset="0"/>
                        </a:rPr>
                        <a:t>x</a:t>
                      </a:r>
                    </a:p>
                  </a:txBody>
                  <a:tcPr marL="7688" marR="7688" marT="76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GT" sz="1200" b="0" i="0" u="none" strike="noStrike">
                          <a:solidFill>
                            <a:srgbClr val="000000"/>
                          </a:solidFill>
                          <a:effectLst/>
                          <a:latin typeface="Berlin Sans FB" panose="020E0602020502020306" pitchFamily="34" charset="0"/>
                        </a:rPr>
                        <a:t> </a:t>
                      </a:r>
                    </a:p>
                  </a:txBody>
                  <a:tcPr marL="7688" marR="7688" marT="76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GT" sz="1200" b="0" i="0" u="none" strike="noStrike">
                          <a:solidFill>
                            <a:srgbClr val="000000"/>
                          </a:solidFill>
                          <a:effectLst/>
                          <a:latin typeface="Berlin Sans FB" panose="020E0602020502020306" pitchFamily="34" charset="0"/>
                        </a:rPr>
                        <a:t> </a:t>
                      </a:r>
                    </a:p>
                  </a:txBody>
                  <a:tcPr marL="7688" marR="7688" marT="76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GT" sz="1200" b="0" i="0" u="none" strike="noStrike">
                          <a:solidFill>
                            <a:srgbClr val="000000"/>
                          </a:solidFill>
                          <a:effectLst/>
                          <a:latin typeface="Berlin Sans FB" panose="020E0602020502020306" pitchFamily="34" charset="0"/>
                        </a:rPr>
                        <a:t> </a:t>
                      </a:r>
                    </a:p>
                  </a:txBody>
                  <a:tcPr marL="7688" marR="7688" marT="76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GT" sz="1200" b="0" i="0" u="none" strike="noStrike">
                          <a:solidFill>
                            <a:srgbClr val="000000"/>
                          </a:solidFill>
                          <a:effectLst/>
                          <a:latin typeface="Berlin Sans FB" panose="020E0602020502020306" pitchFamily="34" charset="0"/>
                        </a:rPr>
                        <a:t> </a:t>
                      </a:r>
                    </a:p>
                  </a:txBody>
                  <a:tcPr marL="7688" marR="7688" marT="76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GT" sz="1200" b="0" i="0" u="none" strike="noStrike">
                          <a:solidFill>
                            <a:srgbClr val="000000"/>
                          </a:solidFill>
                          <a:effectLst/>
                          <a:latin typeface="Berlin Sans FB" panose="020E0602020502020306" pitchFamily="34" charset="0"/>
                        </a:rPr>
                        <a:t> </a:t>
                      </a:r>
                    </a:p>
                  </a:txBody>
                  <a:tcPr marL="7688" marR="7688" marT="76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8684706"/>
                  </a:ext>
                </a:extLst>
              </a:tr>
              <a:tr h="609042">
                <a:tc>
                  <a:txBody>
                    <a:bodyPr/>
                    <a:lstStyle/>
                    <a:p>
                      <a:pPr lvl="1" algn="l" fontAlgn="ctr"/>
                      <a:r>
                        <a:rPr lang="es-GT" sz="1200" b="0" i="0" u="none" strike="noStrike" dirty="0">
                          <a:solidFill>
                            <a:srgbClr val="000000"/>
                          </a:solidFill>
                          <a:effectLst/>
                          <a:latin typeface="Berlin Sans FB" panose="020E0602020502020306" pitchFamily="34" charset="0"/>
                        </a:rPr>
                        <a:t>Impactos del Cambio Climático sobre el Sector Agroforestal (Sequía e Incendios Forestales) </a:t>
                      </a:r>
                    </a:p>
                  </a:txBody>
                  <a:tcPr marL="7688" marR="7688" marT="76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GT" sz="1200" b="0" i="0" u="none" strike="noStrike" dirty="0">
                          <a:solidFill>
                            <a:srgbClr val="000000"/>
                          </a:solidFill>
                          <a:effectLst/>
                          <a:latin typeface="Berlin Sans FB" panose="020E0602020502020306" pitchFamily="34" charset="0"/>
                        </a:rPr>
                        <a:t> </a:t>
                      </a:r>
                    </a:p>
                  </a:txBody>
                  <a:tcPr marL="7688" marR="7688" marT="76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GT" sz="1200" b="0" i="0" u="none" strike="noStrike" dirty="0">
                          <a:solidFill>
                            <a:srgbClr val="000000"/>
                          </a:solidFill>
                          <a:effectLst/>
                          <a:latin typeface="Berlin Sans FB" panose="020E0602020502020306" pitchFamily="34" charset="0"/>
                        </a:rPr>
                        <a:t> </a:t>
                      </a:r>
                    </a:p>
                  </a:txBody>
                  <a:tcPr marL="7688" marR="7688" marT="76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GT" sz="1200" b="0" i="0" u="none" strike="noStrike" dirty="0">
                          <a:solidFill>
                            <a:srgbClr val="000000"/>
                          </a:solidFill>
                          <a:effectLst/>
                          <a:latin typeface="Berlin Sans FB" panose="020E0602020502020306" pitchFamily="34" charset="0"/>
                        </a:rPr>
                        <a:t> </a:t>
                      </a:r>
                    </a:p>
                  </a:txBody>
                  <a:tcPr marL="7688" marR="7688" marT="76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GT" sz="1200" b="0" i="0" u="none" strike="noStrike" dirty="0">
                          <a:solidFill>
                            <a:srgbClr val="000000"/>
                          </a:solidFill>
                          <a:effectLst/>
                          <a:latin typeface="Berlin Sans FB" panose="020E0602020502020306" pitchFamily="34" charset="0"/>
                        </a:rPr>
                        <a:t>x</a:t>
                      </a:r>
                    </a:p>
                  </a:txBody>
                  <a:tcPr marL="7688" marR="7688" marT="76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GT" sz="1200" b="0" i="0" u="none" strike="noStrike" dirty="0">
                          <a:solidFill>
                            <a:srgbClr val="000000"/>
                          </a:solidFill>
                          <a:effectLst/>
                          <a:latin typeface="Berlin Sans FB" panose="020E0602020502020306" pitchFamily="34" charset="0"/>
                        </a:rPr>
                        <a:t> </a:t>
                      </a:r>
                    </a:p>
                  </a:txBody>
                  <a:tcPr marL="7688" marR="7688" marT="76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GT" sz="1200" b="0" i="0" u="none" strike="noStrike" dirty="0">
                          <a:solidFill>
                            <a:srgbClr val="000000"/>
                          </a:solidFill>
                          <a:effectLst/>
                          <a:latin typeface="Berlin Sans FB" panose="020E0602020502020306" pitchFamily="34" charset="0"/>
                        </a:rPr>
                        <a:t> </a:t>
                      </a:r>
                    </a:p>
                  </a:txBody>
                  <a:tcPr marL="7688" marR="7688" marT="76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0269264"/>
                  </a:ext>
                </a:extLst>
              </a:tr>
              <a:tr h="407166">
                <a:tc>
                  <a:txBody>
                    <a:bodyPr/>
                    <a:lstStyle/>
                    <a:p>
                      <a:pPr lvl="1" algn="l" fontAlgn="ctr"/>
                      <a:r>
                        <a:rPr lang="es-GT" sz="1200" b="0" i="0" u="none" strike="noStrike" dirty="0">
                          <a:solidFill>
                            <a:srgbClr val="000000"/>
                          </a:solidFill>
                          <a:effectLst/>
                          <a:latin typeface="Berlin Sans FB" panose="020E0602020502020306" pitchFamily="34" charset="0"/>
                        </a:rPr>
                        <a:t>No aprobación del proyecto de presupuesto</a:t>
                      </a:r>
                    </a:p>
                  </a:txBody>
                  <a:tcPr marL="7688" marR="7688" marT="76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GT" sz="1200" b="0" i="0" u="none" strike="noStrike" dirty="0">
                        <a:solidFill>
                          <a:srgbClr val="000000"/>
                        </a:solidFill>
                        <a:effectLst/>
                        <a:latin typeface="Berlin Sans FB" panose="020E0602020502020306" pitchFamily="34" charset="0"/>
                      </a:endParaRPr>
                    </a:p>
                  </a:txBody>
                  <a:tcPr marL="7688" marR="7688" marT="76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GT" sz="1200" b="0" i="0" u="none" strike="noStrike" dirty="0">
                        <a:solidFill>
                          <a:srgbClr val="000000"/>
                        </a:solidFill>
                        <a:effectLst/>
                        <a:latin typeface="Berlin Sans FB" panose="020E0602020502020306" pitchFamily="34" charset="0"/>
                      </a:endParaRPr>
                    </a:p>
                  </a:txBody>
                  <a:tcPr marL="7688" marR="7688" marT="76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GT" sz="1200" b="0" i="0" u="none" strike="noStrike" dirty="0">
                        <a:solidFill>
                          <a:srgbClr val="000000"/>
                        </a:solidFill>
                        <a:effectLst/>
                        <a:latin typeface="Berlin Sans FB" panose="020E0602020502020306" pitchFamily="34" charset="0"/>
                      </a:endParaRPr>
                    </a:p>
                  </a:txBody>
                  <a:tcPr marL="7688" marR="7688" marT="76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GT" sz="1200" b="0" i="0" u="none" strike="noStrike" dirty="0">
                        <a:solidFill>
                          <a:srgbClr val="000000"/>
                        </a:solidFill>
                        <a:effectLst/>
                        <a:latin typeface="Berlin Sans FB" panose="020E0602020502020306" pitchFamily="34" charset="0"/>
                      </a:endParaRPr>
                    </a:p>
                  </a:txBody>
                  <a:tcPr marL="7688" marR="7688" marT="76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s-GT" sz="1200" b="0" i="0" u="none" strike="noStrike" dirty="0">
                        <a:solidFill>
                          <a:srgbClr val="000000"/>
                        </a:solidFill>
                        <a:effectLst/>
                        <a:latin typeface="Berlin Sans FB" panose="020E0602020502020306" pitchFamily="34" charset="0"/>
                      </a:endParaRPr>
                    </a:p>
                  </a:txBody>
                  <a:tcPr marL="7688" marR="7688" marT="76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200" b="0" i="0" u="none" strike="noStrike" dirty="0">
                          <a:solidFill>
                            <a:srgbClr val="000000"/>
                          </a:solidFill>
                          <a:effectLst/>
                          <a:latin typeface="Berlin Sans FB" panose="020E0602020502020306" pitchFamily="34" charset="0"/>
                        </a:rPr>
                        <a:t>x</a:t>
                      </a:r>
                    </a:p>
                  </a:txBody>
                  <a:tcPr marL="7688" marR="7688" marT="76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7127797"/>
                  </a:ext>
                </a:extLst>
              </a:tr>
              <a:tr h="207833">
                <a:tc>
                  <a:txBody>
                    <a:bodyPr/>
                    <a:lstStyle/>
                    <a:p>
                      <a:pPr lvl="1" algn="l" fontAlgn="b"/>
                      <a:r>
                        <a:rPr lang="es-GT" sz="1200" b="0" i="0" u="none" strike="noStrike" dirty="0">
                          <a:solidFill>
                            <a:srgbClr val="000000"/>
                          </a:solidFill>
                          <a:effectLst/>
                          <a:latin typeface="Berlin Sans FB" panose="020E0602020502020306" pitchFamily="34" charset="0"/>
                        </a:rPr>
                        <a:t>Mapeo Inicial </a:t>
                      </a:r>
                    </a:p>
                  </a:txBody>
                  <a:tcPr marL="7688" marR="7688" marT="7688" marB="0" anchor="b">
                    <a:lnL>
                      <a:noFill/>
                    </a:lnL>
                    <a:lnR>
                      <a:noFill/>
                    </a:lnR>
                    <a:lnT w="6350" cap="flat" cmpd="sng" algn="ctr">
                      <a:solidFill>
                        <a:srgbClr val="000000"/>
                      </a:solidFill>
                      <a:prstDash val="solid"/>
                      <a:round/>
                      <a:headEnd type="none" w="med" len="med"/>
                      <a:tailEnd type="none" w="med" len="med"/>
                    </a:lnT>
                    <a:lnB>
                      <a:noFill/>
                    </a:lnB>
                    <a:solidFill>
                      <a:srgbClr val="FFE699"/>
                    </a:solidFill>
                  </a:tcPr>
                </a:tc>
                <a:tc>
                  <a:txBody>
                    <a:bodyPr/>
                    <a:lstStyle/>
                    <a:p>
                      <a:pPr algn="l" fontAlgn="b"/>
                      <a:endParaRPr lang="es-GT" sz="1200" b="0" i="0" u="none" strike="noStrike" dirty="0">
                        <a:solidFill>
                          <a:srgbClr val="000000"/>
                        </a:solidFill>
                        <a:effectLst/>
                        <a:latin typeface="Berlin Sans FB" panose="020E0602020502020306" pitchFamily="34" charset="0"/>
                      </a:endParaRPr>
                    </a:p>
                  </a:txBody>
                  <a:tcPr marL="7688" marR="7688" marT="768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GT" sz="1200" b="0" i="0" u="none" strike="noStrike">
                        <a:solidFill>
                          <a:srgbClr val="000000"/>
                        </a:solidFill>
                        <a:effectLst/>
                        <a:latin typeface="Berlin Sans FB" panose="020E0602020502020306" pitchFamily="34" charset="0"/>
                      </a:endParaRPr>
                    </a:p>
                  </a:txBody>
                  <a:tcPr marL="7688" marR="7688" marT="768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GT" sz="1200" b="0" i="0" u="none" strike="noStrike">
                        <a:solidFill>
                          <a:srgbClr val="000000"/>
                        </a:solidFill>
                        <a:effectLst/>
                        <a:latin typeface="Berlin Sans FB" panose="020E0602020502020306" pitchFamily="34" charset="0"/>
                      </a:endParaRPr>
                    </a:p>
                  </a:txBody>
                  <a:tcPr marL="7688" marR="7688" marT="768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GT" sz="1200" b="0" i="0" u="none" strike="noStrike">
                        <a:solidFill>
                          <a:srgbClr val="000000"/>
                        </a:solidFill>
                        <a:effectLst/>
                        <a:latin typeface="Berlin Sans FB" panose="020E0602020502020306" pitchFamily="34" charset="0"/>
                      </a:endParaRPr>
                    </a:p>
                  </a:txBody>
                  <a:tcPr marL="7688" marR="7688" marT="768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GT" sz="1200" b="0" i="0" u="none" strike="noStrike">
                        <a:solidFill>
                          <a:srgbClr val="000000"/>
                        </a:solidFill>
                        <a:effectLst/>
                        <a:latin typeface="Berlin Sans FB" panose="020E0602020502020306" pitchFamily="34" charset="0"/>
                      </a:endParaRPr>
                    </a:p>
                  </a:txBody>
                  <a:tcPr marL="7688" marR="7688" marT="768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GT" sz="1200" b="0" i="0" u="none" strike="noStrike" dirty="0">
                        <a:solidFill>
                          <a:srgbClr val="000000"/>
                        </a:solidFill>
                        <a:effectLst/>
                        <a:latin typeface="Berlin Sans FB" panose="020E0602020502020306" pitchFamily="34" charset="0"/>
                      </a:endParaRPr>
                    </a:p>
                  </a:txBody>
                  <a:tcPr marL="7688" marR="7688" marT="7688"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084703405"/>
                  </a:ext>
                </a:extLst>
              </a:tr>
            </a:tbl>
          </a:graphicData>
        </a:graphic>
      </p:graphicFrame>
    </p:spTree>
    <p:extLst>
      <p:ext uri="{BB962C8B-B14F-4D97-AF65-F5344CB8AC3E}">
        <p14:creationId xmlns:p14="http://schemas.microsoft.com/office/powerpoint/2010/main" val="3255709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2000" cy="6857999"/>
          </a:xfrm>
          <a:prstGeom prst="rect">
            <a:avLst/>
          </a:prstGeom>
        </p:spPr>
      </p:pic>
      <p:sp>
        <p:nvSpPr>
          <p:cNvPr id="3" name="object 3"/>
          <p:cNvSpPr txBox="1">
            <a:spLocks noGrp="1"/>
          </p:cNvSpPr>
          <p:nvPr>
            <p:ph type="title"/>
          </p:nvPr>
        </p:nvSpPr>
        <p:spPr>
          <a:xfrm>
            <a:off x="4964557" y="2786898"/>
            <a:ext cx="6821170" cy="1681229"/>
          </a:xfrm>
          <a:prstGeom prst="rect">
            <a:avLst/>
          </a:prstGeom>
        </p:spPr>
        <p:txBody>
          <a:bodyPr vert="horz" wrap="square" lIns="0" tIns="95885" rIns="0" bIns="0" rtlCol="0">
            <a:spAutoFit/>
          </a:bodyPr>
          <a:lstStyle/>
          <a:p>
            <a:pPr algn="ctr">
              <a:lnSpc>
                <a:spcPct val="110000"/>
              </a:lnSpc>
            </a:pPr>
            <a:r>
              <a:rPr lang="es-ES" sz="4800" dirty="0">
                <a:solidFill>
                  <a:schemeClr val="bg1"/>
                </a:solidFill>
                <a:latin typeface="+mn-lt"/>
                <a:ea typeface="+mn-ea"/>
                <a:cs typeface="+mn-cs"/>
              </a:rPr>
              <a:t>Separata Proyecto de Presupuesto 2022-2026</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1 Título"/>
          <p:cNvSpPr>
            <a:spLocks noGrp="1"/>
          </p:cNvSpPr>
          <p:nvPr>
            <p:ph type="title"/>
          </p:nvPr>
        </p:nvSpPr>
        <p:spPr/>
        <p:txBody>
          <a:bodyPr>
            <a:noAutofit/>
          </a:bodyPr>
          <a:lstStyle/>
          <a:p>
            <a:pPr algn="ctr"/>
            <a:r>
              <a:rPr lang="es-GT" dirty="0">
                <a:ea typeface="+mn-ea"/>
                <a:cs typeface="+mn-cs"/>
              </a:rPr>
              <a:t>No aprobación del presupuesto como riesgo fiscal</a:t>
            </a:r>
          </a:p>
        </p:txBody>
      </p:sp>
      <p:graphicFrame>
        <p:nvGraphicFramePr>
          <p:cNvPr id="6" name="Content Placeholder 5">
            <a:extLst>
              <a:ext uri="{FF2B5EF4-FFF2-40B4-BE49-F238E27FC236}">
                <a16:creationId xmlns:a16="http://schemas.microsoft.com/office/drawing/2014/main" id="{A3410512-62EB-41C3-881E-5A492DDED490}"/>
              </a:ext>
            </a:extLst>
          </p:cNvPr>
          <p:cNvGraphicFramePr>
            <a:graphicFrameLocks noGrp="1"/>
          </p:cNvGraphicFramePr>
          <p:nvPr>
            <p:ph idx="1"/>
            <p:extLst>
              <p:ext uri="{D42A27DB-BD31-4B8C-83A1-F6EECF244321}">
                <p14:modId xmlns:p14="http://schemas.microsoft.com/office/powerpoint/2010/main" val="1816760363"/>
              </p:ext>
            </p:extLst>
          </p:nvPr>
        </p:nvGraphicFramePr>
        <p:xfrm>
          <a:off x="982663" y="1570038"/>
          <a:ext cx="10515600" cy="4351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Marcador de número de diapositiva"/>
          <p:cNvSpPr>
            <a:spLocks noGrp="1"/>
          </p:cNvSpPr>
          <p:nvPr>
            <p:ph type="sldNum" sz="quarter" idx="12"/>
          </p:nvPr>
        </p:nvSpPr>
        <p:spPr/>
        <p:txBody>
          <a:bodyPr/>
          <a:lstStyle/>
          <a:p>
            <a:fld id="{9DF2C538-3F3B-42BF-8C4A-3166F516DB98}" type="slidenum">
              <a:rPr lang="es-GT" smtClean="0"/>
              <a:t>8</a:t>
            </a:fld>
            <a:endParaRPr lang="es-GT"/>
          </a:p>
        </p:txBody>
      </p:sp>
    </p:spTree>
    <p:extLst>
      <p:ext uri="{BB962C8B-B14F-4D97-AF65-F5344CB8AC3E}">
        <p14:creationId xmlns:p14="http://schemas.microsoft.com/office/powerpoint/2010/main" val="6837204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C39F5-0812-455B-8B90-05EFBE682968}"/>
              </a:ext>
            </a:extLst>
          </p:cNvPr>
          <p:cNvSpPr>
            <a:spLocks noGrp="1"/>
          </p:cNvSpPr>
          <p:nvPr>
            <p:ph type="title"/>
          </p:nvPr>
        </p:nvSpPr>
        <p:spPr/>
        <p:txBody>
          <a:bodyPr/>
          <a:lstStyle/>
          <a:p>
            <a:r>
              <a:rPr lang="es-419" dirty="0"/>
              <a:t>Gestión del riesgo de no aprobación del presupuesto</a:t>
            </a:r>
          </a:p>
        </p:txBody>
      </p:sp>
      <p:graphicFrame>
        <p:nvGraphicFramePr>
          <p:cNvPr id="4" name="Content Placeholder 3">
            <a:extLst>
              <a:ext uri="{FF2B5EF4-FFF2-40B4-BE49-F238E27FC236}">
                <a16:creationId xmlns:a16="http://schemas.microsoft.com/office/drawing/2014/main" id="{0A99EAE4-3AA2-4D7A-973D-D1C3CA358768}"/>
              </a:ext>
            </a:extLst>
          </p:cNvPr>
          <p:cNvGraphicFramePr>
            <a:graphicFrameLocks noGrp="1"/>
          </p:cNvGraphicFramePr>
          <p:nvPr>
            <p:ph idx="1"/>
            <p:extLst>
              <p:ext uri="{D42A27DB-BD31-4B8C-83A1-F6EECF244321}">
                <p14:modId xmlns:p14="http://schemas.microsoft.com/office/powerpoint/2010/main" val="809938882"/>
              </p:ext>
            </p:extLst>
          </p:nvPr>
        </p:nvGraphicFramePr>
        <p:xfrm>
          <a:off x="385762" y="1138238"/>
          <a:ext cx="10980737" cy="54530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7953270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347</TotalTime>
  <Words>2440</Words>
  <Application>Microsoft Office PowerPoint</Application>
  <PresentationFormat>Panorámica</PresentationFormat>
  <Paragraphs>501</Paragraphs>
  <Slides>32</Slides>
  <Notes>2</Notes>
  <HiddenSlides>1</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32</vt:i4>
      </vt:variant>
    </vt:vector>
  </HeadingPairs>
  <TitlesOfParts>
    <vt:vector size="41" baseType="lpstr">
      <vt:lpstr>Malgun Gothic</vt:lpstr>
      <vt:lpstr>Arial</vt:lpstr>
      <vt:lpstr>Berlin Sans FB</vt:lpstr>
      <vt:lpstr>Calibri</vt:lpstr>
      <vt:lpstr>Helvetica</vt:lpstr>
      <vt:lpstr>OptimaLTStd</vt:lpstr>
      <vt:lpstr>Times New Roman</vt:lpstr>
      <vt:lpstr>Wingdings</vt:lpstr>
      <vt:lpstr>Tema de Office</vt:lpstr>
      <vt:lpstr>Presentación de PowerPoint</vt:lpstr>
      <vt:lpstr>Riesgos Fiscales</vt:lpstr>
      <vt:lpstr>Las Finanzas Públicas enfrentan disyuntivas</vt:lpstr>
      <vt:lpstr>Los riesgos fiscales generan presiones adicionales  </vt:lpstr>
      <vt:lpstr>Por lo que es preciso gestionarlos adecuadamente</vt:lpstr>
      <vt:lpstr>Riesgos específicos incluidos en separatas </vt:lpstr>
      <vt:lpstr>Separata Proyecto de Presupuesto 2022-2026</vt:lpstr>
      <vt:lpstr>No aprobación del presupuesto como riesgo fiscal</vt:lpstr>
      <vt:lpstr>Gestión del riesgo de no aprobación del presupuesto</vt:lpstr>
      <vt:lpstr>Enfermedades y epidemias: Covid-19 en Guatemala </vt:lpstr>
      <vt:lpstr>Presentación de PowerPoint</vt:lpstr>
      <vt:lpstr>Presentación de PowerPoint</vt:lpstr>
      <vt:lpstr>Riesgo de desastres provocados por fenómenos naturales  </vt:lpstr>
      <vt:lpstr>Comparativo entre eventos para cobertura exceso de lluvias CCRIF  </vt:lpstr>
      <vt:lpstr>Riesgo de Recursos Naturales </vt:lpstr>
      <vt:lpstr>Presentación de PowerPoint</vt:lpstr>
      <vt:lpstr>Presentación de PowerPoint</vt:lpstr>
      <vt:lpstr>Acciones legales contra el Estado </vt:lpstr>
      <vt:lpstr>Acciones legales contra el Estado </vt:lpstr>
      <vt:lpstr>Sistema de pensiones: Clases Pasivas Civiles del Estado </vt:lpstr>
      <vt:lpstr> </vt:lpstr>
      <vt:lpstr>Pactos Colectivos de Condiciones de Trabajo</vt:lpstr>
      <vt:lpstr>Pactos Colectivos de Condiciones de Trabajo</vt:lpstr>
      <vt:lpstr>Pactos Colectivos de Condiciones de Trabajo</vt:lpstr>
      <vt:lpstr>Presentación de PowerPoint</vt:lpstr>
      <vt:lpstr>Presentación de PowerPoint</vt:lpstr>
      <vt:lpstr>Presentación de PowerPoint</vt:lpstr>
      <vt:lpstr>Presentación de PowerPoint</vt:lpstr>
      <vt:lpstr>Hitos</vt:lpstr>
      <vt:lpstr>Avances en la gestión del Riesgo de Desastres</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Violeta Luna de Castillo</cp:lastModifiedBy>
  <cp:revision>73</cp:revision>
  <dcterms:created xsi:type="dcterms:W3CDTF">2021-07-12T21:58:35Z</dcterms:created>
  <dcterms:modified xsi:type="dcterms:W3CDTF">2021-08-24T13:21:24Z</dcterms:modified>
</cp:coreProperties>
</file>