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358" r:id="rId4"/>
    <p:sldId id="359" r:id="rId5"/>
    <p:sldId id="258" r:id="rId6"/>
    <p:sldId id="351" r:id="rId7"/>
    <p:sldId id="356" r:id="rId8"/>
    <p:sldId id="353" r:id="rId9"/>
    <p:sldId id="364" r:id="rId10"/>
    <p:sldId id="365" r:id="rId11"/>
    <p:sldId id="360" r:id="rId12"/>
    <p:sldId id="285" r:id="rId13"/>
    <p:sldId id="354" r:id="rId14"/>
    <p:sldId id="361" r:id="rId15"/>
    <p:sldId id="266" r:id="rId16"/>
    <p:sldId id="362" r:id="rId17"/>
    <p:sldId id="298" r:id="rId18"/>
    <p:sldId id="350" r:id="rId19"/>
    <p:sldId id="273" r:id="rId20"/>
    <p:sldId id="284" r:id="rId21"/>
    <p:sldId id="274" r:id="rId22"/>
    <p:sldId id="357" r:id="rId23"/>
    <p:sldId id="276" r:id="rId24"/>
    <p:sldId id="297" r:id="rId25"/>
    <p:sldId id="286" r:id="rId26"/>
    <p:sldId id="287" r:id="rId27"/>
    <p:sldId id="288" r:id="rId28"/>
    <p:sldId id="272" r:id="rId29"/>
    <p:sldId id="265" r:id="rId30"/>
    <p:sldId id="299" r:id="rId31"/>
    <p:sldId id="289" r:id="rId32"/>
    <p:sldId id="283" r:id="rId33"/>
    <p:sldId id="292" r:id="rId34"/>
    <p:sldId id="290" r:id="rId35"/>
    <p:sldId id="280" r:id="rId36"/>
    <p:sldId id="363" r:id="rId37"/>
    <p:sldId id="300" r:id="rId38"/>
  </p:sldIdLst>
  <p:sldSz cx="12192000" cy="6858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Segoe UI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9" roundtripDataSignature="AMtx7mgP39s9ck42KI+3JJuRr6S8Wyf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40B60-6799-4D41-B173-51584CBF5BDE}" v="13" dt="2021-08-10T22:29:08.065"/>
  </p1510:revLst>
</p1510:revInfo>
</file>

<file path=ppt/tableStyles.xml><?xml version="1.0" encoding="utf-8"?>
<a:tblStyleLst xmlns:a="http://schemas.openxmlformats.org/drawingml/2006/main" def="{9F00EFFD-4603-4468-AD5D-2B64DD287CC8}">
  <a:tblStyle styleId="{9F00EFFD-4603-4468-AD5D-2B64DD287C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81863" autoAdjust="0"/>
  </p:normalViewPr>
  <p:slideViewPr>
    <p:cSldViewPr snapToGrid="0">
      <p:cViewPr varScale="1">
        <p:scale>
          <a:sx n="55" d="100"/>
          <a:sy n="55" d="100"/>
        </p:scale>
        <p:origin x="-11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64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Luna" userId="6d960ab1-46be-42b7-8c59-c7823f0aa86a" providerId="ADAL" clId="{B4940B60-6799-4D41-B173-51584CBF5BDE}"/>
    <pc:docChg chg="undo custSel addSld delSld modSld sldOrd">
      <pc:chgData name="Celia Luna" userId="6d960ab1-46be-42b7-8c59-c7823f0aa86a" providerId="ADAL" clId="{B4940B60-6799-4D41-B173-51584CBF5BDE}" dt="2021-08-10T22:35:49.065" v="563"/>
      <pc:docMkLst>
        <pc:docMk/>
      </pc:docMkLst>
      <pc:sldChg chg="add ord modNotesTx">
        <pc:chgData name="Celia Luna" userId="6d960ab1-46be-42b7-8c59-c7823f0aa86a" providerId="ADAL" clId="{B4940B60-6799-4D41-B173-51584CBF5BDE}" dt="2021-08-10T22:10:42.464" v="252"/>
        <pc:sldMkLst>
          <pc:docMk/>
          <pc:sldMk cId="0" sldId="258"/>
        </pc:sldMkLst>
      </pc:sldChg>
      <pc:sldChg chg="del">
        <pc:chgData name="Celia Luna" userId="6d960ab1-46be-42b7-8c59-c7823f0aa86a" providerId="ADAL" clId="{B4940B60-6799-4D41-B173-51584CBF5BDE}" dt="2021-08-10T22:28:34.364" v="497" actId="47"/>
        <pc:sldMkLst>
          <pc:docMk/>
          <pc:sldMk cId="479357645" sldId="268"/>
        </pc:sldMkLst>
      </pc:sldChg>
      <pc:sldChg chg="addSp delSp modSp mod">
        <pc:chgData name="Celia Luna" userId="6d960ab1-46be-42b7-8c59-c7823f0aa86a" providerId="ADAL" clId="{B4940B60-6799-4D41-B173-51584CBF5BDE}" dt="2021-08-10T21:59:29.032" v="109" actId="20577"/>
        <pc:sldMkLst>
          <pc:docMk/>
          <pc:sldMk cId="3409798400" sldId="274"/>
        </pc:sldMkLst>
        <pc:spChg chg="mod">
          <ac:chgData name="Celia Luna" userId="6d960ab1-46be-42b7-8c59-c7823f0aa86a" providerId="ADAL" clId="{B4940B60-6799-4D41-B173-51584CBF5BDE}" dt="2021-08-10T21:59:29.032" v="109" actId="20577"/>
          <ac:spMkLst>
            <pc:docMk/>
            <pc:sldMk cId="3409798400" sldId="274"/>
            <ac:spMk id="2" creationId="{2EFC4F24-C570-406B-B0ED-9C60858826DA}"/>
          </ac:spMkLst>
        </pc:spChg>
        <pc:spChg chg="del">
          <ac:chgData name="Celia Luna" userId="6d960ab1-46be-42b7-8c59-c7823f0aa86a" providerId="ADAL" clId="{B4940B60-6799-4D41-B173-51584CBF5BDE}" dt="2021-08-10T21:57:59.449" v="73" actId="478"/>
          <ac:spMkLst>
            <pc:docMk/>
            <pc:sldMk cId="3409798400" sldId="274"/>
            <ac:spMk id="3" creationId="{02AFE75D-A3D5-44E8-A738-43FDFFD0A5C9}"/>
          </ac:spMkLst>
        </pc:spChg>
        <pc:spChg chg="add del mod">
          <ac:chgData name="Celia Luna" userId="6d960ab1-46be-42b7-8c59-c7823f0aa86a" providerId="ADAL" clId="{B4940B60-6799-4D41-B173-51584CBF5BDE}" dt="2021-08-10T21:58:01.397" v="74" actId="478"/>
          <ac:spMkLst>
            <pc:docMk/>
            <pc:sldMk cId="3409798400" sldId="274"/>
            <ac:spMk id="5" creationId="{CA798434-3B0B-4330-82DF-50F51A15EEBA}"/>
          </ac:spMkLst>
        </pc:spChg>
      </pc:sldChg>
      <pc:sldChg chg="modSp mod">
        <pc:chgData name="Celia Luna" userId="6d960ab1-46be-42b7-8c59-c7823f0aa86a" providerId="ADAL" clId="{B4940B60-6799-4D41-B173-51584CBF5BDE}" dt="2021-08-10T22:02:47.008" v="164" actId="1036"/>
        <pc:sldMkLst>
          <pc:docMk/>
          <pc:sldMk cId="2940913978" sldId="276"/>
        </pc:sldMkLst>
        <pc:spChg chg="mod">
          <ac:chgData name="Celia Luna" userId="6d960ab1-46be-42b7-8c59-c7823f0aa86a" providerId="ADAL" clId="{B4940B60-6799-4D41-B173-51584CBF5BDE}" dt="2021-08-10T22:02:34.093" v="160" actId="20577"/>
          <ac:spMkLst>
            <pc:docMk/>
            <pc:sldMk cId="2940913978" sldId="276"/>
            <ac:spMk id="3" creationId="{02AFE75D-A3D5-44E8-A738-43FDFFD0A5C9}"/>
          </ac:spMkLst>
        </pc:spChg>
        <pc:spChg chg="mod">
          <ac:chgData name="Celia Luna" userId="6d960ab1-46be-42b7-8c59-c7823f0aa86a" providerId="ADAL" clId="{B4940B60-6799-4D41-B173-51584CBF5BDE}" dt="2021-08-10T22:02:47.008" v="164" actId="1036"/>
          <ac:spMkLst>
            <pc:docMk/>
            <pc:sldMk cId="2940913978" sldId="276"/>
            <ac:spMk id="4" creationId="{D6CA48D1-B6F6-4DD0-8853-91D6BDF91D3D}"/>
          </ac:spMkLst>
        </pc:spChg>
      </pc:sldChg>
      <pc:sldChg chg="del">
        <pc:chgData name="Celia Luna" userId="6d960ab1-46be-42b7-8c59-c7823f0aa86a" providerId="ADAL" clId="{B4940B60-6799-4D41-B173-51584CBF5BDE}" dt="2021-08-10T22:25:08.964" v="368" actId="47"/>
        <pc:sldMkLst>
          <pc:docMk/>
          <pc:sldMk cId="1707747731" sldId="279"/>
        </pc:sldMkLst>
      </pc:sldChg>
      <pc:sldChg chg="modSp mod">
        <pc:chgData name="Celia Luna" userId="6d960ab1-46be-42b7-8c59-c7823f0aa86a" providerId="ADAL" clId="{B4940B60-6799-4D41-B173-51584CBF5BDE}" dt="2021-08-10T22:26:39.663" v="449" actId="20577"/>
        <pc:sldMkLst>
          <pc:docMk/>
          <pc:sldMk cId="3962933645" sldId="280"/>
        </pc:sldMkLst>
        <pc:spChg chg="mod">
          <ac:chgData name="Celia Luna" userId="6d960ab1-46be-42b7-8c59-c7823f0aa86a" providerId="ADAL" clId="{B4940B60-6799-4D41-B173-51584CBF5BDE}" dt="2021-08-10T22:26:39.663" v="449" actId="20577"/>
          <ac:spMkLst>
            <pc:docMk/>
            <pc:sldMk cId="3962933645" sldId="280"/>
            <ac:spMk id="7" creationId="{030F6639-F72F-4148-B8EE-DE70A22B1E66}"/>
          </ac:spMkLst>
        </pc:spChg>
      </pc:sldChg>
      <pc:sldChg chg="del">
        <pc:chgData name="Celia Luna" userId="6d960ab1-46be-42b7-8c59-c7823f0aa86a" providerId="ADAL" clId="{B4940B60-6799-4D41-B173-51584CBF5BDE}" dt="2021-08-10T22:28:31.071" v="495" actId="47"/>
        <pc:sldMkLst>
          <pc:docMk/>
          <pc:sldMk cId="2680374018" sldId="281"/>
        </pc:sldMkLst>
      </pc:sldChg>
      <pc:sldChg chg="del">
        <pc:chgData name="Celia Luna" userId="6d960ab1-46be-42b7-8c59-c7823f0aa86a" providerId="ADAL" clId="{B4940B60-6799-4D41-B173-51584CBF5BDE}" dt="2021-08-10T22:28:36.895" v="499" actId="47"/>
        <pc:sldMkLst>
          <pc:docMk/>
          <pc:sldMk cId="1536667874" sldId="282"/>
        </pc:sldMkLst>
      </pc:sldChg>
      <pc:sldChg chg="del">
        <pc:chgData name="Celia Luna" userId="6d960ab1-46be-42b7-8c59-c7823f0aa86a" providerId="ADAL" clId="{B4940B60-6799-4D41-B173-51584CBF5BDE}" dt="2021-08-10T22:28:35.978" v="498" actId="47"/>
        <pc:sldMkLst>
          <pc:docMk/>
          <pc:sldMk cId="2812554369" sldId="296"/>
        </pc:sldMkLst>
      </pc:sldChg>
      <pc:sldChg chg="addSp modSp mod">
        <pc:chgData name="Celia Luna" userId="6d960ab1-46be-42b7-8c59-c7823f0aa86a" providerId="ADAL" clId="{B4940B60-6799-4D41-B173-51584CBF5BDE}" dt="2021-08-10T22:14:08.561" v="353" actId="1036"/>
        <pc:sldMkLst>
          <pc:docMk/>
          <pc:sldMk cId="2105275102" sldId="298"/>
        </pc:sldMkLst>
        <pc:spChg chg="mod">
          <ac:chgData name="Celia Luna" userId="6d960ab1-46be-42b7-8c59-c7823f0aa86a" providerId="ADAL" clId="{B4940B60-6799-4D41-B173-51584CBF5BDE}" dt="2021-08-10T22:13:56.735" v="334" actId="1036"/>
          <ac:spMkLst>
            <pc:docMk/>
            <pc:sldMk cId="2105275102" sldId="298"/>
            <ac:spMk id="14" creationId="{99D0764B-ABE0-416F-B406-77492594B464}"/>
          </ac:spMkLst>
        </pc:spChg>
        <pc:spChg chg="mod">
          <ac:chgData name="Celia Luna" userId="6d960ab1-46be-42b7-8c59-c7823f0aa86a" providerId="ADAL" clId="{B4940B60-6799-4D41-B173-51584CBF5BDE}" dt="2021-08-10T22:14:01.217" v="350" actId="1035"/>
          <ac:spMkLst>
            <pc:docMk/>
            <pc:sldMk cId="2105275102" sldId="298"/>
            <ac:spMk id="15" creationId="{B8EA870A-0256-4BD9-A53E-86BE9240B9BF}"/>
          </ac:spMkLst>
        </pc:spChg>
        <pc:spChg chg="add mod">
          <ac:chgData name="Celia Luna" userId="6d960ab1-46be-42b7-8c59-c7823f0aa86a" providerId="ADAL" clId="{B4940B60-6799-4D41-B173-51584CBF5BDE}" dt="2021-08-10T22:13:42.143" v="308"/>
          <ac:spMkLst>
            <pc:docMk/>
            <pc:sldMk cId="2105275102" sldId="298"/>
            <ac:spMk id="19" creationId="{B0EC6A60-B37A-405D-96C9-94E22E1A86B9}"/>
          </ac:spMkLst>
        </pc:spChg>
        <pc:cxnChg chg="mod">
          <ac:chgData name="Celia Luna" userId="6d960ab1-46be-42b7-8c59-c7823f0aa86a" providerId="ADAL" clId="{B4940B60-6799-4D41-B173-51584CBF5BDE}" dt="2021-08-10T22:13:49.777" v="318" actId="1036"/>
          <ac:cxnSpMkLst>
            <pc:docMk/>
            <pc:sldMk cId="2105275102" sldId="298"/>
            <ac:cxnSpMk id="4" creationId="{0B45C9D7-FDBA-45E8-87B9-2731E06E45AC}"/>
          </ac:cxnSpMkLst>
        </pc:cxnChg>
        <pc:cxnChg chg="mod">
          <ac:chgData name="Celia Luna" userId="6d960ab1-46be-42b7-8c59-c7823f0aa86a" providerId="ADAL" clId="{B4940B60-6799-4D41-B173-51584CBF5BDE}" dt="2021-08-10T22:14:08.561" v="353" actId="1036"/>
          <ac:cxnSpMkLst>
            <pc:docMk/>
            <pc:sldMk cId="2105275102" sldId="298"/>
            <ac:cxnSpMk id="18" creationId="{8DDD374A-4678-47CA-9CDD-12D8CE70DE02}"/>
          </ac:cxnSpMkLst>
        </pc:cxnChg>
      </pc:sldChg>
      <pc:sldChg chg="modSp del mod">
        <pc:chgData name="Celia Luna" userId="6d960ab1-46be-42b7-8c59-c7823f0aa86a" providerId="ADAL" clId="{B4940B60-6799-4D41-B173-51584CBF5BDE}" dt="2021-08-10T22:28:25.809" v="491" actId="47"/>
        <pc:sldMkLst>
          <pc:docMk/>
          <pc:sldMk cId="1774288893" sldId="301"/>
        </pc:sldMkLst>
        <pc:graphicFrameChg chg="mod">
          <ac:chgData name="Celia Luna" userId="6d960ab1-46be-42b7-8c59-c7823f0aa86a" providerId="ADAL" clId="{B4940B60-6799-4D41-B173-51584CBF5BDE}" dt="2021-08-10T22:27:57.826" v="486" actId="1038"/>
          <ac:graphicFrameMkLst>
            <pc:docMk/>
            <pc:sldMk cId="1774288893" sldId="301"/>
            <ac:graphicFrameMk id="7" creationId="{2450AC66-238E-4967-867A-806FB88A1BD4}"/>
          </ac:graphicFrameMkLst>
        </pc:graphicFrameChg>
        <pc:graphicFrameChg chg="mod">
          <ac:chgData name="Celia Luna" userId="6d960ab1-46be-42b7-8c59-c7823f0aa86a" providerId="ADAL" clId="{B4940B60-6799-4D41-B173-51584CBF5BDE}" dt="2021-08-10T22:27:49.228" v="453" actId="14100"/>
          <ac:graphicFrameMkLst>
            <pc:docMk/>
            <pc:sldMk cId="1774288893" sldId="301"/>
            <ac:graphicFrameMk id="8" creationId="{373EC26B-EC2A-43B9-A9A9-60E74D6737B3}"/>
          </ac:graphicFrameMkLst>
        </pc:graphicFrameChg>
      </pc:sldChg>
      <pc:sldChg chg="modSp add del mod">
        <pc:chgData name="Celia Luna" userId="6d960ab1-46be-42b7-8c59-c7823f0aa86a" providerId="ADAL" clId="{B4940B60-6799-4D41-B173-51584CBF5BDE}" dt="2021-08-10T22:28:30.105" v="494" actId="47"/>
        <pc:sldMkLst>
          <pc:docMk/>
          <pc:sldMk cId="3357224178" sldId="302"/>
        </pc:sldMkLst>
        <pc:graphicFrameChg chg="mod">
          <ac:chgData name="Celia Luna" userId="6d960ab1-46be-42b7-8c59-c7823f0aa86a" providerId="ADAL" clId="{B4940B60-6799-4D41-B173-51584CBF5BDE}" dt="2021-08-10T22:28:05.843" v="488" actId="14100"/>
          <ac:graphicFrameMkLst>
            <pc:docMk/>
            <pc:sldMk cId="3357224178" sldId="302"/>
            <ac:graphicFrameMk id="6" creationId="{9A2E71A4-7E84-4743-AEF9-FF1CFBF18698}"/>
          </ac:graphicFrameMkLst>
        </pc:graphicFrameChg>
        <pc:graphicFrameChg chg="mod">
          <ac:chgData name="Celia Luna" userId="6d960ab1-46be-42b7-8c59-c7823f0aa86a" providerId="ADAL" clId="{B4940B60-6799-4D41-B173-51584CBF5BDE}" dt="2021-08-10T22:28:11.795" v="490" actId="14100"/>
          <ac:graphicFrameMkLst>
            <pc:docMk/>
            <pc:sldMk cId="3357224178" sldId="302"/>
            <ac:graphicFrameMk id="7" creationId="{96F11FD2-D3FF-46C2-909F-CE0A3B472AB2}"/>
          </ac:graphicFrameMkLst>
        </pc:graphicFrameChg>
      </pc:sldChg>
      <pc:sldChg chg="del">
        <pc:chgData name="Celia Luna" userId="6d960ab1-46be-42b7-8c59-c7823f0aa86a" providerId="ADAL" clId="{B4940B60-6799-4D41-B173-51584CBF5BDE}" dt="2021-08-10T22:28:31.833" v="496" actId="47"/>
        <pc:sldMkLst>
          <pc:docMk/>
          <pc:sldMk cId="3031437357" sldId="303"/>
        </pc:sldMkLst>
      </pc:sldChg>
      <pc:sldChg chg="modSp del mod">
        <pc:chgData name="Celia Luna" userId="6d960ab1-46be-42b7-8c59-c7823f0aa86a" providerId="ADAL" clId="{B4940B60-6799-4D41-B173-51584CBF5BDE}" dt="2021-08-10T22:12:37.118" v="307" actId="47"/>
        <pc:sldMkLst>
          <pc:docMk/>
          <pc:sldMk cId="2904716414" sldId="345"/>
        </pc:sldMkLst>
        <pc:spChg chg="mod">
          <ac:chgData name="Celia Luna" userId="6d960ab1-46be-42b7-8c59-c7823f0aa86a" providerId="ADAL" clId="{B4940B60-6799-4D41-B173-51584CBF5BDE}" dt="2021-08-10T22:11:20.482" v="304" actId="20577"/>
          <ac:spMkLst>
            <pc:docMk/>
            <pc:sldMk cId="2904716414" sldId="345"/>
            <ac:spMk id="2" creationId="{CDF33593-6EF6-48EE-9E79-8A90F2A824CE}"/>
          </ac:spMkLst>
        </pc:spChg>
        <pc:spChg chg="mod">
          <ac:chgData name="Celia Luna" userId="6d960ab1-46be-42b7-8c59-c7823f0aa86a" providerId="ADAL" clId="{B4940B60-6799-4D41-B173-51584CBF5BDE}" dt="2021-08-10T22:12:35.157" v="306" actId="27636"/>
          <ac:spMkLst>
            <pc:docMk/>
            <pc:sldMk cId="2904716414" sldId="345"/>
            <ac:spMk id="3" creationId="{9E5B76B1-523C-4B6A-A7C1-C9083AD305E0}"/>
          </ac:spMkLst>
        </pc:spChg>
      </pc:sldChg>
      <pc:sldChg chg="addSp delSp modSp del mod delAnim">
        <pc:chgData name="Celia Luna" userId="6d960ab1-46be-42b7-8c59-c7823f0aa86a" providerId="ADAL" clId="{B4940B60-6799-4D41-B173-51584CBF5BDE}" dt="2021-08-10T22:22:32.899" v="367" actId="47"/>
        <pc:sldMkLst>
          <pc:docMk/>
          <pc:sldMk cId="3180731840" sldId="346"/>
        </pc:sldMkLst>
        <pc:spChg chg="mod">
          <ac:chgData name="Celia Luna" userId="6d960ab1-46be-42b7-8c59-c7823f0aa86a" providerId="ADAL" clId="{B4940B60-6799-4D41-B173-51584CBF5BDE}" dt="2021-08-10T21:52:39.911" v="65" actId="404"/>
          <ac:spMkLst>
            <pc:docMk/>
            <pc:sldMk cId="3180731840" sldId="346"/>
            <ac:spMk id="2" creationId="{930EA1F6-6DC5-4E7E-88FC-03346D18CE52}"/>
          </ac:spMkLst>
        </pc:spChg>
        <pc:spChg chg="mod">
          <ac:chgData name="Celia Luna" userId="6d960ab1-46be-42b7-8c59-c7823f0aa86a" providerId="ADAL" clId="{B4940B60-6799-4D41-B173-51584CBF5BDE}" dt="2021-08-10T22:22:20.126" v="366" actId="403"/>
          <ac:spMkLst>
            <pc:docMk/>
            <pc:sldMk cId="3180731840" sldId="346"/>
            <ac:spMk id="12" creationId="{428BC187-B9F1-4F45-A7FA-261FD3E16D08}"/>
          </ac:spMkLst>
        </pc:spChg>
        <pc:spChg chg="mod">
          <ac:chgData name="Celia Luna" userId="6d960ab1-46be-42b7-8c59-c7823f0aa86a" providerId="ADAL" clId="{B4940B60-6799-4D41-B173-51584CBF5BDE}" dt="2021-08-10T21:52:05.414" v="49" actId="403"/>
          <ac:spMkLst>
            <pc:docMk/>
            <pc:sldMk cId="3180731840" sldId="346"/>
            <ac:spMk id="16" creationId="{43A4B623-CB43-4488-863B-893A501490B0}"/>
          </ac:spMkLst>
        </pc:spChg>
        <pc:spChg chg="mod">
          <ac:chgData name="Celia Luna" userId="6d960ab1-46be-42b7-8c59-c7823f0aa86a" providerId="ADAL" clId="{B4940B60-6799-4D41-B173-51584CBF5BDE}" dt="2021-08-10T21:52:27.410" v="63" actId="404"/>
          <ac:spMkLst>
            <pc:docMk/>
            <pc:sldMk cId="3180731840" sldId="346"/>
            <ac:spMk id="17" creationId="{CE7991DF-0A9B-4672-84CC-671B97EA4FA8}"/>
          </ac:spMkLst>
        </pc:spChg>
        <pc:spChg chg="del">
          <ac:chgData name="Celia Luna" userId="6d960ab1-46be-42b7-8c59-c7823f0aa86a" providerId="ADAL" clId="{B4940B60-6799-4D41-B173-51584CBF5BDE}" dt="2021-08-10T21:47:42.776" v="0" actId="478"/>
          <ac:spMkLst>
            <pc:docMk/>
            <pc:sldMk cId="3180731840" sldId="346"/>
            <ac:spMk id="18" creationId="{A255CA59-AFF2-49FE-B328-ED5BAD6A580B}"/>
          </ac:spMkLst>
        </pc:spChg>
        <pc:spChg chg="mod">
          <ac:chgData name="Celia Luna" userId="6d960ab1-46be-42b7-8c59-c7823f0aa86a" providerId="ADAL" clId="{B4940B60-6799-4D41-B173-51584CBF5BDE}" dt="2021-08-10T21:52:08.711" v="52" actId="403"/>
          <ac:spMkLst>
            <pc:docMk/>
            <pc:sldMk cId="3180731840" sldId="346"/>
            <ac:spMk id="19" creationId="{6E6E2D7C-D323-48E1-83FC-832FE306109A}"/>
          </ac:spMkLst>
        </pc:spChg>
        <pc:spChg chg="mod">
          <ac:chgData name="Celia Luna" userId="6d960ab1-46be-42b7-8c59-c7823f0aa86a" providerId="ADAL" clId="{B4940B60-6799-4D41-B173-51584CBF5BDE}" dt="2021-08-10T21:52:31.725" v="64" actId="403"/>
          <ac:spMkLst>
            <pc:docMk/>
            <pc:sldMk cId="3180731840" sldId="346"/>
            <ac:spMk id="20" creationId="{B079F63D-01A1-42E1-A252-390E1C5A5CF7}"/>
          </ac:spMkLst>
        </pc:spChg>
        <pc:spChg chg="del">
          <ac:chgData name="Celia Luna" userId="6d960ab1-46be-42b7-8c59-c7823f0aa86a" providerId="ADAL" clId="{B4940B60-6799-4D41-B173-51584CBF5BDE}" dt="2021-08-10T21:51:46.359" v="39" actId="478"/>
          <ac:spMkLst>
            <pc:docMk/>
            <pc:sldMk cId="3180731840" sldId="346"/>
            <ac:spMk id="21" creationId="{2FB2F538-C873-4802-B75F-F2CA02A9436F}"/>
          </ac:spMkLst>
        </pc:spChg>
        <pc:spChg chg="mod">
          <ac:chgData name="Celia Luna" userId="6d960ab1-46be-42b7-8c59-c7823f0aa86a" providerId="ADAL" clId="{B4940B60-6799-4D41-B173-51584CBF5BDE}" dt="2021-08-10T21:52:11.672" v="55" actId="403"/>
          <ac:spMkLst>
            <pc:docMk/>
            <pc:sldMk cId="3180731840" sldId="346"/>
            <ac:spMk id="22" creationId="{48F451F3-5BE4-42E7-9821-E75EED5495AE}"/>
          </ac:spMkLst>
        </pc:spChg>
        <pc:spChg chg="mod">
          <ac:chgData name="Celia Luna" userId="6d960ab1-46be-42b7-8c59-c7823f0aa86a" providerId="ADAL" clId="{B4940B60-6799-4D41-B173-51584CBF5BDE}" dt="2021-08-10T21:52:44.741" v="66" actId="403"/>
          <ac:spMkLst>
            <pc:docMk/>
            <pc:sldMk cId="3180731840" sldId="346"/>
            <ac:spMk id="23" creationId="{825BCD8A-760F-4E1C-B946-102386185ABD}"/>
          </ac:spMkLst>
        </pc:spChg>
        <pc:spChg chg="mod">
          <ac:chgData name="Celia Luna" userId="6d960ab1-46be-42b7-8c59-c7823f0aa86a" providerId="ADAL" clId="{B4940B60-6799-4D41-B173-51584CBF5BDE}" dt="2021-08-10T21:52:16.102" v="58" actId="403"/>
          <ac:spMkLst>
            <pc:docMk/>
            <pc:sldMk cId="3180731840" sldId="346"/>
            <ac:spMk id="24" creationId="{BA4A11B4-85DE-4A6C-A6A6-FAA3BCD6E55B}"/>
          </ac:spMkLst>
        </pc:spChg>
        <pc:spChg chg="mod">
          <ac:chgData name="Celia Luna" userId="6d960ab1-46be-42b7-8c59-c7823f0aa86a" providerId="ADAL" clId="{B4940B60-6799-4D41-B173-51584CBF5BDE}" dt="2021-08-10T21:52:50.029" v="67" actId="403"/>
          <ac:spMkLst>
            <pc:docMk/>
            <pc:sldMk cId="3180731840" sldId="346"/>
            <ac:spMk id="25" creationId="{E6C0ADBA-91E4-49E3-8E93-0089B22E765D}"/>
          </ac:spMkLst>
        </pc:spChg>
        <pc:spChg chg="add mod">
          <ac:chgData name="Celia Luna" userId="6d960ab1-46be-42b7-8c59-c7823f0aa86a" providerId="ADAL" clId="{B4940B60-6799-4D41-B173-51584CBF5BDE}" dt="2021-08-10T21:51:53.330" v="44" actId="1038"/>
          <ac:spMkLst>
            <pc:docMk/>
            <pc:sldMk cId="3180731840" sldId="346"/>
            <ac:spMk id="26" creationId="{DBFACA94-B489-4C4C-B29B-866230E613D8}"/>
          </ac:spMkLst>
        </pc:spChg>
      </pc:sldChg>
      <pc:sldChg chg="modSp del mod">
        <pc:chgData name="Celia Luna" userId="6d960ab1-46be-42b7-8c59-c7823f0aa86a" providerId="ADAL" clId="{B4940B60-6799-4D41-B173-51584CBF5BDE}" dt="2021-08-10T22:03:17.354" v="165" actId="47"/>
        <pc:sldMkLst>
          <pc:docMk/>
          <pc:sldMk cId="1005509226" sldId="347"/>
        </pc:sldMkLst>
        <pc:spChg chg="mod">
          <ac:chgData name="Celia Luna" userId="6d960ab1-46be-42b7-8c59-c7823f0aa86a" providerId="ADAL" clId="{B4940B60-6799-4D41-B173-51584CBF5BDE}" dt="2021-08-10T21:51:40.822" v="38" actId="14100"/>
          <ac:spMkLst>
            <pc:docMk/>
            <pc:sldMk cId="1005509226" sldId="347"/>
            <ac:spMk id="21" creationId="{2FB2F538-C873-4802-B75F-F2CA02A9436F}"/>
          </ac:spMkLst>
        </pc:spChg>
      </pc:sldChg>
      <pc:sldChg chg="del">
        <pc:chgData name="Celia Luna" userId="6d960ab1-46be-42b7-8c59-c7823f0aa86a" providerId="ADAL" clId="{B4940B60-6799-4D41-B173-51584CBF5BDE}" dt="2021-08-10T21:51:22.451" v="1" actId="47"/>
        <pc:sldMkLst>
          <pc:docMk/>
          <pc:sldMk cId="505193850" sldId="348"/>
        </pc:sldMkLst>
      </pc:sldChg>
      <pc:sldChg chg="ord">
        <pc:chgData name="Celia Luna" userId="6d960ab1-46be-42b7-8c59-c7823f0aa86a" providerId="ADAL" clId="{B4940B60-6799-4D41-B173-51584CBF5BDE}" dt="2021-08-10T22:35:08.659" v="559"/>
        <pc:sldMkLst>
          <pc:docMk/>
          <pc:sldMk cId="4211686261" sldId="351"/>
        </pc:sldMkLst>
      </pc:sldChg>
      <pc:sldChg chg="ord">
        <pc:chgData name="Celia Luna" userId="6d960ab1-46be-42b7-8c59-c7823f0aa86a" providerId="ADAL" clId="{B4940B60-6799-4D41-B173-51584CBF5BDE}" dt="2021-08-10T22:35:29.994" v="561"/>
        <pc:sldMkLst>
          <pc:docMk/>
          <pc:sldMk cId="1862243992" sldId="353"/>
        </pc:sldMkLst>
      </pc:sldChg>
      <pc:sldChg chg="modSp del mod">
        <pc:chgData name="Celia Luna" userId="6d960ab1-46be-42b7-8c59-c7823f0aa86a" providerId="ADAL" clId="{B4940B60-6799-4D41-B173-51584CBF5BDE}" dt="2021-08-10T22:32:11.168" v="557" actId="47"/>
        <pc:sldMkLst>
          <pc:docMk/>
          <pc:sldMk cId="2173621214" sldId="355"/>
        </pc:sldMkLst>
        <pc:spChg chg="mod">
          <ac:chgData name="Celia Luna" userId="6d960ab1-46be-42b7-8c59-c7823f0aa86a" providerId="ADAL" clId="{B4940B60-6799-4D41-B173-51584CBF5BDE}" dt="2021-08-10T22:32:08.631" v="556" actId="27636"/>
          <ac:spMkLst>
            <pc:docMk/>
            <pc:sldMk cId="2173621214" sldId="355"/>
            <ac:spMk id="3" creationId="{9E5B76B1-523C-4B6A-A7C1-C9083AD305E0}"/>
          </ac:spMkLst>
        </pc:spChg>
      </pc:sldChg>
      <pc:sldChg chg="addSp modSp mod ord">
        <pc:chgData name="Celia Luna" userId="6d960ab1-46be-42b7-8c59-c7823f0aa86a" providerId="ADAL" clId="{B4940B60-6799-4D41-B173-51584CBF5BDE}" dt="2021-08-10T22:35:49.065" v="563"/>
        <pc:sldMkLst>
          <pc:docMk/>
          <pc:sldMk cId="1891514297" sldId="356"/>
        </pc:sldMkLst>
        <pc:spChg chg="add mod">
          <ac:chgData name="Celia Luna" userId="6d960ab1-46be-42b7-8c59-c7823f0aa86a" providerId="ADAL" clId="{B4940B60-6799-4D41-B173-51584CBF5BDE}" dt="2021-08-10T22:31:13.017" v="539" actId="113"/>
          <ac:spMkLst>
            <pc:docMk/>
            <pc:sldMk cId="1891514297" sldId="356"/>
            <ac:spMk id="4" creationId="{C4F1BD91-977D-4916-8C81-27EA9820BECF}"/>
          </ac:spMkLst>
        </pc:spChg>
      </pc:sldChg>
      <pc:sldChg chg="addSp delSp modSp add mod">
        <pc:chgData name="Celia Luna" userId="6d960ab1-46be-42b7-8c59-c7823f0aa86a" providerId="ADAL" clId="{B4940B60-6799-4D41-B173-51584CBF5BDE}" dt="2021-08-10T22:00:25.393" v="128" actId="27636"/>
        <pc:sldMkLst>
          <pc:docMk/>
          <pc:sldMk cId="216330554" sldId="357"/>
        </pc:sldMkLst>
        <pc:spChg chg="del">
          <ac:chgData name="Celia Luna" userId="6d960ab1-46be-42b7-8c59-c7823f0aa86a" providerId="ADAL" clId="{B4940B60-6799-4D41-B173-51584CBF5BDE}" dt="2021-08-10T21:59:42.400" v="110" actId="478"/>
          <ac:spMkLst>
            <pc:docMk/>
            <pc:sldMk cId="216330554" sldId="357"/>
            <ac:spMk id="2" creationId="{2EFC4F24-C570-406B-B0ED-9C60858826DA}"/>
          </ac:spMkLst>
        </pc:spChg>
        <pc:spChg chg="mod">
          <ac:chgData name="Celia Luna" userId="6d960ab1-46be-42b7-8c59-c7823f0aa86a" providerId="ADAL" clId="{B4940B60-6799-4D41-B173-51584CBF5BDE}" dt="2021-08-10T22:00:25.393" v="128" actId="27636"/>
          <ac:spMkLst>
            <pc:docMk/>
            <pc:sldMk cId="216330554" sldId="357"/>
            <ac:spMk id="3" creationId="{02AFE75D-A3D5-44E8-A738-43FDFFD0A5C9}"/>
          </ac:spMkLst>
        </pc:spChg>
        <pc:spChg chg="add del mod">
          <ac:chgData name="Celia Luna" userId="6d960ab1-46be-42b7-8c59-c7823f0aa86a" providerId="ADAL" clId="{B4940B60-6799-4D41-B173-51584CBF5BDE}" dt="2021-08-10T21:59:44.394" v="111" actId="478"/>
          <ac:spMkLst>
            <pc:docMk/>
            <pc:sldMk cId="216330554" sldId="357"/>
            <ac:spMk id="5" creationId="{C590F0CA-E5CE-4E13-896B-4E73D7F47A21}"/>
          </ac:spMkLst>
        </pc:spChg>
      </pc:sldChg>
      <pc:sldChg chg="delSp modSp add mod setBg delAnim modNotesTx">
        <pc:chgData name="Celia Luna" userId="6d960ab1-46be-42b7-8c59-c7823f0aa86a" providerId="ADAL" clId="{B4940B60-6799-4D41-B173-51584CBF5BDE}" dt="2021-08-10T22:17:47.637" v="365" actId="20577"/>
        <pc:sldMkLst>
          <pc:docMk/>
          <pc:sldMk cId="922857373" sldId="358"/>
        </pc:sldMkLst>
        <pc:spChg chg="mod">
          <ac:chgData name="Celia Luna" userId="6d960ab1-46be-42b7-8c59-c7823f0aa86a" providerId="ADAL" clId="{B4940B60-6799-4D41-B173-51584CBF5BDE}" dt="2021-08-10T22:04:48.257" v="177" actId="207"/>
          <ac:spMkLst>
            <pc:docMk/>
            <pc:sldMk cId="922857373" sldId="358"/>
            <ac:spMk id="7" creationId="{8337A4CB-8E94-2B4C-A5AB-A1DB72204A0D}"/>
          </ac:spMkLst>
        </pc:spChg>
        <pc:spChg chg="del mod">
          <ac:chgData name="Celia Luna" userId="6d960ab1-46be-42b7-8c59-c7823f0aa86a" providerId="ADAL" clId="{B4940B60-6799-4D41-B173-51584CBF5BDE}" dt="2021-08-10T22:04:37.154" v="174" actId="478"/>
          <ac:spMkLst>
            <pc:docMk/>
            <pc:sldMk cId="922857373" sldId="358"/>
            <ac:spMk id="8" creationId="{0AF1AFCA-56BC-A74B-8D20-59D97C3E9244}"/>
          </ac:spMkLst>
        </pc:spChg>
        <pc:picChg chg="del">
          <ac:chgData name="Celia Luna" userId="6d960ab1-46be-42b7-8c59-c7823f0aa86a" providerId="ADAL" clId="{B4940B60-6799-4D41-B173-51584CBF5BDE}" dt="2021-08-10T22:05:10.290" v="179" actId="478"/>
          <ac:picMkLst>
            <pc:docMk/>
            <pc:sldMk cId="922857373" sldId="358"/>
            <ac:picMk id="6" creationId="{2F381A08-7A56-4020-8C79-15B2855A2E1B}"/>
          </ac:picMkLst>
        </pc:picChg>
        <pc:picChg chg="mod">
          <ac:chgData name="Celia Luna" userId="6d960ab1-46be-42b7-8c59-c7823f0aa86a" providerId="ADAL" clId="{B4940B60-6799-4D41-B173-51584CBF5BDE}" dt="2021-08-10T22:05:19.216" v="183" actId="1076"/>
          <ac:picMkLst>
            <pc:docMk/>
            <pc:sldMk cId="922857373" sldId="358"/>
            <ac:picMk id="24" creationId="{00000000-0000-0000-0000-000000000000}"/>
          </ac:picMkLst>
        </pc:picChg>
      </pc:sldChg>
      <pc:sldChg chg="delSp add mod setBg delAnim modNotesTx">
        <pc:chgData name="Celia Luna" userId="6d960ab1-46be-42b7-8c59-c7823f0aa86a" providerId="ADAL" clId="{B4940B60-6799-4D41-B173-51584CBF5BDE}" dt="2021-08-10T22:17:44.706" v="364" actId="20577"/>
        <pc:sldMkLst>
          <pc:docMk/>
          <pc:sldMk cId="4024476870" sldId="359"/>
        </pc:sldMkLst>
        <pc:spChg chg="del">
          <ac:chgData name="Celia Luna" userId="6d960ab1-46be-42b7-8c59-c7823f0aa86a" providerId="ADAL" clId="{B4940B60-6799-4D41-B173-51584CBF5BDE}" dt="2021-08-10T22:05:51.653" v="185" actId="478"/>
          <ac:spMkLst>
            <pc:docMk/>
            <pc:sldMk cId="4024476870" sldId="359"/>
            <ac:spMk id="8" creationId="{0AF1AFCA-56BC-A74B-8D20-59D97C3E9244}"/>
          </ac:spMkLst>
        </pc:spChg>
      </pc:sldChg>
      <pc:sldChg chg="modSp add mod setBg">
        <pc:chgData name="Celia Luna" userId="6d960ab1-46be-42b7-8c59-c7823f0aa86a" providerId="ADAL" clId="{B4940B60-6799-4D41-B173-51584CBF5BDE}" dt="2021-08-10T22:10:50.300" v="261" actId="20577"/>
        <pc:sldMkLst>
          <pc:docMk/>
          <pc:sldMk cId="3655935552" sldId="360"/>
        </pc:sldMkLst>
        <pc:spChg chg="mod">
          <ac:chgData name="Celia Luna" userId="6d960ab1-46be-42b7-8c59-c7823f0aa86a" providerId="ADAL" clId="{B4940B60-6799-4D41-B173-51584CBF5BDE}" dt="2021-08-10T22:09:31.793" v="250" actId="1035"/>
          <ac:spMkLst>
            <pc:docMk/>
            <pc:sldMk cId="3655935552" sldId="360"/>
            <ac:spMk id="9" creationId="{A45FB089-2C32-4A42-BA7C-5DED02F09417}"/>
          </ac:spMkLst>
        </pc:spChg>
        <pc:spChg chg="mod">
          <ac:chgData name="Celia Luna" userId="6d960ab1-46be-42b7-8c59-c7823f0aa86a" providerId="ADAL" clId="{B4940B60-6799-4D41-B173-51584CBF5BDE}" dt="2021-08-10T22:10:50.300" v="261" actId="20577"/>
          <ac:spMkLst>
            <pc:docMk/>
            <pc:sldMk cId="3655935552" sldId="360"/>
            <ac:spMk id="12" creationId="{CCF981FC-A659-4943-BA1A-F242E075E12A}"/>
          </ac:spMkLst>
        </pc:spChg>
        <pc:picChg chg="mod">
          <ac:chgData name="Celia Luna" userId="6d960ab1-46be-42b7-8c59-c7823f0aa86a" providerId="ADAL" clId="{B4940B60-6799-4D41-B173-51584CBF5BDE}" dt="2021-08-10T22:09:25.447" v="239" actId="1076"/>
          <ac:picMkLst>
            <pc:docMk/>
            <pc:sldMk cId="3655935552" sldId="360"/>
            <ac:picMk id="10" creationId="{E197D52F-9552-442A-8B56-A94C6FCFCFE4}"/>
          </ac:picMkLst>
        </pc:picChg>
        <pc:picChg chg="mod">
          <ac:chgData name="Celia Luna" userId="6d960ab1-46be-42b7-8c59-c7823f0aa86a" providerId="ADAL" clId="{B4940B60-6799-4D41-B173-51584CBF5BDE}" dt="2021-08-10T22:09:19.463" v="237" actId="1076"/>
          <ac:picMkLst>
            <pc:docMk/>
            <pc:sldMk cId="3655935552" sldId="360"/>
            <ac:picMk id="13" creationId="{C56932BB-AE55-431F-B653-B63BC7FA0F9D}"/>
          </ac:picMkLst>
        </pc:picChg>
        <pc:picChg chg="mod">
          <ac:chgData name="Celia Luna" userId="6d960ab1-46be-42b7-8c59-c7823f0aa86a" providerId="ADAL" clId="{B4940B60-6799-4D41-B173-51584CBF5BDE}" dt="2021-08-10T22:09:17.431" v="236" actId="1076"/>
          <ac:picMkLst>
            <pc:docMk/>
            <pc:sldMk cId="3655935552" sldId="360"/>
            <ac:picMk id="14" creationId="{817CBFE7-AFF4-46F8-BC02-B47628E00A06}"/>
          </ac:picMkLst>
        </pc:picChg>
        <pc:picChg chg="mod">
          <ac:chgData name="Celia Luna" userId="6d960ab1-46be-42b7-8c59-c7823f0aa86a" providerId="ADAL" clId="{B4940B60-6799-4D41-B173-51584CBF5BDE}" dt="2021-08-10T22:09:22.767" v="238" actId="1076"/>
          <ac:picMkLst>
            <pc:docMk/>
            <pc:sldMk cId="3655935552" sldId="360"/>
            <ac:picMk id="15" creationId="{EE60B4AA-9FA0-4625-94F2-981C7CCC5AE7}"/>
          </ac:picMkLst>
        </pc:picChg>
      </pc:sldChg>
      <pc:sldChg chg="delSp modSp add mod setBg delAnim">
        <pc:chgData name="Celia Luna" userId="6d960ab1-46be-42b7-8c59-c7823f0aa86a" providerId="ADAL" clId="{B4940B60-6799-4D41-B173-51584CBF5BDE}" dt="2021-08-10T22:14:50.698" v="357" actId="478"/>
        <pc:sldMkLst>
          <pc:docMk/>
          <pc:sldMk cId="705738121" sldId="361"/>
        </pc:sldMkLst>
        <pc:spChg chg="del">
          <ac:chgData name="Celia Luna" userId="6d960ab1-46be-42b7-8c59-c7823f0aa86a" providerId="ADAL" clId="{B4940B60-6799-4D41-B173-51584CBF5BDE}" dt="2021-08-10T22:14:50.698" v="357" actId="478"/>
          <ac:spMkLst>
            <pc:docMk/>
            <pc:sldMk cId="705738121" sldId="361"/>
            <ac:spMk id="3" creationId="{00000000-0000-0000-0000-000000000000}"/>
          </ac:spMkLst>
        </pc:spChg>
        <pc:spChg chg="del">
          <ac:chgData name="Celia Luna" userId="6d960ab1-46be-42b7-8c59-c7823f0aa86a" providerId="ADAL" clId="{B4940B60-6799-4D41-B173-51584CBF5BDE}" dt="2021-08-10T22:14:47.755" v="356" actId="478"/>
          <ac:spMkLst>
            <pc:docMk/>
            <pc:sldMk cId="705738121" sldId="361"/>
            <ac:spMk id="8" creationId="{0AF1AFCA-56BC-A74B-8D20-59D97C3E9244}"/>
          </ac:spMkLst>
        </pc:spChg>
        <pc:spChg chg="mod">
          <ac:chgData name="Celia Luna" userId="6d960ab1-46be-42b7-8c59-c7823f0aa86a" providerId="ADAL" clId="{B4940B60-6799-4D41-B173-51584CBF5BDE}" dt="2021-08-10T22:14:45.990" v="355" actId="1076"/>
          <ac:spMkLst>
            <pc:docMk/>
            <pc:sldMk cId="705738121" sldId="361"/>
            <ac:spMk id="18" creationId="{00000000-0000-0000-0000-000000000000}"/>
          </ac:spMkLst>
        </pc:spChg>
      </pc:sldChg>
      <pc:sldChg chg="delSp modSp add mod setBg delAnim">
        <pc:chgData name="Celia Luna" userId="6d960ab1-46be-42b7-8c59-c7823f0aa86a" providerId="ADAL" clId="{B4940B60-6799-4D41-B173-51584CBF5BDE}" dt="2021-08-10T22:16:08.438" v="363" actId="1076"/>
        <pc:sldMkLst>
          <pc:docMk/>
          <pc:sldMk cId="1049615509" sldId="362"/>
        </pc:sldMkLst>
        <pc:spChg chg="del">
          <ac:chgData name="Celia Luna" userId="6d960ab1-46be-42b7-8c59-c7823f0aa86a" providerId="ADAL" clId="{B4940B60-6799-4D41-B173-51584CBF5BDE}" dt="2021-08-10T22:16:01.619" v="360" actId="478"/>
          <ac:spMkLst>
            <pc:docMk/>
            <pc:sldMk cId="1049615509" sldId="362"/>
            <ac:spMk id="8" creationId="{0AF1AFCA-56BC-A74B-8D20-59D97C3E9244}"/>
          </ac:spMkLst>
        </pc:spChg>
        <pc:spChg chg="mod">
          <ac:chgData name="Celia Luna" userId="6d960ab1-46be-42b7-8c59-c7823f0aa86a" providerId="ADAL" clId="{B4940B60-6799-4D41-B173-51584CBF5BDE}" dt="2021-08-10T22:16:08.438" v="363" actId="1076"/>
          <ac:spMkLst>
            <pc:docMk/>
            <pc:sldMk cId="1049615509" sldId="362"/>
            <ac:spMk id="35" creationId="{9C2CB0EF-808B-4D62-9E9E-54FFAA8176A6}"/>
          </ac:spMkLst>
        </pc:spChg>
        <pc:picChg chg="del">
          <ac:chgData name="Celia Luna" userId="6d960ab1-46be-42b7-8c59-c7823f0aa86a" providerId="ADAL" clId="{B4940B60-6799-4D41-B173-51584CBF5BDE}" dt="2021-08-10T22:16:02.425" v="361" actId="478"/>
          <ac:picMkLst>
            <pc:docMk/>
            <pc:sldMk cId="1049615509" sldId="362"/>
            <ac:picMk id="6" creationId="{2F381A08-7A56-4020-8C79-15B2855A2E1B}"/>
          </ac:picMkLst>
        </pc:picChg>
      </pc:sldChg>
      <pc:sldChg chg="modSp add mod ord">
        <pc:chgData name="Celia Luna" userId="6d960ab1-46be-42b7-8c59-c7823f0aa86a" providerId="ADAL" clId="{B4940B60-6799-4D41-B173-51584CBF5BDE}" dt="2021-08-10T22:31:35.322" v="554" actId="20577"/>
        <pc:sldMkLst>
          <pc:docMk/>
          <pc:sldMk cId="3795852665" sldId="363"/>
        </pc:sldMkLst>
        <pc:spChg chg="mod">
          <ac:chgData name="Celia Luna" userId="6d960ab1-46be-42b7-8c59-c7823f0aa86a" providerId="ADAL" clId="{B4940B60-6799-4D41-B173-51584CBF5BDE}" dt="2021-08-10T22:31:35.322" v="554" actId="20577"/>
          <ac:spMkLst>
            <pc:docMk/>
            <pc:sldMk cId="3795852665" sldId="363"/>
            <ac:spMk id="5" creationId="{E588309D-B822-4600-89D5-6D91AA3D2A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barChart>
        <c:barDir val="col"/>
        <c:grouping val="stacked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B0-4993-811D-29366E3F78DA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B0-4993-811D-29366E3F78DA}"/>
              </c:ext>
            </c:extLst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7B0-4993-811D-29366E3F78D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B0-4993-811D-29366E3F78DA}"/>
              </c:ext>
            </c:extLst>
          </c:dPt>
          <c:dPt>
            <c:idx val="5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7B0-4993-811D-29366E3F78DA}"/>
              </c:ext>
            </c:extLst>
          </c:dPt>
          <c:dPt>
            <c:idx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B0-4993-811D-29366E3F78DA}"/>
              </c:ext>
            </c:extLst>
          </c:dPt>
          <c:dPt>
            <c:idx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B0-4993-811D-29366E3F78DA}"/>
              </c:ext>
            </c:extLst>
          </c:dPt>
          <c:dPt>
            <c:idx val="8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B0-4993-811D-29366E3F78DA}"/>
              </c:ext>
            </c:extLst>
          </c:dPt>
          <c:dPt>
            <c:idx val="9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7B0-4993-811D-29366E3F78DA}"/>
              </c:ext>
            </c:extLst>
          </c:dPt>
          <c:dPt>
            <c:idx val="1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7B0-4993-811D-29366E3F78DA}"/>
              </c:ext>
            </c:extLst>
          </c:dPt>
          <c:dPt>
            <c:idx val="1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7B0-4993-811D-29366E3F78DA}"/>
              </c:ext>
            </c:extLst>
          </c:dPt>
          <c:dPt>
            <c:idx val="12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7B0-4993-811D-29366E3F78DA}"/>
              </c:ext>
            </c:extLst>
          </c:dPt>
          <c:dPt>
            <c:idx val="1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7B0-4993-811D-29366E3F78DA}"/>
              </c:ext>
            </c:extLst>
          </c:dPt>
          <c:dPt>
            <c:idx val="1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7B0-4993-811D-29366E3F78DA}"/>
              </c:ext>
            </c:extLst>
          </c:dPt>
          <c:dPt>
            <c:idx val="1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7B0-4993-811D-29366E3F78DA}"/>
              </c:ext>
            </c:extLst>
          </c:dPt>
          <c:dPt>
            <c:idx val="16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7B0-4993-811D-29366E3F78DA}"/>
              </c:ext>
            </c:extLst>
          </c:dPt>
          <c:dPt>
            <c:idx val="1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7B0-4993-811D-29366E3F78DA}"/>
              </c:ext>
            </c:extLst>
          </c:dPt>
          <c:dPt>
            <c:idx val="1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7B0-4993-811D-29366E3F78DA}"/>
              </c:ext>
            </c:extLst>
          </c:dPt>
          <c:dPt>
            <c:idx val="2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7B0-4993-811D-29366E3F78DA}"/>
              </c:ext>
            </c:extLst>
          </c:dPt>
          <c:dPt>
            <c:idx val="21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7B0-4993-811D-29366E3F78DA}"/>
              </c:ext>
            </c:extLst>
          </c:dPt>
          <c:dLbls>
            <c:dLbl>
              <c:idx val="0"/>
              <c:layout>
                <c:manualLayout>
                  <c:x val="0"/>
                  <c:y val="-5.557703960954234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B0-4993-811D-29366E3F78DA}"/>
                </c:ext>
              </c:extLst>
            </c:dLbl>
            <c:dLbl>
              <c:idx val="1"/>
              <c:layout>
                <c:manualLayout>
                  <c:x val="-2.3110752823674511E-3"/>
                  <c:y val="-4.363018938010455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B0-4993-811D-29366E3F78DA}"/>
                </c:ext>
              </c:extLst>
            </c:dLbl>
            <c:dLbl>
              <c:idx val="2"/>
              <c:layout>
                <c:manualLayout>
                  <c:x val="-2.3110752823674511E-3"/>
                  <c:y val="-3.675788735294123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B0-4993-811D-29366E3F78DA}"/>
                </c:ext>
              </c:extLst>
            </c:dLbl>
            <c:dLbl>
              <c:idx val="3"/>
              <c:layout>
                <c:manualLayout>
                  <c:x val="-3.4666129235511977E-3"/>
                  <c:y val="-5.467835106191608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B0-4993-811D-29366E3F78DA}"/>
                </c:ext>
              </c:extLst>
            </c:dLbl>
            <c:dLbl>
              <c:idx val="4"/>
              <c:layout>
                <c:manualLayout>
                  <c:x val="0"/>
                  <c:y val="-3.377117479558178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B0-4993-811D-29366E3F78DA}"/>
                </c:ext>
              </c:extLst>
            </c:dLbl>
            <c:dLbl>
              <c:idx val="5"/>
              <c:layout>
                <c:manualLayout>
                  <c:x val="0"/>
                  <c:y val="-4.3920271200130666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0-4993-811D-29366E3F78DA}"/>
                </c:ext>
              </c:extLst>
            </c:dLbl>
            <c:dLbl>
              <c:idx val="6"/>
              <c:layout>
                <c:manualLayout>
                  <c:x val="-4.2369224057178168E-17"/>
                  <c:y val="-0.37098149560535471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0-4993-811D-29366E3F78DA}"/>
                </c:ext>
              </c:extLst>
            </c:dLbl>
            <c:dLbl>
              <c:idx val="7"/>
              <c:layout>
                <c:manualLayout>
                  <c:x val="1.1555376411837262E-3"/>
                  <c:y val="-3.825124363162096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0-4993-811D-29366E3F78DA}"/>
                </c:ext>
              </c:extLst>
            </c:dLbl>
            <c:dLbl>
              <c:idx val="8"/>
              <c:layout>
                <c:manualLayout>
                  <c:x val="0"/>
                  <c:y val="-0.2873529789048358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0-4993-811D-29366E3F78DA}"/>
                </c:ext>
              </c:extLst>
            </c:dLbl>
            <c:dLbl>
              <c:idx val="9"/>
              <c:layout>
                <c:manualLayout>
                  <c:x val="1.155537641183641E-3"/>
                  <c:y val="-6.065177617663505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0-4993-811D-29366E3F78DA}"/>
                </c:ext>
              </c:extLst>
            </c:dLbl>
            <c:dLbl>
              <c:idx val="10"/>
              <c:layout>
                <c:manualLayout>
                  <c:x val="-2.3110752823675361E-3"/>
                  <c:y val="-3.915012054406540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0-4993-811D-29366E3F78DA}"/>
                </c:ext>
              </c:extLst>
            </c:dLbl>
            <c:dLbl>
              <c:idx val="11"/>
              <c:layout>
                <c:manualLayout>
                  <c:x val="0"/>
                  <c:y val="-3.585901044049687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0-4993-811D-29366E3F78DA}"/>
                </c:ext>
              </c:extLst>
            </c:dLbl>
            <c:dLbl>
              <c:idx val="12"/>
              <c:layout>
                <c:manualLayout>
                  <c:x val="0"/>
                  <c:y val="-5.766506361927561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0-4993-811D-29366E3F78DA}"/>
                </c:ext>
              </c:extLst>
            </c:dLbl>
            <c:dLbl>
              <c:idx val="13"/>
              <c:layout>
                <c:manualLayout>
                  <c:x val="0"/>
                  <c:y val="-4.602242257122866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B0-4993-811D-29366E3F78DA}"/>
                </c:ext>
              </c:extLst>
            </c:dLbl>
            <c:dLbl>
              <c:idx val="14"/>
              <c:layout>
                <c:manualLayout>
                  <c:x val="-4.6221505647349006E-3"/>
                  <c:y val="-3.227781851690217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B0-4993-811D-29366E3F78DA}"/>
                </c:ext>
              </c:extLst>
            </c:dLbl>
            <c:dLbl>
              <c:idx val="15"/>
              <c:layout>
                <c:manualLayout>
                  <c:x val="0"/>
                  <c:y val="-6.662520129135392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B0-4993-811D-29366E3F78DA}"/>
                </c:ext>
              </c:extLst>
            </c:dLbl>
            <c:dLbl>
              <c:idx val="16"/>
              <c:layout>
                <c:manualLayout>
                  <c:x val="-2.3110752823675361E-3"/>
                  <c:y val="-3.227781851690217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B0-4993-811D-29366E3F78DA}"/>
                </c:ext>
              </c:extLst>
            </c:dLbl>
            <c:dLbl>
              <c:idx val="17"/>
              <c:layout>
                <c:manualLayout>
                  <c:x val="2.3110752823674511E-3"/>
                  <c:y val="-4.123795618898030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B0-4993-811D-29366E3F78DA}"/>
                </c:ext>
              </c:extLst>
            </c:dLbl>
            <c:dLbl>
              <c:idx val="18"/>
              <c:layout>
                <c:manualLayout>
                  <c:x val="-2.3110752823674511E-3"/>
                  <c:y val="-4.422466874633983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7B0-4993-811D-29366E3F78DA}"/>
                </c:ext>
              </c:extLst>
            </c:dLbl>
            <c:dLbl>
              <c:idx val="19"/>
              <c:layout>
                <c:manualLayout>
                  <c:x val="0"/>
                  <c:y val="-3.855564117783014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B0-4993-811D-29366E3F78DA}"/>
                </c:ext>
              </c:extLst>
            </c:dLbl>
            <c:dLbl>
              <c:idx val="20"/>
              <c:layout>
                <c:manualLayout>
                  <c:x val="-1.6947689622871265E-16"/>
                  <c:y val="-3.31766954293465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B0-4993-811D-29366E3F78DA}"/>
                </c:ext>
              </c:extLst>
            </c:dLbl>
            <c:dLbl>
              <c:idx val="21"/>
              <c:layout>
                <c:manualLayout>
                  <c:x val="-1.6947689622871265E-16"/>
                  <c:y val="-3.31766954293465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B0-4993-811D-29366E3F7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Hoja1!$F$4:$F$25</c:f>
              <c:strCache>
                <c:ptCount val="22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El Progreso</c:v>
                </c:pt>
                <c:pt idx="5">
                  <c:v>Escuintla</c:v>
                </c:pt>
                <c:pt idx="6">
                  <c:v>Guatemala</c:v>
                </c:pt>
                <c:pt idx="7">
                  <c:v>Huehuetenango</c:v>
                </c:pt>
                <c:pt idx="8">
                  <c:v>Interdepartamental</c:v>
                </c:pt>
                <c:pt idx="9">
                  <c:v>Izabal</c:v>
                </c:pt>
                <c:pt idx="10">
                  <c:v>Jalapa</c:v>
                </c:pt>
                <c:pt idx="11">
                  <c:v>Jutiapa</c:v>
                </c:pt>
                <c:pt idx="12">
                  <c:v>Petén</c:v>
                </c:pt>
                <c:pt idx="13">
                  <c:v>Quetzaltenango</c:v>
                </c:pt>
                <c:pt idx="14">
                  <c:v>Quiché</c:v>
                </c:pt>
                <c:pt idx="15">
                  <c:v>Sacatepéquez</c:v>
                </c:pt>
                <c:pt idx="16">
                  <c:v>San Marcos</c:v>
                </c:pt>
                <c:pt idx="17">
                  <c:v>Santa Rosa</c:v>
                </c:pt>
                <c:pt idx="18">
                  <c:v>Sololá</c:v>
                </c:pt>
                <c:pt idx="19">
                  <c:v>Suchitepéquez</c:v>
                </c:pt>
                <c:pt idx="20">
                  <c:v>Totonicapán</c:v>
                </c:pt>
                <c:pt idx="21">
                  <c:v>Zacapa</c:v>
                </c:pt>
              </c:strCache>
            </c:strRef>
          </c:cat>
          <c:val>
            <c:numRef>
              <c:f>Hoja1!$G$4:$G$25</c:f>
              <c:numCache>
                <c:formatCode>General</c:formatCode>
                <c:ptCount val="22"/>
                <c:pt idx="0">
                  <c:v>17</c:v>
                </c:pt>
                <c:pt idx="1">
                  <c:v>9</c:v>
                </c:pt>
                <c:pt idx="2">
                  <c:v>6</c:v>
                </c:pt>
                <c:pt idx="3">
                  <c:v>18</c:v>
                </c:pt>
                <c:pt idx="4">
                  <c:v>4</c:v>
                </c:pt>
                <c:pt idx="5">
                  <c:v>14</c:v>
                </c:pt>
                <c:pt idx="6">
                  <c:v>225</c:v>
                </c:pt>
                <c:pt idx="7">
                  <c:v>7</c:v>
                </c:pt>
                <c:pt idx="8">
                  <c:v>169</c:v>
                </c:pt>
                <c:pt idx="9">
                  <c:v>22</c:v>
                </c:pt>
                <c:pt idx="10">
                  <c:v>6</c:v>
                </c:pt>
                <c:pt idx="11">
                  <c:v>7</c:v>
                </c:pt>
                <c:pt idx="12">
                  <c:v>20</c:v>
                </c:pt>
                <c:pt idx="13">
                  <c:v>9</c:v>
                </c:pt>
                <c:pt idx="14">
                  <c:v>3</c:v>
                </c:pt>
                <c:pt idx="15">
                  <c:v>26</c:v>
                </c:pt>
                <c:pt idx="16">
                  <c:v>3</c:v>
                </c:pt>
                <c:pt idx="17">
                  <c:v>9</c:v>
                </c:pt>
                <c:pt idx="18">
                  <c:v>11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B0-4993-811D-29366E3F78DA}"/>
            </c:ext>
          </c:extLst>
        </c:ser>
        <c:dLbls>
          <c:showVal val="1"/>
        </c:dLbls>
        <c:overlap val="100"/>
        <c:axId val="121544704"/>
        <c:axId val="121546240"/>
      </c:barChart>
      <c:catAx>
        <c:axId val="12154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GT"/>
          </a:p>
        </c:txPr>
        <c:crossAx val="121546240"/>
        <c:crosses val="autoZero"/>
        <c:auto val="1"/>
        <c:lblAlgn val="ctr"/>
        <c:lblOffset val="100"/>
      </c:catAx>
      <c:valAx>
        <c:axId val="121546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GT"/>
          </a:p>
        </c:txPr>
        <c:crossAx val="1215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50" charset="0"/>
        </a:defRPr>
      </a:pPr>
      <a:endParaRPr lang="es-G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doughnutChart>
        <c:varyColors val="1"/>
        <c:ser>
          <c:idx val="0"/>
          <c:order val="0"/>
          <c:tx>
            <c:strRef>
              <c:f>Hoja2!$C$3</c:f>
              <c:strCache>
                <c:ptCount val="1"/>
                <c:pt idx="0">
                  <c:v>Cantidad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B-466E-87C5-AC538ACA8B8B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B-466E-87C5-AC538ACA8B8B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CB-466E-87C5-AC538ACA8B8B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CB-466E-87C5-AC538ACA8B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chemeClr val="lt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Hoja2!$B$4:$B$7</c:f>
              <c:strCache>
                <c:ptCount val="4"/>
                <c:pt idx="0">
                  <c:v>Academia</c:v>
                </c:pt>
                <c:pt idx="1">
                  <c:v>Privado</c:v>
                </c:pt>
                <c:pt idx="2">
                  <c:v>Público</c:v>
                </c:pt>
                <c:pt idx="3">
                  <c:v>Sociedad civil</c:v>
                </c:pt>
              </c:strCache>
            </c:strRef>
          </c:cat>
          <c:val>
            <c:numRef>
              <c:f>Hoja2!$C$4:$C$7</c:f>
              <c:numCache>
                <c:formatCode>General</c:formatCode>
                <c:ptCount val="4"/>
                <c:pt idx="0">
                  <c:v>21</c:v>
                </c:pt>
                <c:pt idx="1">
                  <c:v>9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CB-466E-87C5-AC538ACA8B8B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2498942647043158E-2"/>
          <c:y val="0.63119272597289122"/>
          <c:w val="0.22759140327619484"/>
          <c:h val="0.287878486990807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+mn-ea"/>
              <a:cs typeface="+mn-cs"/>
            </a:defRPr>
          </a:pPr>
          <a:endParaRPr lang="es-G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Montserrat" panose="00000500000000000000" pitchFamily="50" charset="0"/>
        </a:defRPr>
      </a:pPr>
      <a:endParaRPr lang="es-G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>
        <c:manualLayout>
          <c:layoutTarget val="inner"/>
          <c:xMode val="edge"/>
          <c:yMode val="edge"/>
          <c:x val="8.8819000237853024E-2"/>
          <c:y val="3.7198769037900696E-2"/>
          <c:w val="0.8892916303059184"/>
          <c:h val="0.66077072356901112"/>
        </c:manualLayout>
      </c:layout>
      <c:barChart>
        <c:barDir val="col"/>
        <c:grouping val="stacked"/>
        <c:ser>
          <c:idx val="0"/>
          <c:order val="0"/>
          <c:tx>
            <c:strRef>
              <c:f>Hoja1!$D$2</c:f>
              <c:strCache>
                <c:ptCount val="1"/>
                <c:pt idx="0">
                  <c:v>Academia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Hoja1!$C$3:$C$16</c:f>
              <c:strCache>
                <c:ptCount val="14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Escuintla</c:v>
                </c:pt>
                <c:pt idx="5">
                  <c:v>Huehuetenango</c:v>
                </c:pt>
                <c:pt idx="6">
                  <c:v>Izabal</c:v>
                </c:pt>
                <c:pt idx="7">
                  <c:v>Quetzaltenango</c:v>
                </c:pt>
                <c:pt idx="8">
                  <c:v>San Marcos</c:v>
                </c:pt>
                <c:pt idx="9">
                  <c:v>Santa Rosa</c:v>
                </c:pt>
                <c:pt idx="10">
                  <c:v>Sololá</c:v>
                </c:pt>
                <c:pt idx="11">
                  <c:v>Suchitepéquez</c:v>
                </c:pt>
                <c:pt idx="12">
                  <c:v>Totonicapán </c:v>
                </c:pt>
                <c:pt idx="13">
                  <c:v>Zacapa</c:v>
                </c:pt>
              </c:strCache>
            </c:strRef>
          </c:cat>
          <c:val>
            <c:numRef>
              <c:f>Hoja1!$D$3:$D$16</c:f>
              <c:numCache>
                <c:formatCode>0%</c:formatCode>
                <c:ptCount val="14"/>
                <c:pt idx="0">
                  <c:v>0.33000000000000007</c:v>
                </c:pt>
                <c:pt idx="1">
                  <c:v>0.2</c:v>
                </c:pt>
                <c:pt idx="2">
                  <c:v>0.1</c:v>
                </c:pt>
                <c:pt idx="3">
                  <c:v>0.33000000000000007</c:v>
                </c:pt>
                <c:pt idx="4">
                  <c:v>0.33000000000000007</c:v>
                </c:pt>
                <c:pt idx="5">
                  <c:v>0.58000000000000007</c:v>
                </c:pt>
                <c:pt idx="6">
                  <c:v>0.2</c:v>
                </c:pt>
                <c:pt idx="7">
                  <c:v>0.4</c:v>
                </c:pt>
                <c:pt idx="8">
                  <c:v>0.33000000000000007</c:v>
                </c:pt>
                <c:pt idx="10">
                  <c:v>0.22000000000000003</c:v>
                </c:pt>
                <c:pt idx="11">
                  <c:v>0.33000000000000007</c:v>
                </c:pt>
                <c:pt idx="1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4-4CF9-83D0-0336FD0B370A}"/>
            </c:ext>
          </c:extLst>
        </c:ser>
        <c:ser>
          <c:idx val="1"/>
          <c:order val="1"/>
          <c:tx>
            <c:strRef>
              <c:f>Hoja1!$E$2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Hoja1!$C$3:$C$16</c:f>
              <c:strCache>
                <c:ptCount val="14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Escuintla</c:v>
                </c:pt>
                <c:pt idx="5">
                  <c:v>Huehuetenango</c:v>
                </c:pt>
                <c:pt idx="6">
                  <c:v>Izabal</c:v>
                </c:pt>
                <c:pt idx="7">
                  <c:v>Quetzaltenango</c:v>
                </c:pt>
                <c:pt idx="8">
                  <c:v>San Marcos</c:v>
                </c:pt>
                <c:pt idx="9">
                  <c:v>Santa Rosa</c:v>
                </c:pt>
                <c:pt idx="10">
                  <c:v>Sololá</c:v>
                </c:pt>
                <c:pt idx="11">
                  <c:v>Suchitepéquez</c:v>
                </c:pt>
                <c:pt idx="12">
                  <c:v>Totonicapán </c:v>
                </c:pt>
                <c:pt idx="13">
                  <c:v>Zacapa</c:v>
                </c:pt>
              </c:strCache>
            </c:strRef>
          </c:cat>
          <c:val>
            <c:numRef>
              <c:f>Hoja1!$E$3:$E$16</c:f>
              <c:numCache>
                <c:formatCode>General</c:formatCode>
                <c:ptCount val="14"/>
                <c:pt idx="2" formatCode="0%">
                  <c:v>0.4</c:v>
                </c:pt>
                <c:pt idx="5" formatCode="0%">
                  <c:v>0.25</c:v>
                </c:pt>
                <c:pt idx="6" formatCode="0%">
                  <c:v>0.2</c:v>
                </c:pt>
                <c:pt idx="10" formatCode="0%">
                  <c:v>0.22000000000000003</c:v>
                </c:pt>
                <c:pt idx="11" formatCode="0%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4-4CF9-83D0-0336FD0B370A}"/>
            </c:ext>
          </c:extLst>
        </c:ser>
        <c:ser>
          <c:idx val="2"/>
          <c:order val="2"/>
          <c:tx>
            <c:strRef>
              <c:f>Hoja1!$F$2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Hoja1!$C$3:$C$16</c:f>
              <c:strCache>
                <c:ptCount val="14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Escuintla</c:v>
                </c:pt>
                <c:pt idx="5">
                  <c:v>Huehuetenango</c:v>
                </c:pt>
                <c:pt idx="6">
                  <c:v>Izabal</c:v>
                </c:pt>
                <c:pt idx="7">
                  <c:v>Quetzaltenango</c:v>
                </c:pt>
                <c:pt idx="8">
                  <c:v>San Marcos</c:v>
                </c:pt>
                <c:pt idx="9">
                  <c:v>Santa Rosa</c:v>
                </c:pt>
                <c:pt idx="10">
                  <c:v>Sololá</c:v>
                </c:pt>
                <c:pt idx="11">
                  <c:v>Suchitepéquez</c:v>
                </c:pt>
                <c:pt idx="12">
                  <c:v>Totonicapán </c:v>
                </c:pt>
                <c:pt idx="13">
                  <c:v>Zacapa</c:v>
                </c:pt>
              </c:strCache>
            </c:strRef>
          </c:cat>
          <c:val>
            <c:numRef>
              <c:f>Hoja1!$F$3:$F$16</c:f>
              <c:numCache>
                <c:formatCode>0%</c:formatCode>
                <c:ptCount val="14"/>
                <c:pt idx="0">
                  <c:v>0.67000000000000015</c:v>
                </c:pt>
                <c:pt idx="1">
                  <c:v>0.60000000000000009</c:v>
                </c:pt>
                <c:pt idx="2">
                  <c:v>0.5</c:v>
                </c:pt>
                <c:pt idx="3">
                  <c:v>0.33000000000000007</c:v>
                </c:pt>
                <c:pt idx="5">
                  <c:v>0.17</c:v>
                </c:pt>
                <c:pt idx="6">
                  <c:v>0.4</c:v>
                </c:pt>
                <c:pt idx="7">
                  <c:v>0.4</c:v>
                </c:pt>
                <c:pt idx="8">
                  <c:v>0.33000000000000007</c:v>
                </c:pt>
                <c:pt idx="9">
                  <c:v>1</c:v>
                </c:pt>
                <c:pt idx="10">
                  <c:v>0.33000000000000007</c:v>
                </c:pt>
                <c:pt idx="11">
                  <c:v>0.33000000000000007</c:v>
                </c:pt>
                <c:pt idx="12">
                  <c:v>1</c:v>
                </c:pt>
                <c:pt idx="1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94-4CF9-83D0-0336FD0B370A}"/>
            </c:ext>
          </c:extLst>
        </c:ser>
        <c:ser>
          <c:idx val="3"/>
          <c:order val="3"/>
          <c:tx>
            <c:strRef>
              <c:f>Hoja1!$G$2</c:f>
              <c:strCache>
                <c:ptCount val="1"/>
                <c:pt idx="0">
                  <c:v>Sociedad Civil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Hoja1!$C$3:$C$16</c:f>
              <c:strCache>
                <c:ptCount val="14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Escuintla</c:v>
                </c:pt>
                <c:pt idx="5">
                  <c:v>Huehuetenango</c:v>
                </c:pt>
                <c:pt idx="6">
                  <c:v>Izabal</c:v>
                </c:pt>
                <c:pt idx="7">
                  <c:v>Quetzaltenango</c:v>
                </c:pt>
                <c:pt idx="8">
                  <c:v>San Marcos</c:v>
                </c:pt>
                <c:pt idx="9">
                  <c:v>Santa Rosa</c:v>
                </c:pt>
                <c:pt idx="10">
                  <c:v>Sololá</c:v>
                </c:pt>
                <c:pt idx="11">
                  <c:v>Suchitepéquez</c:v>
                </c:pt>
                <c:pt idx="12">
                  <c:v>Totonicapán </c:v>
                </c:pt>
                <c:pt idx="13">
                  <c:v>Zacapa</c:v>
                </c:pt>
              </c:strCache>
            </c:strRef>
          </c:cat>
          <c:val>
            <c:numRef>
              <c:f>Hoja1!$G$3:$G$16</c:f>
              <c:numCache>
                <c:formatCode>0%</c:formatCode>
                <c:ptCount val="14"/>
                <c:pt idx="1">
                  <c:v>0.2</c:v>
                </c:pt>
                <c:pt idx="3">
                  <c:v>0.33000000000000007</c:v>
                </c:pt>
                <c:pt idx="4">
                  <c:v>0.67000000000000015</c:v>
                </c:pt>
                <c:pt idx="6">
                  <c:v>0.2</c:v>
                </c:pt>
                <c:pt idx="7">
                  <c:v>0.2</c:v>
                </c:pt>
                <c:pt idx="8">
                  <c:v>0.33000000000000007</c:v>
                </c:pt>
                <c:pt idx="10">
                  <c:v>0.22000000000000003</c:v>
                </c:pt>
                <c:pt idx="1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94-4CF9-83D0-0336FD0B370A}"/>
            </c:ext>
          </c:extLst>
        </c:ser>
        <c:dLbls/>
        <c:overlap val="100"/>
        <c:axId val="70641152"/>
        <c:axId val="70642688"/>
      </c:barChart>
      <c:catAx>
        <c:axId val="70641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GT"/>
          </a:p>
        </c:txPr>
        <c:crossAx val="70642688"/>
        <c:crosses val="autoZero"/>
        <c:auto val="1"/>
        <c:lblAlgn val="ctr"/>
        <c:lblOffset val="100"/>
      </c:catAx>
      <c:valAx>
        <c:axId val="70642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GT"/>
          </a:p>
        </c:txPr>
        <c:crossAx val="706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es-G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E1-410C-800A-26FC076E0EF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E1-410C-800A-26FC076E0EF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E1-410C-800A-26FC076E0EF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E1-410C-800A-26FC076E0EFF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E1-410C-800A-26FC076E0EFF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AE1-410C-800A-26FC076E0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000" b="1" i="0" u="none" strike="noStrike" kern="1200" baseline="0">
                    <a:solidFill>
                      <a:schemeClr val="lt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'Sector '!$H$3:$H$8</c:f>
              <c:strCache>
                <c:ptCount val="6"/>
                <c:pt idx="0">
                  <c:v>Academia</c:v>
                </c:pt>
                <c:pt idx="1">
                  <c:v>Prensa</c:v>
                </c:pt>
                <c:pt idx="2">
                  <c:v>Privado</c:v>
                </c:pt>
                <c:pt idx="3">
                  <c:v>Público</c:v>
                </c:pt>
                <c:pt idx="4">
                  <c:v>Sociedad civil</c:v>
                </c:pt>
                <c:pt idx="5">
                  <c:v>No menciona </c:v>
                </c:pt>
              </c:strCache>
            </c:strRef>
          </c:cat>
          <c:val>
            <c:numRef>
              <c:f>'Sector '!$I$3:$I$8</c:f>
              <c:numCache>
                <c:formatCode>General</c:formatCode>
                <c:ptCount val="6"/>
                <c:pt idx="0">
                  <c:v>195</c:v>
                </c:pt>
                <c:pt idx="1">
                  <c:v>16</c:v>
                </c:pt>
                <c:pt idx="2">
                  <c:v>55</c:v>
                </c:pt>
                <c:pt idx="3">
                  <c:v>259</c:v>
                </c:pt>
                <c:pt idx="4">
                  <c:v>133</c:v>
                </c:pt>
                <c:pt idx="5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AE1-410C-800A-26FC076E0EFF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7431965805556148E-3"/>
          <c:y val="0.13686775978809074"/>
          <c:w val="0.29558489652574033"/>
          <c:h val="0.785350215791725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ea typeface="+mn-ea"/>
              <a:cs typeface="Mongolian Baiti" panose="03000500000000000000" pitchFamily="66" charset="0"/>
            </a:defRPr>
          </a:pPr>
          <a:endParaRPr lang="es-G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E3-48AE-B8CE-00B5D1E7E2D3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6BE3-48AE-B8CE-00B5D1E7E2D3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6BE3-48AE-B8CE-00B5D1E7E2D3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6BE3-48AE-B8CE-00B5D1E7E2D3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6BE3-48AE-B8CE-00B5D1E7E2D3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B-6BE3-48AE-B8CE-00B5D1E7E2D3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D-6BE3-48AE-B8CE-00B5D1E7E2D3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F-6BE3-48AE-B8CE-00B5D1E7E2D3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11-6BE3-48AE-B8CE-00B5D1E7E2D3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13-6BE3-48AE-B8CE-00B5D1E7E2D3}"/>
              </c:ext>
            </c:extLst>
          </c:dPt>
          <c:dPt>
            <c:idx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BE3-48AE-B8CE-00B5D1E7E2D3}"/>
              </c:ext>
            </c:extLst>
          </c:dPt>
          <c:dPt>
            <c:idx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17-6BE3-48AE-B8CE-00B5D1E7E2D3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19-6BE3-48AE-B8CE-00B5D1E7E2D3}"/>
              </c:ext>
            </c:extLst>
          </c:dPt>
          <c:dPt>
            <c:idx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1B-B41E-4361-B048-97A3D0155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Departamentos!$I$3:$I$17</c:f>
              <c:strCache>
                <c:ptCount val="15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Huehuetenango</c:v>
                </c:pt>
                <c:pt idx="5">
                  <c:v>Izabal</c:v>
                </c:pt>
                <c:pt idx="6">
                  <c:v>Petén</c:v>
                </c:pt>
                <c:pt idx="7">
                  <c:v>Quetzaltenango</c:v>
                </c:pt>
                <c:pt idx="8">
                  <c:v>Sacatepéquez</c:v>
                </c:pt>
                <c:pt idx="9">
                  <c:v>San Marcos</c:v>
                </c:pt>
                <c:pt idx="10">
                  <c:v>Santa Rosa</c:v>
                </c:pt>
                <c:pt idx="11">
                  <c:v>Sololá</c:v>
                </c:pt>
                <c:pt idx="12">
                  <c:v>Suchitepéquez</c:v>
                </c:pt>
                <c:pt idx="13">
                  <c:v>Totonicapán</c:v>
                </c:pt>
                <c:pt idx="14">
                  <c:v>Zacapa</c:v>
                </c:pt>
              </c:strCache>
            </c:strRef>
          </c:cat>
          <c:val>
            <c:numRef>
              <c:f>Departamentos!$J$3:$J$17</c:f>
              <c:numCache>
                <c:formatCode>General</c:formatCode>
                <c:ptCount val="15"/>
                <c:pt idx="0">
                  <c:v>57</c:v>
                </c:pt>
                <c:pt idx="1">
                  <c:v>64</c:v>
                </c:pt>
                <c:pt idx="2">
                  <c:v>43</c:v>
                </c:pt>
                <c:pt idx="3">
                  <c:v>20</c:v>
                </c:pt>
                <c:pt idx="4">
                  <c:v>67</c:v>
                </c:pt>
                <c:pt idx="5">
                  <c:v>33</c:v>
                </c:pt>
                <c:pt idx="6">
                  <c:v>107</c:v>
                </c:pt>
                <c:pt idx="7">
                  <c:v>69</c:v>
                </c:pt>
                <c:pt idx="8">
                  <c:v>40</c:v>
                </c:pt>
                <c:pt idx="9">
                  <c:v>61</c:v>
                </c:pt>
                <c:pt idx="10">
                  <c:v>35</c:v>
                </c:pt>
                <c:pt idx="11">
                  <c:v>57</c:v>
                </c:pt>
                <c:pt idx="12">
                  <c:v>66</c:v>
                </c:pt>
                <c:pt idx="13">
                  <c:v>37</c:v>
                </c:pt>
                <c:pt idx="1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BE3-48AE-B8CE-00B5D1E7E2D3}"/>
            </c:ext>
          </c:extLst>
        </c:ser>
        <c:dLbls>
          <c:showVal val="1"/>
        </c:dLbls>
        <c:gapWidth val="100"/>
        <c:overlap val="-24"/>
        <c:axId val="121996416"/>
        <c:axId val="121997952"/>
      </c:barChart>
      <c:catAx>
        <c:axId val="121996416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GT"/>
          </a:p>
        </c:txPr>
        <c:crossAx val="121997952"/>
        <c:crosses val="autoZero"/>
        <c:auto val="1"/>
        <c:lblAlgn val="ctr"/>
        <c:lblOffset val="100"/>
      </c:catAx>
      <c:valAx>
        <c:axId val="12199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219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13-4025-A423-4F5943FCE46D}"/>
              </c:ext>
            </c:extLst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13-4025-A423-4F5943FCE46D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13-4025-A423-4F5943FCE46D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13-4025-A423-4F5943FCE46D}"/>
              </c:ext>
            </c:extLst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13-4025-A423-4F5943FCE46D}"/>
              </c:ext>
            </c:extLst>
          </c:dPt>
          <c:dPt>
            <c:idx val="5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13-4025-A423-4F5943FCE46D}"/>
              </c:ext>
            </c:extLst>
          </c:dPt>
          <c:dPt>
            <c:idx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013-4025-A423-4F5943FCE46D}"/>
              </c:ext>
            </c:extLst>
          </c:dPt>
          <c:dPt>
            <c:idx val="7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013-4025-A423-4F5943FCE46D}"/>
              </c:ext>
            </c:extLst>
          </c:dPt>
          <c:dPt>
            <c:idx val="8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013-4025-A423-4F5943FCE4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Departamentos!$I$3:$I$11</c:f>
              <c:strCache>
                <c:ptCount val="9"/>
                <c:pt idx="0">
                  <c:v>Alta Verapaz</c:v>
                </c:pt>
                <c:pt idx="1">
                  <c:v>Chimaltenango</c:v>
                </c:pt>
                <c:pt idx="2">
                  <c:v>Chiquimula</c:v>
                </c:pt>
                <c:pt idx="3">
                  <c:v>Guatemala</c:v>
                </c:pt>
                <c:pt idx="4">
                  <c:v>Huehuetenango</c:v>
                </c:pt>
                <c:pt idx="5">
                  <c:v>Izabal </c:v>
                </c:pt>
                <c:pt idx="6">
                  <c:v>Quetzaltenango</c:v>
                </c:pt>
                <c:pt idx="7">
                  <c:v>Quiché</c:v>
                </c:pt>
                <c:pt idx="8">
                  <c:v>Sacatepéquez</c:v>
                </c:pt>
              </c:strCache>
            </c:strRef>
          </c:cat>
          <c:val>
            <c:numRef>
              <c:f>Departamentos!$J$3:$J$11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16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013-4025-A423-4F5943FCE46D}"/>
            </c:ext>
          </c:extLst>
        </c:ser>
        <c:dLbls>
          <c:showVal val="1"/>
        </c:dLbls>
        <c:gapWidth val="100"/>
        <c:overlap val="-24"/>
        <c:axId val="122434688"/>
        <c:axId val="122436224"/>
      </c:barChart>
      <c:catAx>
        <c:axId val="122434688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GT"/>
          </a:p>
        </c:txPr>
        <c:crossAx val="122436224"/>
        <c:crosses val="autoZero"/>
        <c:auto val="1"/>
        <c:lblAlgn val="ctr"/>
        <c:lblOffset val="100"/>
      </c:catAx>
      <c:valAx>
        <c:axId val="122436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2243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E3-48AE-B8CE-00B5D1E7E2D3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6BE3-48AE-B8CE-00B5D1E7E2D3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6BE3-48AE-B8CE-00B5D1E7E2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Departamentos!$I$3:$I$5</c:f>
              <c:strCache>
                <c:ptCount val="3"/>
                <c:pt idx="0">
                  <c:v>ComunicaCti</c:v>
                </c:pt>
                <c:pt idx="1">
                  <c:v>ProcienciaGT</c:v>
                </c:pt>
                <c:pt idx="2">
                  <c:v>ProinnovaCTi</c:v>
                </c:pt>
              </c:strCache>
            </c:strRef>
          </c:cat>
          <c:val>
            <c:numRef>
              <c:f>Departamentos!$J$3:$J$5</c:f>
              <c:numCache>
                <c:formatCode>General</c:formatCode>
                <c:ptCount val="3"/>
                <c:pt idx="0">
                  <c:v>9</c:v>
                </c:pt>
                <c:pt idx="1">
                  <c:v>39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BE3-48AE-B8CE-00B5D1E7E2D3}"/>
            </c:ext>
          </c:extLst>
        </c:ser>
        <c:dLbls>
          <c:showVal val="1"/>
        </c:dLbls>
        <c:gapWidth val="100"/>
        <c:overlap val="-24"/>
        <c:axId val="122679680"/>
        <c:axId val="122681216"/>
      </c:barChart>
      <c:catAx>
        <c:axId val="122679680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GT"/>
          </a:p>
        </c:txPr>
        <c:crossAx val="122681216"/>
        <c:crosses val="autoZero"/>
        <c:auto val="1"/>
        <c:lblAlgn val="ctr"/>
        <c:lblOffset val="100"/>
      </c:catAx>
      <c:valAx>
        <c:axId val="12268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2267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/>
              <a:t>Para que las actividades de investigación e innovación puedan comenzar a influir en forma visible en la economía del país, el tamaño de la comunidad científica guatemalteca debería ser, al menos, unas 45 veces más grande (entre 1.000 y 1.200 investigadores/as EJC por millón de habitantes) 50% Sector productivo.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08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08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27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61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626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/>
              <a:t>Eliminar transiciones de la PPT. </a:t>
            </a: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2768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1014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85512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0882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C4A8-C5C2-47B2-B597-28A90F312DE1}" type="slidenum">
              <a:rPr lang="es-GT" smtClean="0"/>
              <a:pPr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734475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2253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08824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8551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35656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50637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01899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02752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ee4bb9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c8ee4bb9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91613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s-G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5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/>
              <a:t>Eliminar transiciones de la PPT. </a:t>
            </a: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5458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C4A8-C5C2-47B2-B597-28A90F312DE1}" type="slidenum">
              <a:rPr lang="es-GT" smtClean="0"/>
              <a:pPr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012287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s-GT" sz="1800" b="0" i="0" u="none" strike="noStrike" cap="none">
                <a:solidFill>
                  <a:srgbClr val="000000"/>
                </a:solidFill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t>4</a:t>
            </a:fld>
            <a:endParaRPr sz="18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0535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1791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1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4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su debida instrumentalización, desde la Secretaría Nacional de Ciencia y Tecnología hemos establecido nuevas directrices para cumplir con el rol de articulador entre los sectores estratégicos, entre los cuales se incluyen los siguientes: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0C4A8-C5C2-47B2-B597-28A90F312DE1}" type="slidenum">
              <a:rPr kumimoji="0" lang="es-G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G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8ee4bb9dc_0_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c8ee4bb9dc_0_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c8ee4bb9dc_0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c8ee4bb9dc_0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c8ee4bb9dc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8ee4bb9dc_0_15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c8ee4bb9dc_0_15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c8ee4bb9dc_0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c8ee4bb9dc_0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c8ee4bb9dc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527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146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308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781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561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831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341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156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97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8ee4bb9dc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c8ee4bb9dc_0_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c8ee4bb9dc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c8ee4bb9dc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8ee4bb9dc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8ee4bb9dc_0_10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c8ee4bb9dc_0_10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c8ee4bb9dc_0_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c8ee4bb9dc_0_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c8ee4bb9dc_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ee4bb9dc_0_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c8ee4bb9dc_0_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c8ee4bb9dc_0_10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c8ee4bb9dc_0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c8ee4bb9dc_0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c8ee4bb9dc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ee4bb9dc_0_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c8ee4bb9dc_0_1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c8ee4bb9dc_0_1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c8ee4bb9dc_0_1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c8ee4bb9dc_0_1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c8ee4bb9dc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c8ee4bb9dc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c8ee4bb9dc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8ee4bb9dc_0_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c8ee4bb9dc_0_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c8ee4bb9dc_0_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c8ee4bb9dc_0_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8ee4bb9dc_0_1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c8ee4bb9dc_0_1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c8ee4bb9dc_0_1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c8ee4bb9dc_0_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c8ee4bb9dc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c8ee4bb9dc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8ee4bb9dc_0_1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c8ee4bb9dc_0_1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c8ee4bb9dc_0_1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c8ee4bb9dc_0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c8ee4bb9dc_0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c8ee4bb9dc_0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8ee4bb9dc_0_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c8ee4bb9dc_0_14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c8ee4bb9dc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c8ee4bb9dc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c8ee4bb9dc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8ee4bb9dc_0_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c8ee4bb9dc_0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c8ee4bb9dc_0_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c8ee4bb9dc_0_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c8ee4bb9dc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351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image" Target="../media/image6.wmf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cyt.gob.gt/portal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B9FF04-CA78-4D8E-891B-11D428DCA2E8}"/>
              </a:ext>
            </a:extLst>
          </p:cNvPr>
          <p:cNvSpPr txBox="1"/>
          <p:nvPr/>
        </p:nvSpPr>
        <p:spPr>
          <a:xfrm>
            <a:off x="3895130" y="961740"/>
            <a:ext cx="78614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400" b="1" dirty="0">
                <a:solidFill>
                  <a:schemeClr val="bg1"/>
                </a:solidFill>
                <a:latin typeface="Montserrat"/>
              </a:rPr>
              <a:t>Presupuesto abierto 2021</a:t>
            </a:r>
          </a:p>
          <a:p>
            <a:pPr algn="ctr"/>
            <a:endParaRPr lang="es-GT" sz="4400" b="1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es-GT" sz="4400" b="1" dirty="0">
                <a:solidFill>
                  <a:schemeClr val="bg1"/>
                </a:solidFill>
                <a:latin typeface="Montserrat"/>
              </a:rPr>
              <a:t>Secretaría Nacional de Ciencia y Tecnología (</a:t>
            </a:r>
            <a:r>
              <a:rPr lang="es-GT" sz="4400" b="1" dirty="0" err="1">
                <a:solidFill>
                  <a:schemeClr val="bg1"/>
                </a:solidFill>
                <a:latin typeface="Montserrat"/>
              </a:rPr>
              <a:t>Senacyt</a:t>
            </a:r>
            <a:r>
              <a:rPr lang="es-GT" sz="4400" b="1" dirty="0">
                <a:solidFill>
                  <a:schemeClr val="bg1"/>
                </a:solidFill>
                <a:latin typeface="Montserrat"/>
              </a:rPr>
              <a:t>) </a:t>
            </a:r>
            <a:endParaRPr lang="es-GT" sz="2800" b="1" dirty="0">
              <a:solidFill>
                <a:schemeClr val="bg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37352"/>
            <a:ext cx="1914535" cy="61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SECRETARÍA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NACIONAL 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CIENCIA Y TECNOLOGÍA</a:t>
            </a:r>
          </a:p>
        </p:txBody>
      </p:sp>
      <p:pic>
        <p:nvPicPr>
          <p:cNvPr id="6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2F381A08-7A56-4020-8C79-15B2855A2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4719" y="1"/>
            <a:ext cx="1238414" cy="12384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45FB089-2C32-4A42-BA7C-5DED02F09417}"/>
              </a:ext>
            </a:extLst>
          </p:cNvPr>
          <p:cNvSpPr txBox="1"/>
          <p:nvPr/>
        </p:nvSpPr>
        <p:spPr>
          <a:xfrm>
            <a:off x="3624942" y="141406"/>
            <a:ext cx="615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</a:rPr>
              <a:t>Estrategias institucionales para el desarrollo de la CTI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97D52F-9552-442A-8B56-A94C6FCF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596" y="5129532"/>
            <a:ext cx="667076" cy="6670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56932BB-AE55-431F-B653-B63BC7FA0F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596" y="2761924"/>
            <a:ext cx="667076" cy="6670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17CBFE7-AFF4-46F8-BC02-B47628E00A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596" y="1649458"/>
            <a:ext cx="667076" cy="6670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E60B4AA-9FA0-4625-94F2-981C7CCC5AE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398" y="3874390"/>
            <a:ext cx="817472" cy="817472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CCF981FC-A659-4943-BA1A-F242E075E12A}"/>
              </a:ext>
            </a:extLst>
          </p:cNvPr>
          <p:cNvSpPr txBox="1"/>
          <p:nvPr/>
        </p:nvSpPr>
        <p:spPr>
          <a:xfrm>
            <a:off x="2181245" y="1395403"/>
            <a:ext cx="9624313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1. ARTICULACIÓN INTERSECTORIAL DEL SINCYT </a:t>
            </a:r>
          </a:p>
          <a:p>
            <a:endParaRPr lang="es-ES" sz="1600" b="1" dirty="0"/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 ORIENTACIÓN Y VINCULACIÓN DE LA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CTi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A PRIORIDADES NACIONALES DE DESARROLLO DEL PAÍS</a:t>
            </a:r>
            <a:endParaRPr lang="es-E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s-ES" sz="1600" b="1" dirty="0"/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3. FORMACIÓN DE TALENTO HUMANO DE ALTO NIVEL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s-ES" sz="1600" b="1" dirty="0"/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4. RELACIONES CON EL MUNDO 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3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4899560" y="89824"/>
            <a:ext cx="53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Contexto nacional 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46" y="1360967"/>
            <a:ext cx="9626186" cy="54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94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4371375" y="120192"/>
            <a:ext cx="53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Contexto nacional 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6692" y="1318437"/>
            <a:ext cx="9369662" cy="5263116"/>
          </a:xfrm>
        </p:spPr>
      </p:pic>
    </p:spTree>
    <p:extLst>
      <p:ext uri="{BB962C8B-B14F-4D97-AF65-F5344CB8AC3E}">
        <p14:creationId xmlns:p14="http://schemas.microsoft.com/office/powerpoint/2010/main" xmlns="" val="8456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2F381A08-7A56-4020-8C79-15B2855A2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4719" y="1"/>
            <a:ext cx="1238414" cy="123841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017817" y="100150"/>
            <a:ext cx="53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Contexto nacional 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16" y="1352486"/>
            <a:ext cx="9431079" cy="52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3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/>
        </p:nvSpPr>
        <p:spPr>
          <a:xfrm>
            <a:off x="412148" y="1369274"/>
            <a:ext cx="1115509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5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El Consejo Nacional de Ciencia y Tecnología (Concyt), a través de </a:t>
            </a:r>
            <a:endParaRPr>
              <a:solidFill>
                <a:schemeClr val="tx1"/>
              </a:solidFill>
              <a:latin typeface="Montserra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5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la Secretaría Nacional de Ciencia y Tecnología (Senacyt), </a:t>
            </a:r>
            <a:r>
              <a:rPr lang="es-GT" sz="2500" b="0" i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invitan a participar en la </a:t>
            </a:r>
            <a:r>
              <a:rPr lang="es-GT" sz="2500" b="1" i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CONVOCATORIA CTi 1-2021 </a:t>
            </a:r>
            <a:r>
              <a:rPr lang="es-GT" sz="2500" b="0" i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con la presentación de perfiles de:</a:t>
            </a:r>
            <a:endParaRPr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F351B3E-B60D-354E-8814-99C9AAD216FC}"/>
              </a:ext>
            </a:extLst>
          </p:cNvPr>
          <p:cNvSpPr/>
          <p:nvPr/>
        </p:nvSpPr>
        <p:spPr>
          <a:xfrm>
            <a:off x="436957" y="3588110"/>
            <a:ext cx="4287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6C6D74"/>
              </a:buClr>
              <a:buSzPts val="2500"/>
              <a:buFont typeface="Arial"/>
              <a:buChar char="•"/>
            </a:pPr>
            <a:r>
              <a:rPr lang="es-GT" sz="20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Investigación</a:t>
            </a:r>
            <a:endParaRPr lang="es-GT" sz="1100">
              <a:solidFill>
                <a:schemeClr val="tx1"/>
              </a:solidFill>
              <a:latin typeface="Montserrat" pitchFamily="2" charset="77"/>
            </a:endParaRPr>
          </a:p>
          <a:p>
            <a:pPr marL="285750" lvl="0" indent="-285750">
              <a:buClr>
                <a:srgbClr val="6C6D74"/>
              </a:buClr>
              <a:buSzPts val="2500"/>
              <a:buFont typeface="Arial"/>
              <a:buChar char="•"/>
            </a:pPr>
            <a:r>
              <a:rPr lang="es-GT" sz="20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Innovación</a:t>
            </a:r>
            <a:endParaRPr lang="es-GT" sz="1100">
              <a:solidFill>
                <a:schemeClr val="tx1"/>
              </a:solidFill>
              <a:latin typeface="Montserrat" pitchFamily="2" charset="77"/>
            </a:endParaRPr>
          </a:p>
          <a:p>
            <a:pPr marL="285750" lvl="0" indent="-285750">
              <a:buClr>
                <a:srgbClr val="6C6D74"/>
              </a:buClr>
              <a:buSzPts val="2500"/>
              <a:buFont typeface="Arial"/>
              <a:buChar char="•"/>
            </a:pPr>
            <a:r>
              <a:rPr lang="es-GT" sz="20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Transferencia tecnológica</a:t>
            </a:r>
            <a:endParaRPr lang="es-GT" sz="1100">
              <a:solidFill>
                <a:schemeClr val="tx1"/>
              </a:solidFill>
              <a:latin typeface="Montserrat" pitchFamily="2" charset="77"/>
            </a:endParaRPr>
          </a:p>
          <a:p>
            <a:pPr marL="285750" lvl="0" indent="-285750">
              <a:buClr>
                <a:srgbClr val="6C6D74"/>
              </a:buClr>
              <a:buSzPts val="2500"/>
              <a:buFont typeface="Arial"/>
              <a:buChar char="•"/>
            </a:pPr>
            <a:r>
              <a:rPr lang="es-GT" sz="20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Emprendimiento científico-tecnológico </a:t>
            </a:r>
            <a:endParaRPr lang="es-GT" sz="1100">
              <a:solidFill>
                <a:schemeClr val="tx1"/>
              </a:solidFill>
              <a:latin typeface="Montserrat" pitchFamily="2" charset="77"/>
            </a:endParaRPr>
          </a:p>
          <a:p>
            <a:pPr marL="285750" lvl="0" indent="-285750">
              <a:buClr>
                <a:srgbClr val="6C6D74"/>
              </a:buClr>
              <a:buSzPts val="2500"/>
              <a:buFont typeface="Arial"/>
              <a:buChar char="•"/>
            </a:pPr>
            <a:r>
              <a:rPr lang="es-GT" sz="200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Proyectos para la divulgación y difusión de la ciencia, tecnología e innovación</a:t>
            </a:r>
            <a:endParaRPr lang="es-GT" sz="11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655A361-4FBA-F74D-9CCF-F6AE5936FE05}"/>
              </a:ext>
            </a:extLst>
          </p:cNvPr>
          <p:cNvSpPr/>
          <p:nvPr/>
        </p:nvSpPr>
        <p:spPr>
          <a:xfrm>
            <a:off x="7797709" y="3052148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GT" sz="2000" b="1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En los temas</a:t>
            </a:r>
            <a:endParaRPr lang="es-GT" b="1">
              <a:solidFill>
                <a:schemeClr val="tx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6" name="Imagen 1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xmlns="" id="{F7CF1570-641F-4AE0-9EE3-7C9F94BEC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32" y="3716930"/>
            <a:ext cx="2154830" cy="1153098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xmlns="" id="{5A28B7B7-F721-41DB-BF8E-430D1DD88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68" y="3716930"/>
            <a:ext cx="2145305" cy="1153098"/>
          </a:xfrm>
          <a:prstGeom prst="rect">
            <a:avLst/>
          </a:prstGeom>
        </p:spPr>
      </p:pic>
      <p:pic>
        <p:nvPicPr>
          <p:cNvPr id="18" name="Imagen 18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238BD423-605E-4891-9550-4674F0889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632" y="5021168"/>
            <a:ext cx="2154830" cy="1153098"/>
          </a:xfrm>
          <a:prstGeom prst="rect">
            <a:avLst/>
          </a:prstGeom>
        </p:spPr>
      </p:pic>
      <p:pic>
        <p:nvPicPr>
          <p:cNvPr id="19" name="Imagen 19">
            <a:extLst>
              <a:ext uri="{FF2B5EF4-FFF2-40B4-BE49-F238E27FC236}">
                <a16:creationId xmlns:a16="http://schemas.microsoft.com/office/drawing/2014/main" xmlns="" id="{C3F60C5C-C2CD-41A8-ABA8-652FA3AA3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469" y="5021168"/>
            <a:ext cx="2145305" cy="1153098"/>
          </a:xfrm>
          <a:prstGeom prst="rect">
            <a:avLst/>
          </a:prstGeom>
        </p:spPr>
      </p:pic>
      <p:pic>
        <p:nvPicPr>
          <p:cNvPr id="20" name="Imagen 20">
            <a:extLst>
              <a:ext uri="{FF2B5EF4-FFF2-40B4-BE49-F238E27FC236}">
                <a16:creationId xmlns:a16="http://schemas.microsoft.com/office/drawing/2014/main" xmlns="" id="{61EA5A59-9D41-4F72-9435-1B6EC9DEF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5417" y="3716930"/>
            <a:ext cx="2145305" cy="1153098"/>
          </a:xfrm>
          <a:prstGeom prst="rect">
            <a:avLst/>
          </a:prstGeom>
        </p:spPr>
      </p:pic>
      <p:pic>
        <p:nvPicPr>
          <p:cNvPr id="21" name="Imagen 21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EAC0EDC-4A15-41EB-AC14-997A165D9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418" y="5028627"/>
            <a:ext cx="2145305" cy="11530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E47BEA4-06ED-4859-8E3E-CE7041E35ECB}"/>
              </a:ext>
            </a:extLst>
          </p:cNvPr>
          <p:cNvSpPr/>
          <p:nvPr/>
        </p:nvSpPr>
        <p:spPr>
          <a:xfrm>
            <a:off x="0" y="1"/>
            <a:ext cx="11014745" cy="1098958"/>
          </a:xfrm>
          <a:prstGeom prst="rect">
            <a:avLst/>
          </a:prstGeom>
          <a:solidFill>
            <a:srgbClr val="062A4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08A2E54-879F-4065-BF60-94CF3AEFD3F4}"/>
              </a:ext>
            </a:extLst>
          </p:cNvPr>
          <p:cNvSpPr txBox="1">
            <a:spLocks/>
          </p:cNvSpPr>
          <p:nvPr/>
        </p:nvSpPr>
        <p:spPr>
          <a:xfrm>
            <a:off x="140360" y="243200"/>
            <a:ext cx="2871288" cy="612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NACIONAL DE</a:t>
            </a:r>
          </a:p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CIENCIA Y TECNOLOGÍA</a:t>
            </a:r>
          </a:p>
        </p:txBody>
      </p:sp>
      <p:pic>
        <p:nvPicPr>
          <p:cNvPr id="13" name="Imagen 1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0EC0CD4D-1C94-4183-A89E-FE54EE5C7E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949" b="11261"/>
          <a:stretch/>
        </p:blipFill>
        <p:spPr>
          <a:xfrm>
            <a:off x="11064404" y="0"/>
            <a:ext cx="1127596" cy="109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9C2CB0EF-808B-4D62-9E9E-54FFAA8176A6}"/>
              </a:ext>
            </a:extLst>
          </p:cNvPr>
          <p:cNvSpPr/>
          <p:nvPr/>
        </p:nvSpPr>
        <p:spPr>
          <a:xfrm>
            <a:off x="4052973" y="167712"/>
            <a:ext cx="7491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</a:rPr>
              <a:t>Programas de financiamiento</a:t>
            </a:r>
            <a:endParaRPr kumimoji="0" lang="es-GT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5892BEE3-63AA-421F-8754-D3A3A922F4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7333" y="2134167"/>
            <a:ext cx="3245576" cy="25896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33502CA9-2F37-4447-9DE7-B86F05DF5D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73496" y="1929850"/>
            <a:ext cx="2855375" cy="258966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85ED63AD-FEB4-4092-83F4-66A72130B7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51297" y="3633317"/>
            <a:ext cx="2572886" cy="280171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305156C-A997-43F0-93D5-930E2DE04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014" y="4161464"/>
            <a:ext cx="2963537" cy="22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61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37352"/>
            <a:ext cx="1914535" cy="61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SECRETARÍA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NACIONAL 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CIENCIA Y TECNOLOGÍA</a:t>
            </a:r>
          </a:p>
        </p:txBody>
      </p:sp>
      <p:pic>
        <p:nvPicPr>
          <p:cNvPr id="6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2F381A08-7A56-4020-8C79-15B2855A2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53586" y="0"/>
            <a:ext cx="1238414" cy="123841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5892BEE3-63AA-421F-8754-D3A3A922F4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3506" y="1400742"/>
            <a:ext cx="2550871" cy="22636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30EA1F6-6DC5-4E7E-88FC-03346D18CE52}"/>
              </a:ext>
            </a:extLst>
          </p:cNvPr>
          <p:cNvSpPr txBox="1"/>
          <p:nvPr/>
        </p:nvSpPr>
        <p:spPr>
          <a:xfrm>
            <a:off x="6629400" y="1461648"/>
            <a:ext cx="54292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>
                <a:latin typeface="Montserrat" panose="00000500000000000000" pitchFamily="50" charset="0"/>
              </a:rPr>
              <a:t>Brindar apoyo complementario a becas de estudio que permitan la generación de capacidades en producción científica, tecnológica e innovación.</a:t>
            </a:r>
            <a:endParaRPr lang="es-GT" sz="2300" dirty="0">
              <a:latin typeface="Montserrat" panose="00000500000000000000" pitchFamily="50" charset="0"/>
            </a:endParaRPr>
          </a:p>
        </p:txBody>
      </p:sp>
      <p:pic>
        <p:nvPicPr>
          <p:cNvPr id="10" name="Imagen 9" descr="Documentos Educa CTI 2018">
            <a:extLst>
              <a:ext uri="{FF2B5EF4-FFF2-40B4-BE49-F238E27FC236}">
                <a16:creationId xmlns:a16="http://schemas.microsoft.com/office/drawing/2014/main" xmlns="" id="{1AE4043C-6AFC-42F0-BAE7-E6937E5367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377" y="3792497"/>
            <a:ext cx="1788573" cy="256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8EEFB93-9F30-4855-986F-7FDFE700523F}"/>
              </a:ext>
            </a:extLst>
          </p:cNvPr>
          <p:cNvSpPr txBox="1"/>
          <p:nvPr/>
        </p:nvSpPr>
        <p:spPr>
          <a:xfrm>
            <a:off x="6629400" y="3373481"/>
            <a:ext cx="524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" panose="00000500000000000000" pitchFamily="50" charset="0"/>
              </a:rPr>
              <a:t>Priorizar la formación en el territorio nacional.</a:t>
            </a:r>
            <a:endParaRPr lang="es-GT" sz="2400" dirty="0">
              <a:latin typeface="Montserrat" panose="00000500000000000000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28BC187-B9F1-4F45-A7FA-261FD3E16D08}"/>
              </a:ext>
            </a:extLst>
          </p:cNvPr>
          <p:cNvSpPr txBox="1"/>
          <p:nvPr/>
        </p:nvSpPr>
        <p:spPr>
          <a:xfrm>
            <a:off x="4307425" y="1540431"/>
            <a:ext cx="206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50" charset="0"/>
              </a:rPr>
              <a:t>OBJETIVO:</a:t>
            </a:r>
            <a:endParaRPr lang="es-GT" sz="24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399FEE1-0022-4126-ACBA-C04D9F9DB925}"/>
              </a:ext>
            </a:extLst>
          </p:cNvPr>
          <p:cNvSpPr txBox="1"/>
          <p:nvPr/>
        </p:nvSpPr>
        <p:spPr>
          <a:xfrm>
            <a:off x="4359810" y="3433585"/>
            <a:ext cx="226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sz="2400" dirty="0"/>
              <a:t>ESTRATEGIA:</a:t>
            </a:r>
            <a:endParaRPr lang="es-GT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9D0764B-ABE0-416F-B406-77492594B464}"/>
              </a:ext>
            </a:extLst>
          </p:cNvPr>
          <p:cNvSpPr txBox="1"/>
          <p:nvPr/>
        </p:nvSpPr>
        <p:spPr>
          <a:xfrm>
            <a:off x="6477001" y="5574027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50" charset="0"/>
              </a:rPr>
              <a:t>Licenciaturas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50" charset="0"/>
              </a:rPr>
              <a:t>Posgrados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50" charset="0"/>
              </a:rPr>
              <a:t>Maestrías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50" charset="0"/>
              </a:rPr>
              <a:t>Doctorados</a:t>
            </a:r>
            <a:endParaRPr lang="es-GT" dirty="0">
              <a:latin typeface="Montserrat" panose="000005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8EA870A-0256-4BD9-A53E-86BE9240B9BF}"/>
              </a:ext>
            </a:extLst>
          </p:cNvPr>
          <p:cNvSpPr txBox="1"/>
          <p:nvPr/>
        </p:nvSpPr>
        <p:spPr>
          <a:xfrm>
            <a:off x="9386890" y="5608035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50" charset="0"/>
              </a:rPr>
              <a:t>Técnicos (competencias para la empleabilidad)</a:t>
            </a:r>
            <a:endParaRPr lang="es-GT" dirty="0">
              <a:latin typeface="Montserrat" panose="00000500000000000000" pitchFamily="50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0B45C9D7-FDBA-45E8-87B9-2731E06E45AC}"/>
              </a:ext>
            </a:extLst>
          </p:cNvPr>
          <p:cNvCxnSpPr>
            <a:cxnSpLocks/>
          </p:cNvCxnSpPr>
          <p:nvPr/>
        </p:nvCxnSpPr>
        <p:spPr>
          <a:xfrm flipH="1">
            <a:off x="7639051" y="4169417"/>
            <a:ext cx="1471612" cy="1290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8DDD374A-4678-47CA-9CDD-12D8CE70DE02}"/>
              </a:ext>
            </a:extLst>
          </p:cNvPr>
          <p:cNvCxnSpPr>
            <a:cxnSpLocks/>
          </p:cNvCxnSpPr>
          <p:nvPr/>
        </p:nvCxnSpPr>
        <p:spPr>
          <a:xfrm>
            <a:off x="9077328" y="4154437"/>
            <a:ext cx="1471612" cy="1290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FB2F538-C873-4802-B75F-F2CA02A9436F}"/>
              </a:ext>
            </a:extLst>
          </p:cNvPr>
          <p:cNvSpPr/>
          <p:nvPr/>
        </p:nvSpPr>
        <p:spPr>
          <a:xfrm>
            <a:off x="3004505" y="367095"/>
            <a:ext cx="53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FormaCTi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540A277-1CFD-40E4-9D30-AB9CC8021902}"/>
              </a:ext>
            </a:extLst>
          </p:cNvPr>
          <p:cNvSpPr/>
          <p:nvPr/>
        </p:nvSpPr>
        <p:spPr>
          <a:xfrm>
            <a:off x="0" y="1"/>
            <a:ext cx="11014745" cy="1098958"/>
          </a:xfrm>
          <a:prstGeom prst="rect">
            <a:avLst/>
          </a:prstGeom>
          <a:solidFill>
            <a:srgbClr val="062A4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8562435-4972-4A4C-A769-E620F248CDC4}"/>
              </a:ext>
            </a:extLst>
          </p:cNvPr>
          <p:cNvSpPr txBox="1">
            <a:spLocks/>
          </p:cNvSpPr>
          <p:nvPr/>
        </p:nvSpPr>
        <p:spPr>
          <a:xfrm>
            <a:off x="140360" y="243200"/>
            <a:ext cx="2871288" cy="612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NACIONAL DE</a:t>
            </a:r>
          </a:p>
          <a:p>
            <a:r>
              <a:rPr lang="es-GT" sz="1400" b="1" dirty="0">
                <a:solidFill>
                  <a:schemeClr val="bg1"/>
                </a:solidFill>
                <a:latin typeface="Montserrat SemiBold" pitchFamily="2" charset="77"/>
              </a:rPr>
              <a:t>CIENCIA Y TECNOLOGÍA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B0EC6A60-B37A-405D-96C9-94E22E1A86B9}"/>
              </a:ext>
            </a:extLst>
          </p:cNvPr>
          <p:cNvSpPr/>
          <p:nvPr/>
        </p:nvSpPr>
        <p:spPr>
          <a:xfrm>
            <a:off x="2465616" y="204924"/>
            <a:ext cx="8553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chemeClr val="bg1"/>
                </a:solidFill>
                <a:latin typeface="Montserrat" pitchFamily="2" charset="77"/>
              </a:rPr>
              <a:t>Reestructuración </a:t>
            </a:r>
            <a:r>
              <a:rPr lang="es-ES" sz="4000" b="1" dirty="0" err="1">
                <a:solidFill>
                  <a:schemeClr val="bg1"/>
                </a:solidFill>
                <a:latin typeface="Montserrat" pitchFamily="2" charset="77"/>
              </a:rPr>
              <a:t>FormaCTI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27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48A3323-56A6-4A1E-97DD-7623E55CCA9B}"/>
              </a:ext>
            </a:extLst>
          </p:cNvPr>
          <p:cNvSpPr txBox="1"/>
          <p:nvPr/>
        </p:nvSpPr>
        <p:spPr>
          <a:xfrm>
            <a:off x="3895130" y="5801108"/>
            <a:ext cx="764228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Times New Roman"/>
                <a:sym typeface="Arial"/>
              </a:rPr>
              <a:t>Difusión </a:t>
            </a:r>
            <a:r>
              <a:rPr kumimoji="0" lang="es-G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Times New Roman"/>
                <a:sym typeface="Arial"/>
              </a:rPr>
              <a:t>CTi</a:t>
            </a: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Times New Roman"/>
                <a:sym typeface="Arial"/>
              </a:rPr>
              <a:t> </a:t>
            </a:r>
            <a:r>
              <a:rPr kumimoji="0" lang="es-G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Times New Roman"/>
                <a:sym typeface="Arial"/>
              </a:rPr>
              <a:t>con enfoque territorial</a:t>
            </a: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B9FF04-CA78-4D8E-891B-11D428DCA2E8}"/>
              </a:ext>
            </a:extLst>
          </p:cNvPr>
          <p:cNvSpPr txBox="1"/>
          <p:nvPr/>
        </p:nvSpPr>
        <p:spPr>
          <a:xfrm>
            <a:off x="3895130" y="961740"/>
            <a:ext cx="786144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400" b="1" dirty="0">
                <a:solidFill>
                  <a:schemeClr val="bg1"/>
                </a:solidFill>
                <a:latin typeface="Montserrat"/>
              </a:rPr>
              <a:t>Resultados fases A y B Proyecto de difusión de la </a:t>
            </a:r>
            <a:r>
              <a:rPr lang="es-GT" sz="4400" b="1" dirty="0" err="1">
                <a:solidFill>
                  <a:schemeClr val="bg1"/>
                </a:solidFill>
                <a:latin typeface="Montserrat"/>
              </a:rPr>
              <a:t>CTi</a:t>
            </a:r>
            <a:r>
              <a:rPr lang="es-GT" sz="4400" b="1" dirty="0">
                <a:solidFill>
                  <a:schemeClr val="bg1"/>
                </a:solidFill>
                <a:latin typeface="Montserrat"/>
              </a:rPr>
              <a:t> con enfoque territorial</a:t>
            </a:r>
          </a:p>
          <a:p>
            <a:pPr algn="ctr"/>
            <a:endParaRPr lang="es-GT" sz="2800" b="1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es-GT" sz="2800" b="1" dirty="0">
                <a:solidFill>
                  <a:schemeClr val="bg1"/>
                </a:solidFill>
                <a:latin typeface="Montserrat"/>
              </a:rPr>
              <a:t>Marzo a julio de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54101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31FC66-B85D-49E6-AEE1-D1C03A9D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68" y="117182"/>
            <a:ext cx="4380914" cy="785852"/>
          </a:xfrm>
        </p:spPr>
        <p:txBody>
          <a:bodyPr/>
          <a:lstStyle/>
          <a:p>
            <a:r>
              <a:rPr lang="es-GT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Objetivos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78C864-A5AF-4289-8842-FC1EE1697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67" y="1156148"/>
            <a:ext cx="10665431" cy="1766661"/>
          </a:xfrm>
        </p:spPr>
        <p:txBody>
          <a:bodyPr>
            <a:normAutofit fontScale="62500" lnSpcReduction="20000"/>
          </a:bodyPr>
          <a:lstStyle/>
          <a:p>
            <a:pPr marL="114300" indent="0" algn="just" rtl="0" fontAlgn="base">
              <a:buNone/>
            </a:pPr>
            <a:r>
              <a:rPr lang="es-GT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Montserrat Medium" panose="00000600000000000000" pitchFamily="50" charset="0"/>
              </a:rPr>
              <a:t>Objetivo general</a:t>
            </a:r>
            <a:r>
              <a:rPr lang="es-GT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Montserrat Medium" panose="00000600000000000000" pitchFamily="50" charset="0"/>
              </a:rPr>
              <a:t> </a:t>
            </a:r>
            <a:endParaRPr lang="es-GT" sz="4000" b="0" i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lnSpc>
                <a:spcPct val="160000"/>
              </a:lnSpc>
            </a:pPr>
            <a:r>
              <a:rPr lang="es-GT" sz="4000" b="0" i="0" dirty="0"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Expandir la ciencia, la tecnología </a:t>
            </a:r>
            <a:r>
              <a:rPr lang="es-GT" sz="4000" dirty="0">
                <a:solidFill>
                  <a:srgbClr val="000000"/>
                </a:solidFill>
                <a:latin typeface="Montserrat Medium" panose="00000600000000000000" pitchFamily="50" charset="0"/>
              </a:rPr>
              <a:t>y la</a:t>
            </a:r>
            <a:r>
              <a:rPr lang="es-GT" sz="4000" b="0" i="0" dirty="0"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 innovación a nivel nacional. </a:t>
            </a:r>
            <a:endParaRPr lang="es-GT" sz="4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es-GT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495F1F22-BEB4-4397-84FB-ECE5485DBDC3}"/>
              </a:ext>
            </a:extLst>
          </p:cNvPr>
          <p:cNvSpPr txBox="1">
            <a:spLocks/>
          </p:cNvSpPr>
          <p:nvPr/>
        </p:nvSpPr>
        <p:spPr>
          <a:xfrm>
            <a:off x="688368" y="3020602"/>
            <a:ext cx="10665431" cy="336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 fontAlgn="base">
              <a:buFont typeface="Arial"/>
              <a:buNone/>
            </a:pPr>
            <a:r>
              <a:rPr lang="es-GT" sz="25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Objetivos específicos </a:t>
            </a:r>
            <a:r>
              <a:rPr lang="es-GT" sz="25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 </a:t>
            </a:r>
            <a:endParaRPr lang="es-GT" sz="25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GT" sz="2500" dirty="0">
                <a:solidFill>
                  <a:srgbClr val="000000"/>
                </a:solidFill>
                <a:latin typeface="Montserrat Medium" panose="00000600000000000000" pitchFamily="50" charset="0"/>
              </a:rPr>
              <a:t>Promover, a nivel nacional, las actividades en ciencia y tecnología que se realizan en la secretaría. </a:t>
            </a:r>
            <a:endParaRPr lang="es-GT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GT" sz="2500" dirty="0">
                <a:solidFill>
                  <a:srgbClr val="000000"/>
                </a:solidFill>
                <a:latin typeface="Montserrat Medium" panose="00000600000000000000" pitchFamily="50" charset="0"/>
              </a:rPr>
              <a:t>Motivar la investigación científica y la innovación tecnológica a nivel nacional.  </a:t>
            </a:r>
            <a:endParaRPr lang="es-GT" sz="2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GT" sz="2500" dirty="0">
                <a:solidFill>
                  <a:srgbClr val="000000"/>
                </a:solidFill>
                <a:latin typeface="Montserrat Medium" panose="00000600000000000000" pitchFamily="50" charset="0"/>
              </a:rPr>
              <a:t>Vincular a la secretaría con las organizaciones que realizan proyectos en ciencia, tecnología e innovación.  </a:t>
            </a:r>
            <a:endParaRPr lang="es-GT" sz="2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0">
              <a:buFont typeface="Arial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24177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F80984-ADD4-425C-B053-5F4F90DC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881"/>
            <a:ext cx="10515600" cy="1325700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Objetivos específicos</a:t>
            </a:r>
            <a:endParaRPr lang="es-GT" sz="25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84FD07-E83B-4009-84E5-B350EB69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8914"/>
            <a:ext cx="10515600" cy="4351200"/>
          </a:xfrm>
        </p:spPr>
        <p:txBody>
          <a:bodyPr>
            <a:normAutofit lnSpcReduction="10000"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Conocer los proyectos en ciencia, tecnología e innovación que se desarrollan en el país, más allá de la ciudad. </a:t>
            </a:r>
            <a:endParaRPr lang="es-ES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14300" indent="0" algn="just" rtl="0" fontAlgn="base">
              <a:buNone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  </a:t>
            </a:r>
            <a:endParaRPr lang="es-ES" sz="2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Identificar a los diferentes actores, a nivel nacional, involucrados en la divulgación de la </a:t>
            </a:r>
            <a:r>
              <a:rPr lang="es-ES" sz="2500" b="0" i="0" dirty="0" err="1">
                <a:solidFill>
                  <a:srgbClr val="000000"/>
                </a:solidFill>
                <a:effectLst/>
                <a:latin typeface="Montserrat Medium" panose="020B0604020202020204" charset="0"/>
              </a:rPr>
              <a:t>CTi</a:t>
            </a: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. </a:t>
            </a:r>
          </a:p>
          <a:p>
            <a:pPr marL="114300" indent="0" algn="just" rtl="0" fontAlgn="base">
              <a:buNone/>
            </a:pPr>
            <a:endParaRPr lang="es-ES" sz="2500" b="0" i="0" dirty="0">
              <a:solidFill>
                <a:srgbClr val="000000"/>
              </a:solidFill>
              <a:effectLst/>
              <a:latin typeface="Montserrat Medium" panose="020B060402020202020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Dar atención, en las diferentes regiones, a investigadores e innovadores para que tengan un mejor acceso a las herramientas y servicios de la </a:t>
            </a:r>
            <a:r>
              <a:rPr lang="es-ES" sz="2500" b="0" i="0" dirty="0" err="1">
                <a:solidFill>
                  <a:srgbClr val="000000"/>
                </a:solidFill>
                <a:effectLst/>
                <a:latin typeface="Montserrat Medium" panose="020B0604020202020204" charset="0"/>
              </a:rPr>
              <a:t>Senacyt</a:t>
            </a: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.  </a:t>
            </a:r>
          </a:p>
          <a:p>
            <a:pPr marL="114300" indent="0" algn="just" rtl="0" fontAlgn="base">
              <a:buNone/>
            </a:pPr>
            <a:endParaRPr lang="es-ES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25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Incentivar a las y los científicos a inscribirse en el DNI y DNE.  </a:t>
            </a:r>
            <a:endParaRPr lang="es-ES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s-G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1E5BBB2-66F2-478E-A4F3-8BDC8A4C23E2}"/>
              </a:ext>
            </a:extLst>
          </p:cNvPr>
          <p:cNvSpPr txBox="1">
            <a:spLocks/>
          </p:cNvSpPr>
          <p:nvPr/>
        </p:nvSpPr>
        <p:spPr>
          <a:xfrm>
            <a:off x="5424268" y="117182"/>
            <a:ext cx="4380914" cy="78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GT" sz="4800" b="1">
                <a:solidFill>
                  <a:schemeClr val="bg1"/>
                </a:solidFill>
                <a:latin typeface="Montserrat" panose="00000500000000000000" pitchFamily="50" charset="0"/>
              </a:rPr>
              <a:t>Objetivos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0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971800" y="-189958"/>
            <a:ext cx="7745013" cy="1546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itchFamily="2" charset="77"/>
              </a:rPr>
              <a:t>SISTEMA NACIONAL DE CIENCIA Y TECNOLOGÍA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itchFamily="2" charset="77"/>
              </a:rPr>
              <a:t>-SINCYT-</a:t>
            </a:r>
            <a:endParaRPr lang="es-GT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9613" y="0"/>
            <a:ext cx="914400" cy="91440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CC425FDA-4131-4567-B8E6-735CA732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419" y="1586283"/>
            <a:ext cx="6251274" cy="51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85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FC4F24-C570-406B-B0ED-9C608588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630"/>
            <a:ext cx="10515600" cy="4161355"/>
          </a:xfrm>
        </p:spPr>
        <p:txBody>
          <a:bodyPr>
            <a:noAutofit/>
          </a:bodyPr>
          <a:lstStyle/>
          <a:p>
            <a:pPr marL="84138" marR="0" lvl="0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tabLst>
                <a:tab pos="84138" algn="l"/>
              </a:tabLst>
              <a:defRPr/>
            </a:pP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El proyecto se realizará en tres etapas.</a:t>
            </a:r>
            <a:b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	</a:t>
            </a: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Etapa 1: Establecimiento de línea base. </a:t>
            </a:r>
            <a:b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	Etapa 2: Diseño de plan estratégico y prueba piloto. </a:t>
            </a:r>
            <a:b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E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	Etapa 3: Implementación a nivel nacional.</a:t>
            </a: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/>
            </a:r>
            <a:b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endParaRPr lang="es-GT" sz="24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7AF0B84-34AA-48A6-B06B-08E6441F22D7}"/>
              </a:ext>
            </a:extLst>
          </p:cNvPr>
          <p:cNvSpPr txBox="1"/>
          <p:nvPr/>
        </p:nvSpPr>
        <p:spPr>
          <a:xfrm>
            <a:off x="3865790" y="-56417"/>
            <a:ext cx="60987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/>
            </a:r>
            <a:b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GT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Operatividad</a:t>
            </a:r>
            <a:endParaRPr lang="es-G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9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AFE75D-A3D5-44E8-A738-43FDFFD0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837" y="928468"/>
            <a:ext cx="10817806" cy="5929532"/>
          </a:xfrm>
        </p:spPr>
        <p:txBody>
          <a:bodyPr>
            <a:normAutofit fontScale="92500" lnSpcReduction="10000"/>
          </a:bodyPr>
          <a:lstStyle/>
          <a:p>
            <a:pPr marL="114300" indent="0" algn="just" rtl="0" fontAlgn="base">
              <a:buNone/>
            </a:pPr>
            <a:r>
              <a:rPr lang="es-ES" sz="3000" b="1" i="0" dirty="0">
                <a:solidFill>
                  <a:schemeClr val="bg2"/>
                </a:solidFill>
                <a:effectLst/>
                <a:latin typeface="Montserrat Medium" panose="020B0604020202020204" charset="0"/>
              </a:rPr>
              <a:t>Etapa 1</a:t>
            </a:r>
            <a:endParaRPr lang="es-ES" sz="3500" b="0" i="0" dirty="0">
              <a:solidFill>
                <a:schemeClr val="bg2"/>
              </a:solidFill>
              <a:effectLst/>
              <a:latin typeface="Segoe UI" panose="020B0502040204020203" pitchFamily="34" charset="0"/>
            </a:endParaRPr>
          </a:p>
          <a:p>
            <a:pPr marL="114300" indent="0" algn="just" rtl="0" fontAlgn="base">
              <a:buNone/>
            </a:pPr>
            <a:r>
              <a:rPr lang="es-ES" sz="22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Se desarrollará durante el año 2021. Se divide en dos fases:  </a:t>
            </a:r>
            <a:endParaRPr lang="es-ES" sz="3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4300" indent="0" algn="just" rtl="0" fontAlgn="base">
              <a:buNone/>
            </a:pPr>
            <a:endParaRPr lang="es-ES" sz="1800" b="0" i="0" dirty="0">
              <a:solidFill>
                <a:srgbClr val="000000"/>
              </a:solidFill>
              <a:effectLst/>
              <a:latin typeface="Montserrat Medium" panose="020B0604020202020204" charset="0"/>
            </a:endParaRPr>
          </a:p>
          <a:p>
            <a:pPr marL="114300" indent="0" algn="just" rtl="0" fontAlgn="base">
              <a:lnSpc>
                <a:spcPct val="120000"/>
              </a:lnSpc>
              <a:buNone/>
            </a:pPr>
            <a:r>
              <a:rPr lang="es-ES" sz="2300" b="0" i="0" dirty="0">
                <a:solidFill>
                  <a:schemeClr val="bg2"/>
                </a:solidFill>
                <a:effectLst/>
                <a:latin typeface="Montserrat Medium" panose="020B0604020202020204" charset="0"/>
              </a:rPr>
              <a:t>Fase A</a:t>
            </a:r>
          </a:p>
          <a:p>
            <a:pPr algn="just" fontAlgn="base">
              <a:lnSpc>
                <a:spcPct val="120000"/>
              </a:lnSpc>
            </a:pPr>
            <a:r>
              <a:rPr lang="es-ES" sz="2300" dirty="0">
                <a:solidFill>
                  <a:srgbClr val="000000"/>
                </a:solidFill>
                <a:latin typeface="Montserrat Medium" panose="020B0604020202020204" charset="0"/>
              </a:rPr>
              <a:t>I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dentificación de número y tipo de proyectos financiados por el </a:t>
            </a:r>
            <a:r>
              <a:rPr lang="es-ES" sz="2300" b="0" i="0" dirty="0" err="1">
                <a:solidFill>
                  <a:srgbClr val="000000"/>
                </a:solidFill>
                <a:effectLst/>
                <a:latin typeface="Montserrat Medium" panose="020B0604020202020204" charset="0"/>
              </a:rPr>
              <a:t>Fonacyt</a:t>
            </a:r>
            <a:r>
              <a:rPr lang="es-ES" sz="2300" dirty="0">
                <a:solidFill>
                  <a:srgbClr val="000000"/>
                </a:solidFill>
                <a:latin typeface="Montserrat Medium" panose="020B0604020202020204" charset="0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Acercamiento con actores departamentales relacionados con el desarrollo de 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la </a:t>
            </a:r>
            <a:r>
              <a:rPr lang="es-ES" sz="2300" b="0" i="0" dirty="0" err="1">
                <a:solidFill>
                  <a:srgbClr val="000000"/>
                </a:solidFill>
                <a:effectLst/>
                <a:latin typeface="Montserrat Medium" panose="020B0604020202020204" charset="0"/>
              </a:rPr>
              <a:t>Cti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Ejecución de una campaña de difusión a nivel nacional.</a:t>
            </a:r>
            <a:endParaRPr lang="es-ES" sz="23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4300" indent="0" algn="just" rtl="0" fontAlgn="base">
              <a:lnSpc>
                <a:spcPct val="120000"/>
              </a:lnSpc>
              <a:buNone/>
            </a:pPr>
            <a:endParaRPr lang="es-ES" sz="2300" b="0" i="0" dirty="0">
              <a:solidFill>
                <a:schemeClr val="bg2"/>
              </a:solidFill>
              <a:effectLst/>
              <a:latin typeface="Montserrat Medium" panose="020B0604020202020204" charset="0"/>
            </a:endParaRPr>
          </a:p>
          <a:p>
            <a:pPr marL="114300" indent="0" algn="just" rtl="0" fontAlgn="base">
              <a:lnSpc>
                <a:spcPct val="120000"/>
              </a:lnSpc>
              <a:buNone/>
            </a:pPr>
            <a:r>
              <a:rPr lang="es-ES" sz="2300" b="0" i="0" dirty="0">
                <a:solidFill>
                  <a:schemeClr val="bg2"/>
                </a:solidFill>
                <a:effectLst/>
                <a:latin typeface="Montserrat Medium" panose="020B0604020202020204" charset="0"/>
              </a:rPr>
              <a:t>Fase B</a:t>
            </a:r>
          </a:p>
          <a:p>
            <a:pPr algn="just" fontAlgn="base">
              <a:lnSpc>
                <a:spcPct val="120000"/>
              </a:lnSpc>
            </a:pPr>
            <a:r>
              <a:rPr lang="es-ES" sz="2300" dirty="0">
                <a:solidFill>
                  <a:srgbClr val="000000"/>
                </a:solidFill>
                <a:latin typeface="Montserrat Medium" panose="020B0604020202020204" charset="0"/>
              </a:rPr>
              <a:t>A</a:t>
            </a: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cercamiento con los actores identificados</a:t>
            </a:r>
            <a:r>
              <a:rPr lang="es-ES" sz="2300" dirty="0">
                <a:solidFill>
                  <a:srgbClr val="000000"/>
                </a:solidFill>
                <a:latin typeface="Montserrat Medium" panose="020B0604020202020204" charset="0"/>
              </a:rPr>
              <a:t>.</a:t>
            </a:r>
          </a:p>
          <a:p>
            <a:pPr algn="just" fontAlgn="base">
              <a:lnSpc>
                <a:spcPct val="120000"/>
              </a:lnSpc>
            </a:pPr>
            <a:r>
              <a:rPr lang="es-ES" sz="2300" b="0" i="0" dirty="0">
                <a:solidFill>
                  <a:srgbClr val="000000"/>
                </a:solidFill>
                <a:effectLst/>
                <a:latin typeface="Montserrat Medium" panose="020B0604020202020204" charset="0"/>
              </a:rPr>
              <a:t>Actividades de seguimiento (registro de nuevas entidades y personas en los directorios, acompañamiento en la presentación de propuestas, otros). </a:t>
            </a:r>
            <a:endParaRPr lang="es-ES" sz="23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14300" indent="0">
              <a:buNone/>
            </a:pPr>
            <a:endParaRPr lang="es-GT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7AF0B84-34AA-48A6-B06B-08E6441F22D7}"/>
              </a:ext>
            </a:extLst>
          </p:cNvPr>
          <p:cNvSpPr txBox="1"/>
          <p:nvPr/>
        </p:nvSpPr>
        <p:spPr>
          <a:xfrm>
            <a:off x="3865790" y="-56417"/>
            <a:ext cx="60987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/>
            </a:r>
            <a:b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GT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Operatividad</a:t>
            </a:r>
            <a:endParaRPr lang="es-G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AFE75D-A3D5-44E8-A738-43FDFFD0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7" y="928468"/>
            <a:ext cx="11353800" cy="5929531"/>
          </a:xfrm>
        </p:spPr>
        <p:txBody>
          <a:bodyPr>
            <a:normAutofit/>
          </a:bodyPr>
          <a:lstStyle/>
          <a:p>
            <a:pPr marL="114300" indent="0">
              <a:lnSpc>
                <a:spcPct val="170000"/>
              </a:lnSpc>
              <a:buNone/>
            </a:pPr>
            <a:endParaRPr lang="es-GT" sz="2400" dirty="0">
              <a:solidFill>
                <a:srgbClr val="000000"/>
              </a:solidFill>
              <a:latin typeface="Montserrat Medium" panose="020B0604020202020204" charset="0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s-GT" sz="2400" dirty="0">
                <a:solidFill>
                  <a:srgbClr val="000000"/>
                </a:solidFill>
                <a:latin typeface="Montserrat Medium" panose="020B0604020202020204" charset="0"/>
              </a:rPr>
              <a:t>Para la realización de las actividades propuestas en la etapa 1 y sus fases, se establecieron dos equipos.</a:t>
            </a:r>
          </a:p>
          <a:p>
            <a:pPr marL="114300" indent="0">
              <a:lnSpc>
                <a:spcPct val="170000"/>
              </a:lnSpc>
              <a:buNone/>
            </a:pPr>
            <a:r>
              <a:rPr lang="es-GT" sz="3600" b="1" dirty="0">
                <a:solidFill>
                  <a:schemeClr val="bg2"/>
                </a:solidFill>
                <a:latin typeface="Montserrat Medium" panose="020B0604020202020204" charset="0"/>
              </a:rPr>
              <a:t>Equipo 1 : Directivos</a:t>
            </a:r>
          </a:p>
          <a:p>
            <a:pPr marL="114300" indent="0">
              <a:lnSpc>
                <a:spcPct val="170000"/>
              </a:lnSpc>
              <a:buNone/>
            </a:pPr>
            <a:r>
              <a:rPr lang="es-GT" sz="3600" b="1" dirty="0">
                <a:solidFill>
                  <a:schemeClr val="bg2"/>
                </a:solidFill>
                <a:latin typeface="Montserrat Medium" panose="020B0604020202020204" charset="0"/>
              </a:rPr>
              <a:t>Equipo 2:	Asesores técnicos de la DGTC</a:t>
            </a:r>
          </a:p>
          <a:p>
            <a:pPr marL="114300" indent="0">
              <a:buNone/>
            </a:pPr>
            <a:r>
              <a:rPr lang="es-GT" dirty="0"/>
              <a:t>	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6CA48D1-B6F6-4DD0-8853-91D6BDF91D3D}"/>
              </a:ext>
            </a:extLst>
          </p:cNvPr>
          <p:cNvSpPr txBox="1"/>
          <p:nvPr/>
        </p:nvSpPr>
        <p:spPr>
          <a:xfrm>
            <a:off x="5678261" y="-170716"/>
            <a:ext cx="60987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/>
            </a:r>
            <a:br>
              <a:rPr kumimoji="0" lang="es-GT" sz="1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</a:br>
            <a:r>
              <a:rPr kumimoji="0" lang="es-GT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50" charset="0"/>
                <a:cs typeface="Calibri"/>
                <a:sym typeface="Calibri"/>
              </a:rPr>
              <a:t>Operatividad</a:t>
            </a:r>
            <a:endParaRPr lang="es-G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1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E588309D-B822-4600-89D5-6D91AA3D2A57}"/>
              </a:ext>
            </a:extLst>
          </p:cNvPr>
          <p:cNvSpPr txBox="1">
            <a:spLocks/>
          </p:cNvSpPr>
          <p:nvPr/>
        </p:nvSpPr>
        <p:spPr>
          <a:xfrm>
            <a:off x="2155371" y="16623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GT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14300" indent="0"/>
            <a:r>
              <a:rPr lang="es-GT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Resultados fase A:</a:t>
            </a:r>
          </a:p>
          <a:p>
            <a:pPr marL="571500" lvl="1" indent="0"/>
            <a:r>
              <a:rPr lang="es-GT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Indicadores de logro</a:t>
            </a:r>
          </a:p>
        </p:txBody>
      </p:sp>
    </p:spTree>
    <p:extLst>
      <p:ext uri="{BB962C8B-B14F-4D97-AF65-F5344CB8AC3E}">
        <p14:creationId xmlns:p14="http://schemas.microsoft.com/office/powerpoint/2010/main" xmlns="" val="403930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C715976B-18DB-4FDF-A472-9F1EBC47AB01}"/>
              </a:ext>
            </a:extLst>
          </p:cNvPr>
          <p:cNvSpPr txBox="1"/>
          <p:nvPr/>
        </p:nvSpPr>
        <p:spPr>
          <a:xfrm>
            <a:off x="4920215" y="62068"/>
            <a:ext cx="6105237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 de proyectos por departamento (1997-2018)</a:t>
            </a:r>
            <a:endParaRPr kumimoji="0" lang="es-G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ACC3D522-C140-45D0-A19C-E3508B998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9871558"/>
              </p:ext>
            </p:extLst>
          </p:nvPr>
        </p:nvGraphicFramePr>
        <p:xfrm>
          <a:off x="1166548" y="1423428"/>
          <a:ext cx="9858904" cy="554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54812E9E-4BA7-4AF0-9F0C-7617AA2FD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260569"/>
              </p:ext>
            </p:extLst>
          </p:nvPr>
        </p:nvGraphicFramePr>
        <p:xfrm>
          <a:off x="8055821" y="2993088"/>
          <a:ext cx="3550026" cy="11060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99787">
                  <a:extLst>
                    <a:ext uri="{9D8B030D-6E8A-4147-A177-3AD203B41FA5}">
                      <a16:colId xmlns:a16="http://schemas.microsoft.com/office/drawing/2014/main" xmlns="" val="2935266963"/>
                    </a:ext>
                  </a:extLst>
                </a:gridCol>
                <a:gridCol w="866897">
                  <a:extLst>
                    <a:ext uri="{9D8B030D-6E8A-4147-A177-3AD203B41FA5}">
                      <a16:colId xmlns:a16="http://schemas.microsoft.com/office/drawing/2014/main" xmlns="" val="441074390"/>
                    </a:ext>
                  </a:extLst>
                </a:gridCol>
                <a:gridCol w="1183342">
                  <a:extLst>
                    <a:ext uri="{9D8B030D-6E8A-4147-A177-3AD203B41FA5}">
                      <a16:colId xmlns:a16="http://schemas.microsoft.com/office/drawing/2014/main" xmlns="" val="1211900746"/>
                    </a:ext>
                  </a:extLst>
                </a:gridCol>
              </a:tblGrid>
              <a:tr h="199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Departamento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Cantidad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%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0051954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Guatemala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225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37.94%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566506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Otros departamentos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199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33.56%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31174"/>
                  </a:ext>
                </a:extLst>
              </a:tr>
              <a:tr h="299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>
                          <a:effectLst/>
                          <a:latin typeface="Montserrat" panose="00000500000000000000" pitchFamily="50" charset="0"/>
                        </a:rPr>
                        <a:t>Interdepartamental</a:t>
                      </a:r>
                      <a:endParaRPr lang="es-GT" sz="11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169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u="none" strike="noStrike" dirty="0">
                          <a:effectLst/>
                          <a:latin typeface="Montserrat" panose="00000500000000000000" pitchFamily="50" charset="0"/>
                        </a:rPr>
                        <a:t>28.50%</a:t>
                      </a:r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236836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2F2784-B1B6-42DB-82DD-B8797B1DE2D8}"/>
              </a:ext>
            </a:extLst>
          </p:cNvPr>
          <p:cNvSpPr txBox="1"/>
          <p:nvPr/>
        </p:nvSpPr>
        <p:spPr>
          <a:xfrm>
            <a:off x="9445569" y="1314226"/>
            <a:ext cx="216027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Primeros lugares</a:t>
            </a: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Guatemala</a:t>
            </a: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Sacatepéquez</a:t>
            </a: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Izabal</a:t>
            </a: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Petén</a:t>
            </a:r>
          </a:p>
          <a:p>
            <a:pPr marL="342900" indent="-342900">
              <a:buAutoNum type="arabicPeriod"/>
            </a:pPr>
            <a:r>
              <a:rPr lang="es-ES" sz="1600" b="1" dirty="0">
                <a:solidFill>
                  <a:schemeClr val="tx1"/>
                </a:solidFill>
                <a:latin typeface="Montserrat" panose="00000500000000000000" pitchFamily="50" charset="0"/>
              </a:rPr>
              <a:t>Chiquimula</a:t>
            </a:r>
            <a:endParaRPr lang="es-GT" sz="1600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9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C715976B-18DB-4FDF-A472-9F1EBC47AB01}"/>
              </a:ext>
            </a:extLst>
          </p:cNvPr>
          <p:cNvSpPr txBox="1"/>
          <p:nvPr/>
        </p:nvSpPr>
        <p:spPr>
          <a:xfrm>
            <a:off x="3854548" y="-109793"/>
            <a:ext cx="7582486" cy="119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3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Acercamientos institucionales departamentales</a:t>
            </a:r>
            <a:endParaRPr kumimoji="0" lang="es-GT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EB20ABAD-F7F2-461D-8E44-A3C18E48C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002123"/>
              </p:ext>
            </p:extLst>
          </p:nvPr>
        </p:nvGraphicFramePr>
        <p:xfrm>
          <a:off x="4033157" y="1083213"/>
          <a:ext cx="7952288" cy="562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xmlns="" id="{1CEE474A-D331-4EBE-8589-B821BB8DB389}"/>
              </a:ext>
            </a:extLst>
          </p:cNvPr>
          <p:cNvSpPr/>
          <p:nvPr/>
        </p:nvSpPr>
        <p:spPr>
          <a:xfrm>
            <a:off x="867824" y="2230048"/>
            <a:ext cx="2333581" cy="23979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/>
                <a:cs typeface="Arial"/>
              </a:rPr>
              <a:t>64</a:t>
            </a:r>
            <a:endParaRPr lang="en-US" sz="44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81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xmlns="" id="{10AAAD23-5F82-4C42-A432-1BE5EFCD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3" t="37269" r="47229" b="29960"/>
          <a:stretch/>
        </p:blipFill>
        <p:spPr>
          <a:xfrm>
            <a:off x="1672065" y="4541796"/>
            <a:ext cx="1632007" cy="1224004"/>
          </a:xfrm>
          <a:prstGeom prst="rect">
            <a:avLst/>
          </a:prstGeom>
        </p:spPr>
      </p:pic>
      <p:sp>
        <p:nvSpPr>
          <p:cNvPr id="10" name="Google Shape;238;gc8ee4bb9dc_0_80">
            <a:extLst>
              <a:ext uri="{FF2B5EF4-FFF2-40B4-BE49-F238E27FC236}">
                <a16:creationId xmlns:a16="http://schemas.microsoft.com/office/drawing/2014/main" xmlns="" id="{5D5BECEB-3F0C-4C03-8C20-90E4820596BF}"/>
              </a:ext>
            </a:extLst>
          </p:cNvPr>
          <p:cNvSpPr txBox="1"/>
          <p:nvPr/>
        </p:nvSpPr>
        <p:spPr>
          <a:xfrm>
            <a:off x="4210917" y="-738298"/>
            <a:ext cx="6680240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3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Acercamientos institucionales</a:t>
            </a:r>
            <a:endParaRPr kumimoji="0" lang="es-GT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92774F2-96E5-406B-AAD4-9F02854DB5E9}"/>
              </a:ext>
            </a:extLst>
          </p:cNvPr>
          <p:cNvSpPr/>
          <p:nvPr/>
        </p:nvSpPr>
        <p:spPr>
          <a:xfrm>
            <a:off x="1416509" y="2027603"/>
            <a:ext cx="2143120" cy="20327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/>
                <a:cs typeface="Arial"/>
              </a:rPr>
              <a:t>64</a:t>
            </a:r>
            <a:endParaRPr lang="en-US" sz="44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3D7CEBB-127F-4D1E-A79F-CB125D8CFC35}"/>
              </a:ext>
            </a:extLst>
          </p:cNvPr>
          <p:cNvSpPr/>
          <p:nvPr/>
        </p:nvSpPr>
        <p:spPr>
          <a:xfrm>
            <a:off x="3887327" y="5499100"/>
            <a:ext cx="151273" cy="266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6997E773-83E0-4306-B424-FDFC66BAA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3310090"/>
              </p:ext>
            </p:extLst>
          </p:nvPr>
        </p:nvGraphicFramePr>
        <p:xfrm>
          <a:off x="4356758" y="1118937"/>
          <a:ext cx="7747011" cy="542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4231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C715976B-18DB-4FDF-A472-9F1EBC47AB01}"/>
              </a:ext>
            </a:extLst>
          </p:cNvPr>
          <p:cNvSpPr txBox="1"/>
          <p:nvPr/>
        </p:nvSpPr>
        <p:spPr>
          <a:xfrm>
            <a:off x="303509" y="394728"/>
            <a:ext cx="8383290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24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Asistentes a los eventos de presentación de  Convocatoria </a:t>
            </a:r>
            <a:r>
              <a:rPr lang="es-GT" sz="2400" b="1" dirty="0" err="1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Cti</a:t>
            </a:r>
            <a:r>
              <a:rPr lang="es-GT" sz="24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 1-2021 por sector</a:t>
            </a:r>
            <a:endParaRPr kumimoji="0" lang="es-GT" sz="2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78E02EB-B775-4CFF-9614-F44B89FC1D05}"/>
              </a:ext>
            </a:extLst>
          </p:cNvPr>
          <p:cNvSpPr/>
          <p:nvPr/>
        </p:nvSpPr>
        <p:spPr>
          <a:xfrm>
            <a:off x="1999843" y="2763694"/>
            <a:ext cx="2233569" cy="22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/>
                <a:cs typeface="Arial"/>
              </a:rPr>
              <a:t>786</a:t>
            </a:r>
            <a:endParaRPr lang="en-US" sz="4400" b="1" dirty="0">
              <a:solidFill>
                <a:schemeClr val="bg1"/>
              </a:solidFill>
              <a:latin typeface="Montserra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86182982-6A6D-459A-AB4E-40D4A3870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5294116"/>
              </p:ext>
            </p:extLst>
          </p:nvPr>
        </p:nvGraphicFramePr>
        <p:xfrm>
          <a:off x="5666014" y="1579211"/>
          <a:ext cx="6410767" cy="503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9879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C715976B-18DB-4FDF-A472-9F1EBC47AB01}"/>
              </a:ext>
            </a:extLst>
          </p:cNvPr>
          <p:cNvSpPr txBox="1"/>
          <p:nvPr/>
        </p:nvSpPr>
        <p:spPr>
          <a:xfrm>
            <a:off x="295274" y="1359656"/>
            <a:ext cx="4817043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24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Participantes en los eventos de presentación de Convocatoria </a:t>
            </a:r>
            <a:r>
              <a:rPr lang="es-GT" sz="2400" b="1" dirty="0" err="1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Cti</a:t>
            </a:r>
            <a:r>
              <a:rPr lang="es-GT" sz="24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 1-2021 por departamento</a:t>
            </a:r>
            <a:endParaRPr kumimoji="0" lang="es-GT" sz="2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5CA6C9B1-F768-413F-A573-D92D83CD2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3166120"/>
              </p:ext>
            </p:extLst>
          </p:nvPr>
        </p:nvGraphicFramePr>
        <p:xfrm>
          <a:off x="5112318" y="1188045"/>
          <a:ext cx="6893792" cy="552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FF683C89-9037-4593-88D5-B329F325BCD8}"/>
              </a:ext>
            </a:extLst>
          </p:cNvPr>
          <p:cNvSpPr/>
          <p:nvPr/>
        </p:nvSpPr>
        <p:spPr>
          <a:xfrm>
            <a:off x="1650123" y="3829058"/>
            <a:ext cx="2127220" cy="21907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/>
                <a:cs typeface="Arial"/>
              </a:rPr>
              <a:t>786</a:t>
            </a:r>
          </a:p>
        </p:txBody>
      </p:sp>
    </p:spTree>
    <p:extLst>
      <p:ext uri="{BB962C8B-B14F-4D97-AF65-F5344CB8AC3E}">
        <p14:creationId xmlns:p14="http://schemas.microsoft.com/office/powerpoint/2010/main" xmlns="" val="185780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E588309D-B822-4600-89D5-6D91AA3D2A57}"/>
              </a:ext>
            </a:extLst>
          </p:cNvPr>
          <p:cNvSpPr txBox="1">
            <a:spLocks/>
          </p:cNvSpPr>
          <p:nvPr/>
        </p:nvSpPr>
        <p:spPr>
          <a:xfrm>
            <a:off x="2155371" y="16623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s-G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cs typeface="Calibri"/>
              <a:sym typeface="Calibri"/>
            </a:endParaRP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GT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cs typeface="Calibri"/>
                <a:sym typeface="Calibri"/>
              </a:rPr>
              <a:t>Resultados fase B</a:t>
            </a:r>
          </a:p>
          <a:p>
            <a:pPr marL="5715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s-GT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cs typeface="Calibri"/>
                <a:sym typeface="Calibri"/>
              </a:rPr>
              <a:t>Indicadores de logro</a:t>
            </a:r>
          </a:p>
        </p:txBody>
      </p:sp>
    </p:spTree>
    <p:extLst>
      <p:ext uri="{BB962C8B-B14F-4D97-AF65-F5344CB8AC3E}">
        <p14:creationId xmlns:p14="http://schemas.microsoft.com/office/powerpoint/2010/main" xmlns="" val="11803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2F381A08-7A56-4020-8C79-15B2855A2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4719" y="1"/>
            <a:ext cx="1238414" cy="1238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3449869" y="2971741"/>
            <a:ext cx="4626712" cy="556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178CC5"/>
                </a:solidFill>
                <a:latin typeface="Montserrat" pitchFamily="2" charset="77"/>
              </a:rPr>
              <a:t>MARCO LEGAL</a:t>
            </a:r>
            <a:endParaRPr lang="es-GT" sz="3200" b="1" dirty="0">
              <a:solidFill>
                <a:srgbClr val="062A46"/>
              </a:solidFill>
              <a:latin typeface="Montserrat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900" y="3672771"/>
            <a:ext cx="1601611" cy="1266947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4544907" y="1424468"/>
            <a:ext cx="3064484" cy="1379151"/>
            <a:chOff x="1774679" y="1531692"/>
            <a:chExt cx="3371827" cy="159981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95214">
              <a:off x="1774679" y="1531692"/>
              <a:ext cx="1199861" cy="1599815"/>
            </a:xfrm>
            <a:prstGeom prst="rect">
              <a:avLst/>
            </a:prstGeom>
          </p:spPr>
        </p:pic>
        <p:sp>
          <p:nvSpPr>
            <p:cNvPr id="14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2903178" y="1608318"/>
              <a:ext cx="2243328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Constitución de la República de Guatemala (Art. 80)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136022" y="4958494"/>
            <a:ext cx="3560861" cy="1987809"/>
            <a:chOff x="7306259" y="1257576"/>
            <a:chExt cx="3340544" cy="2026248"/>
          </a:xfrm>
        </p:grpSpPr>
        <p:sp>
          <p:nvSpPr>
            <p:cNvPr id="30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7306259" y="1600741"/>
              <a:ext cx="1960822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Prioridades Nacionales de Desarrollo y</a:t>
              </a:r>
            </a:p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Política General de Gobierno </a:t>
              </a:r>
            </a:p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2020-2024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9298">
              <a:off x="9079627" y="1257576"/>
              <a:ext cx="1567176" cy="2026248"/>
            </a:xfrm>
            <a:prstGeom prst="rect">
              <a:avLst/>
            </a:prstGeom>
          </p:spPr>
        </p:pic>
      </p:grpSp>
      <p:grpSp>
        <p:nvGrpSpPr>
          <p:cNvPr id="47" name="Grupo 46"/>
          <p:cNvGrpSpPr/>
          <p:nvPr/>
        </p:nvGrpSpPr>
        <p:grpSpPr>
          <a:xfrm>
            <a:off x="8543771" y="1996891"/>
            <a:ext cx="3410545" cy="1490792"/>
            <a:chOff x="1671196" y="5140458"/>
            <a:chExt cx="3410545" cy="1490792"/>
          </a:xfrm>
        </p:grpSpPr>
        <p:sp>
          <p:nvSpPr>
            <p:cNvPr id="28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3032838" y="5291806"/>
              <a:ext cx="2048903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Ley de Creación del Fondo Nacional de Ciencia y Tecnología (Decreto Ley 73-92)</a:t>
              </a: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71196" y="5140458"/>
              <a:ext cx="1490792" cy="1490792"/>
            </a:xfrm>
            <a:prstGeom prst="rect">
              <a:avLst/>
            </a:prstGeom>
          </p:spPr>
        </p:pic>
      </p:grpSp>
      <p:grpSp>
        <p:nvGrpSpPr>
          <p:cNvPr id="48" name="Grupo 47"/>
          <p:cNvGrpSpPr/>
          <p:nvPr/>
        </p:nvGrpSpPr>
        <p:grpSpPr>
          <a:xfrm>
            <a:off x="8543771" y="5376215"/>
            <a:ext cx="3481896" cy="1318323"/>
            <a:chOff x="6809697" y="5329469"/>
            <a:chExt cx="3481896" cy="1318323"/>
          </a:xfrm>
        </p:grpSpPr>
        <p:sp>
          <p:nvSpPr>
            <p:cNvPr id="34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6809697" y="5329469"/>
              <a:ext cx="2413477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Plan Estratégico Nacional de Desarrollo Científico y Tecnológico, PLANDECYT</a:t>
              </a:r>
            </a:p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2018-2025.</a:t>
              </a:r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19419">
              <a:off x="9017073" y="5373272"/>
              <a:ext cx="1274520" cy="1274520"/>
            </a:xfrm>
            <a:prstGeom prst="rect">
              <a:avLst/>
            </a:prstGeom>
          </p:spPr>
        </p:pic>
      </p:grpSp>
      <p:grpSp>
        <p:nvGrpSpPr>
          <p:cNvPr id="46" name="Grupo 45"/>
          <p:cNvGrpSpPr/>
          <p:nvPr/>
        </p:nvGrpSpPr>
        <p:grpSpPr>
          <a:xfrm>
            <a:off x="154711" y="2181859"/>
            <a:ext cx="3687512" cy="1556185"/>
            <a:chOff x="167986" y="3378874"/>
            <a:chExt cx="3687512" cy="1556185"/>
          </a:xfrm>
        </p:grpSpPr>
        <p:sp>
          <p:nvSpPr>
            <p:cNvPr id="26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1539836" y="3581163"/>
              <a:ext cx="2315662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Ley de Promoción del Desarrollo Científico y Tecnológico Nacional (Decreto Ley 63-91)</a:t>
              </a: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635881" flipH="1">
              <a:off x="167986" y="3378874"/>
              <a:ext cx="1556185" cy="1556185"/>
            </a:xfrm>
            <a:prstGeom prst="rect">
              <a:avLst/>
            </a:prstGeom>
          </p:spPr>
        </p:pic>
      </p:grpSp>
      <p:grpSp>
        <p:nvGrpSpPr>
          <p:cNvPr id="49" name="Grupo 48"/>
          <p:cNvGrpSpPr/>
          <p:nvPr/>
        </p:nvGrpSpPr>
        <p:grpSpPr>
          <a:xfrm>
            <a:off x="-93161" y="5397417"/>
            <a:ext cx="3628701" cy="1391973"/>
            <a:chOff x="8138160" y="3591293"/>
            <a:chExt cx="3628701" cy="1391973"/>
          </a:xfrm>
        </p:grpSpPr>
        <p:sp>
          <p:nvSpPr>
            <p:cNvPr id="32" name="Título 1">
              <a:extLst>
                <a:ext uri="{FF2B5EF4-FFF2-40B4-BE49-F238E27FC236}">
                  <a16:creationId xmlns:a16="http://schemas.microsoft.com/office/drawing/2014/main" xmlns="" id="{8337A4CB-8E94-2B4C-A5AB-A1DB72204A0D}"/>
                </a:ext>
              </a:extLst>
            </p:cNvPr>
            <p:cNvSpPr txBox="1">
              <a:spLocks/>
            </p:cNvSpPr>
            <p:nvPr/>
          </p:nvSpPr>
          <p:spPr>
            <a:xfrm>
              <a:off x="8138160" y="3591293"/>
              <a:ext cx="2484885" cy="12409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GT" sz="1600">
                  <a:solidFill>
                    <a:schemeClr val="bg1">
                      <a:lumMod val="50000"/>
                    </a:schemeClr>
                  </a:solidFill>
                  <a:latin typeface="DINPro Medium" panose="02000503030000020004" pitchFamily="2" charset="0"/>
                  <a:cs typeface="Didot" panose="02000503000000020003" pitchFamily="2" charset="-79"/>
                </a:rPr>
                <a:t>Política Nacional de Desarrollo Científico y Tecnológico 2015-2032.</a:t>
              </a: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23883">
              <a:off x="10382074" y="3598479"/>
              <a:ext cx="1384787" cy="1384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244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gc8ee4bb9dc_0_80">
            <a:extLst>
              <a:ext uri="{FF2B5EF4-FFF2-40B4-BE49-F238E27FC236}">
                <a16:creationId xmlns:a16="http://schemas.microsoft.com/office/drawing/2014/main" xmlns="" id="{8E2B9BE5-7B55-4A7A-9476-4A2465EF28A7}"/>
              </a:ext>
            </a:extLst>
          </p:cNvPr>
          <p:cNvSpPr txBox="1"/>
          <p:nvPr/>
        </p:nvSpPr>
        <p:spPr>
          <a:xfrm>
            <a:off x="5112319" y="928863"/>
            <a:ext cx="5848217" cy="148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32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Solicitudes de inscripción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5CCBA8-7E9D-4A26-8A12-2B6B1BE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57" y="1677167"/>
            <a:ext cx="3541680" cy="3891957"/>
          </a:xfrm>
          <a:prstGeom prst="rect">
            <a:avLst/>
          </a:prstGeom>
        </p:spPr>
      </p:pic>
      <p:sp>
        <p:nvSpPr>
          <p:cNvPr id="19" name="Oval 4">
            <a:extLst>
              <a:ext uri="{FF2B5EF4-FFF2-40B4-BE49-F238E27FC236}">
                <a16:creationId xmlns:a16="http://schemas.microsoft.com/office/drawing/2014/main" xmlns="" id="{1DE619BE-B673-4B86-BF11-6BEAC1BD0661}"/>
              </a:ext>
            </a:extLst>
          </p:cNvPr>
          <p:cNvSpPr/>
          <p:nvPr/>
        </p:nvSpPr>
        <p:spPr>
          <a:xfrm>
            <a:off x="7218243" y="2141331"/>
            <a:ext cx="1664499" cy="15815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Montserrat"/>
                <a:cs typeface="Arial"/>
              </a:rPr>
              <a:t>129</a:t>
            </a:r>
            <a:endParaRPr lang="en-US" sz="34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Google Shape;238;gc8ee4bb9dc_0_80">
            <a:extLst>
              <a:ext uri="{FF2B5EF4-FFF2-40B4-BE49-F238E27FC236}">
                <a16:creationId xmlns:a16="http://schemas.microsoft.com/office/drawing/2014/main" xmlns="" id="{AB0E0192-AE78-4745-A0A4-9FDC0703DA53}"/>
              </a:ext>
            </a:extLst>
          </p:cNvPr>
          <p:cNvSpPr txBox="1"/>
          <p:nvPr/>
        </p:nvSpPr>
        <p:spPr>
          <a:xfrm>
            <a:off x="4038600" y="3940958"/>
            <a:ext cx="8273143" cy="127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lang="es-GT" sz="32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Actualizaciones realizadas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xmlns="" id="{BAEAC449-96F6-488F-9F5B-C0CC3F633906}"/>
              </a:ext>
            </a:extLst>
          </p:cNvPr>
          <p:cNvSpPr/>
          <p:nvPr/>
        </p:nvSpPr>
        <p:spPr>
          <a:xfrm>
            <a:off x="7218244" y="5027245"/>
            <a:ext cx="1664498" cy="15912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Montserrat"/>
                <a:cs typeface="Arial"/>
              </a:rPr>
              <a:t>50</a:t>
            </a:r>
            <a:endParaRPr lang="en-US" sz="34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91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gc8ee4bb9dc_0_80">
            <a:extLst>
              <a:ext uri="{FF2B5EF4-FFF2-40B4-BE49-F238E27FC236}">
                <a16:creationId xmlns:a16="http://schemas.microsoft.com/office/drawing/2014/main" xmlns="" id="{8E2B9BE5-7B55-4A7A-9476-4A2465EF28A7}"/>
              </a:ext>
            </a:extLst>
          </p:cNvPr>
          <p:cNvSpPr txBox="1"/>
          <p:nvPr/>
        </p:nvSpPr>
        <p:spPr>
          <a:xfrm>
            <a:off x="5235728" y="1302699"/>
            <a:ext cx="6167448" cy="138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Solicitudes de </a:t>
            </a:r>
            <a:r>
              <a:rPr lang="es-GT" sz="3200" b="1" dirty="0">
                <a:solidFill>
                  <a:srgbClr val="4472C4">
                    <a:lumMod val="75000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s-G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nscripción</a:t>
            </a:r>
            <a:endParaRPr kumimoji="0" lang="es-GT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xmlns="" id="{D5F0C019-CAA9-4FE7-BDA5-AFC009CFDF8D}"/>
              </a:ext>
            </a:extLst>
          </p:cNvPr>
          <p:cNvSpPr/>
          <p:nvPr/>
        </p:nvSpPr>
        <p:spPr>
          <a:xfrm>
            <a:off x="7745882" y="2464737"/>
            <a:ext cx="1746461" cy="1606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/>
                <a:cs typeface="Arial"/>
              </a:rPr>
              <a:t>30</a:t>
            </a:r>
            <a:endParaRPr lang="en-US" sz="36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D328F340-7CE5-4E23-A045-933F801344DE}"/>
              </a:ext>
            </a:extLst>
          </p:cNvPr>
          <p:cNvSpPr txBox="1"/>
          <p:nvPr/>
        </p:nvSpPr>
        <p:spPr>
          <a:xfrm>
            <a:off x="5235728" y="3429000"/>
            <a:ext cx="6548448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Actualizaciones realizadas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xmlns="" id="{33C38F61-3F4D-4EF9-8904-13E749470225}"/>
              </a:ext>
            </a:extLst>
          </p:cNvPr>
          <p:cNvSpPr/>
          <p:nvPr/>
        </p:nvSpPr>
        <p:spPr>
          <a:xfrm>
            <a:off x="7745881" y="5097676"/>
            <a:ext cx="1746461" cy="1606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/>
                <a:cs typeface="Arial"/>
              </a:rPr>
              <a:t>9</a:t>
            </a:r>
            <a:endParaRPr lang="en-US" sz="32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xmlns="" id="{7116DF89-A236-4988-8C31-A4C9BC98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1" y="2464737"/>
            <a:ext cx="3712172" cy="27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56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8DCF5A1C-EA5B-4C0F-992D-6C0AB73EB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4232807"/>
              </p:ext>
            </p:extLst>
          </p:nvPr>
        </p:nvGraphicFramePr>
        <p:xfrm>
          <a:off x="5224811" y="1143110"/>
          <a:ext cx="6695045" cy="571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xmlns="" id="{08615E73-CFC7-4BBF-AD14-0BA2CBE2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71" y="2169462"/>
            <a:ext cx="3712172" cy="2787916"/>
          </a:xfrm>
          <a:prstGeom prst="rect">
            <a:avLst/>
          </a:prstGeom>
        </p:spPr>
      </p:pic>
      <p:sp>
        <p:nvSpPr>
          <p:cNvPr id="6" name="Google Shape;238;gc8ee4bb9dc_0_80">
            <a:extLst>
              <a:ext uri="{FF2B5EF4-FFF2-40B4-BE49-F238E27FC236}">
                <a16:creationId xmlns:a16="http://schemas.microsoft.com/office/drawing/2014/main" xmlns="" id="{76C88DD6-CB1C-46D2-B24A-C1447F981A0E}"/>
              </a:ext>
            </a:extLst>
          </p:cNvPr>
          <p:cNvSpPr txBox="1"/>
          <p:nvPr/>
        </p:nvSpPr>
        <p:spPr>
          <a:xfrm>
            <a:off x="3396343" y="-245103"/>
            <a:ext cx="8909957" cy="138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GT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Solicitudes de inscripción por departamento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773438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5CA6C9B1-F768-413F-A573-D92D83CD2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8968853"/>
              </p:ext>
            </p:extLst>
          </p:nvPr>
        </p:nvGraphicFramePr>
        <p:xfrm>
          <a:off x="925863" y="1383988"/>
          <a:ext cx="6769503" cy="528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238;gc8ee4bb9dc_0_80">
            <a:extLst>
              <a:ext uri="{FF2B5EF4-FFF2-40B4-BE49-F238E27FC236}">
                <a16:creationId xmlns:a16="http://schemas.microsoft.com/office/drawing/2014/main" xmlns="" id="{54E62D75-38CE-46B7-91A6-582A4BEBFA78}"/>
              </a:ext>
            </a:extLst>
          </p:cNvPr>
          <p:cNvSpPr txBox="1"/>
          <p:nvPr/>
        </p:nvSpPr>
        <p:spPr>
          <a:xfrm>
            <a:off x="3690257" y="-662621"/>
            <a:ext cx="8686799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Propuestas ingresadas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Convocatoria </a:t>
            </a:r>
            <a:r>
              <a:rPr kumimoji="0" lang="es-GT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CTi</a:t>
            </a: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1-2021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xmlns="" id="{6E83E21D-F41C-4996-89EF-12EFE470BD08}"/>
              </a:ext>
            </a:extLst>
          </p:cNvPr>
          <p:cNvSpPr/>
          <p:nvPr/>
        </p:nvSpPr>
        <p:spPr>
          <a:xfrm>
            <a:off x="9078197" y="2559496"/>
            <a:ext cx="2187940" cy="1936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"/>
                <a:cs typeface="Arial"/>
              </a:rPr>
              <a:t>71</a:t>
            </a:r>
            <a:endParaRPr lang="en-US" sz="54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5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531D78-4EE9-4DD0-B91E-1719259D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7" y="936580"/>
            <a:ext cx="10542814" cy="498483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GT" sz="2000" dirty="0">
                <a:latin typeface="Montserrat" panose="00000500000000000000" pitchFamily="50" charset="0"/>
              </a:rPr>
              <a:t>Creación de la figura del 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enlace regional, </a:t>
            </a:r>
            <a:r>
              <a:rPr lang="es-GT" sz="2000" dirty="0">
                <a:latin typeface="Montserrat" panose="00000500000000000000" pitchFamily="50" charset="0"/>
              </a:rPr>
              <a:t>de manera que haya una vinculación directa y se dé atención a los interesados en el desarrollo de la ciencia, la tecnología y la innovación a nivel nacional.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FCDF679E-E8FE-4672-879F-26C9268E4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156398"/>
              </p:ext>
            </p:extLst>
          </p:nvPr>
        </p:nvGraphicFramePr>
        <p:xfrm>
          <a:off x="1191987" y="2188028"/>
          <a:ext cx="8376556" cy="4490356"/>
        </p:xfrm>
        <a:graphic>
          <a:graphicData uri="http://schemas.openxmlformats.org/drawingml/2006/table">
            <a:tbl>
              <a:tblPr firstRow="1" firstCol="1" bandRow="1">
                <a:tableStyleId>{9F00EFFD-4603-4468-AD5D-2B64DD287CC8}</a:tableStyleId>
              </a:tblPr>
              <a:tblGrid>
                <a:gridCol w="445808">
                  <a:extLst>
                    <a:ext uri="{9D8B030D-6E8A-4147-A177-3AD203B41FA5}">
                      <a16:colId xmlns:a16="http://schemas.microsoft.com/office/drawing/2014/main" xmlns="" val="3559673154"/>
                    </a:ext>
                  </a:extLst>
                </a:gridCol>
                <a:gridCol w="2105753">
                  <a:extLst>
                    <a:ext uri="{9D8B030D-6E8A-4147-A177-3AD203B41FA5}">
                      <a16:colId xmlns:a16="http://schemas.microsoft.com/office/drawing/2014/main" xmlns="" val="4249024616"/>
                    </a:ext>
                  </a:extLst>
                </a:gridCol>
                <a:gridCol w="1869001">
                  <a:extLst>
                    <a:ext uri="{9D8B030D-6E8A-4147-A177-3AD203B41FA5}">
                      <a16:colId xmlns:a16="http://schemas.microsoft.com/office/drawing/2014/main" xmlns="" val="320081538"/>
                    </a:ext>
                  </a:extLst>
                </a:gridCol>
                <a:gridCol w="2789209">
                  <a:extLst>
                    <a:ext uri="{9D8B030D-6E8A-4147-A177-3AD203B41FA5}">
                      <a16:colId xmlns:a16="http://schemas.microsoft.com/office/drawing/2014/main" xmlns="" val="4239804879"/>
                    </a:ext>
                  </a:extLst>
                </a:gridCol>
                <a:gridCol w="1166785">
                  <a:extLst>
                    <a:ext uri="{9D8B030D-6E8A-4147-A177-3AD203B41FA5}">
                      <a16:colId xmlns:a16="http://schemas.microsoft.com/office/drawing/2014/main" xmlns="" val="3221630147"/>
                    </a:ext>
                  </a:extLst>
                </a:gridCol>
              </a:tblGrid>
              <a:tr h="393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b="1" dirty="0">
                          <a:effectLst/>
                          <a:latin typeface="Montserrat" panose="00000500000000000000" pitchFamily="50" charset="0"/>
                        </a:rPr>
                        <a:t>Nombre</a:t>
                      </a:r>
                      <a:endParaRPr lang="es-GT" sz="1100" b="1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b="1" dirty="0">
                          <a:effectLst/>
                          <a:latin typeface="Montserrat" panose="00000500000000000000" pitchFamily="50" charset="0"/>
                        </a:rPr>
                        <a:t>Departamentos</a:t>
                      </a:r>
                      <a:endParaRPr lang="es-GT" sz="1100" b="1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b="1" dirty="0">
                          <a:effectLst/>
                          <a:latin typeface="Montserrat" panose="00000500000000000000" pitchFamily="50" charset="0"/>
                        </a:rPr>
                        <a:t>Correo electrónico</a:t>
                      </a:r>
                      <a:endParaRPr lang="es-GT" sz="1100" b="1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b="1" dirty="0">
                          <a:effectLst/>
                          <a:latin typeface="Montserrat" panose="00000500000000000000" pitchFamily="50" charset="0"/>
                        </a:rPr>
                        <a:t>Extensión</a:t>
                      </a:r>
                      <a:endParaRPr lang="es-GT" sz="1100" b="1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60603"/>
                  </a:ext>
                </a:extLst>
              </a:tr>
              <a:tr h="404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1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Arq. Juan Pablo Vidaurre Ávila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Alta Verapaz, Baja Verapaz y Quiché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jvidaurre@senacyt.gob.gt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148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9586950"/>
                  </a:ext>
                </a:extLst>
              </a:tr>
              <a:tr h="613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Ing. Efraín Andrés Paiz Cano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Huehuetenango, San Marcos, Totonicapán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epaiz@senacyt.gob.gt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154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2673214"/>
                  </a:ext>
                </a:extLst>
              </a:tr>
              <a:tr h="8222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3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Licda. Patricia del Carmen España Herrera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Escuintla, Suchitepéquez, Retalhuleu y Santa Rosa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pespana@senacyt.gob.gt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142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0940193"/>
                  </a:ext>
                </a:extLst>
              </a:tr>
              <a:tr h="1031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4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Ing. Antonio José Casasola Santisteban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Petén, Izabal, Zacapa, Chiquimula, El Progreso, Jutiapa y Jalapa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acasasola@senacyt.gob.gt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155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592473"/>
                  </a:ext>
                </a:extLst>
              </a:tr>
              <a:tr h="8222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5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Licda. Erika Pahola Castillo Castañeda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Quetzaltenango, Sololá, Chimaltenango, Sacatepéquez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ecastillo@senacyt.gob.gt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149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3916306"/>
                  </a:ext>
                </a:extLst>
              </a:tr>
              <a:tr h="404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 pitchFamily="50" charset="0"/>
                        </a:rPr>
                        <a:t>6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Todos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 pitchFamily="50" charset="0"/>
                        </a:rPr>
                        <a:t>Departamento de Guatemala</a:t>
                      </a:r>
                      <a:endParaRPr lang="es-GT" sz="110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  <a:endParaRPr lang="es-GT" sz="11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5558452"/>
                  </a:ext>
                </a:extLst>
              </a:tr>
            </a:tbl>
          </a:graphicData>
        </a:graphic>
      </p:graphicFrame>
      <p:sp>
        <p:nvSpPr>
          <p:cNvPr id="7" name="Google Shape;238;gc8ee4bb9dc_0_80">
            <a:extLst>
              <a:ext uri="{FF2B5EF4-FFF2-40B4-BE49-F238E27FC236}">
                <a16:creationId xmlns:a16="http://schemas.microsoft.com/office/drawing/2014/main" xmlns="" id="{030F6639-F72F-4148-B8EE-DE70A22B1E66}"/>
              </a:ext>
            </a:extLst>
          </p:cNvPr>
          <p:cNvSpPr txBox="1"/>
          <p:nvPr/>
        </p:nvSpPr>
        <p:spPr>
          <a:xfrm>
            <a:off x="3505201" y="-673515"/>
            <a:ext cx="8686799" cy="23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CC5"/>
              </a:buClr>
              <a:buSzPts val="4200"/>
              <a:buFont typeface="Arial"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Logros proyecto difusión </a:t>
            </a:r>
            <a:r>
              <a:rPr kumimoji="0" lang="es-GT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CTi</a:t>
            </a: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con enfoque territorial</a:t>
            </a:r>
          </a:p>
        </p:txBody>
      </p:sp>
    </p:spTree>
    <p:extLst>
      <p:ext uri="{BB962C8B-B14F-4D97-AF65-F5344CB8AC3E}">
        <p14:creationId xmlns:p14="http://schemas.microsoft.com/office/powerpoint/2010/main" xmlns="" val="3962933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E588309D-B822-4600-89D5-6D91AA3D2A57}"/>
              </a:ext>
            </a:extLst>
          </p:cNvPr>
          <p:cNvSpPr txBox="1">
            <a:spLocks/>
          </p:cNvSpPr>
          <p:nvPr/>
        </p:nvSpPr>
        <p:spPr>
          <a:xfrm>
            <a:off x="2449290" y="16623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GT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14300" indent="0"/>
            <a:r>
              <a:rPr lang="es-GT" sz="8800" b="1" dirty="0">
                <a:solidFill>
                  <a:schemeClr val="bg1"/>
                </a:solidFill>
                <a:latin typeface="Montserrat" panose="00000500000000000000" pitchFamily="50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3795852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D137330-1821-2F4A-A6E0-A49CD02DF515}"/>
              </a:ext>
            </a:extLst>
          </p:cNvPr>
          <p:cNvSpPr/>
          <p:nvPr/>
        </p:nvSpPr>
        <p:spPr>
          <a:xfrm>
            <a:off x="3855643" y="4284627"/>
            <a:ext cx="44807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1800" b="1" dirty="0">
                <a:solidFill>
                  <a:srgbClr val="002060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https://www.senacyt.gob.gt/portal/</a:t>
            </a:r>
            <a:endParaRPr lang="es-GT" sz="1800" b="1" dirty="0">
              <a:solidFill>
                <a:srgbClr val="002060"/>
              </a:solidFill>
              <a:latin typeface="Montserrat" pitchFamily="2" charset="77"/>
            </a:endParaRPr>
          </a:p>
          <a:p>
            <a:pPr algn="ctr"/>
            <a:r>
              <a:rPr lang="es-GT" sz="1600" dirty="0">
                <a:solidFill>
                  <a:srgbClr val="002060"/>
                </a:solidFill>
                <a:latin typeface="Montserrat Medium" pitchFamily="2" charset="77"/>
              </a:rPr>
              <a:t>3av. 13-28 Zona 1</a:t>
            </a:r>
            <a:r>
              <a:rPr lang="es-GT" sz="2000" dirty="0">
                <a:solidFill>
                  <a:srgbClr val="002060"/>
                </a:solidFill>
                <a:latin typeface="Montserrat Medium" pitchFamily="2" charset="77"/>
              </a:rPr>
              <a:t>        </a:t>
            </a:r>
            <a:r>
              <a:rPr lang="es-GT" sz="1600" dirty="0">
                <a:solidFill>
                  <a:srgbClr val="002060"/>
                </a:solidFill>
                <a:latin typeface="Montserrat Medium" pitchFamily="2" charset="77"/>
              </a:rPr>
              <a:t>PBX: 23172600</a:t>
            </a:r>
            <a:endParaRPr lang="es-GT" sz="2000" dirty="0">
              <a:solidFill>
                <a:srgbClr val="002060"/>
              </a:solidFill>
              <a:latin typeface="Montserrat Medium" pitchFamily="2" charset="77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B045AC6-BB23-C74B-8159-A9D802EB6A24}"/>
              </a:ext>
            </a:extLst>
          </p:cNvPr>
          <p:cNvSpPr/>
          <p:nvPr/>
        </p:nvSpPr>
        <p:spPr>
          <a:xfrm>
            <a:off x="6128424" y="4697163"/>
            <a:ext cx="149158" cy="14915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583A427-3068-664C-B33C-ABF6953AC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31" y="5086520"/>
            <a:ext cx="3506144" cy="275130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xmlns="" id="{0FC1810A-A763-4CA4-BFC6-20EF216F2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702" y="1195184"/>
            <a:ext cx="3089443" cy="3089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"/>
          <p:cNvGrpSpPr/>
          <p:nvPr/>
        </p:nvGrpSpPr>
        <p:grpSpPr>
          <a:xfrm>
            <a:off x="10568575" y="1970529"/>
            <a:ext cx="3176495" cy="890916"/>
            <a:chOff x="3722992" y="4364715"/>
            <a:chExt cx="3572708" cy="972722"/>
          </a:xfrm>
        </p:grpSpPr>
        <p:pic>
          <p:nvPicPr>
            <p:cNvPr id="178" name="Google Shape;17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22992" y="4364715"/>
              <a:ext cx="971887" cy="972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3"/>
            <p:cNvSpPr/>
            <p:nvPr/>
          </p:nvSpPr>
          <p:spPr>
            <a:xfrm>
              <a:off x="4720084" y="4468985"/>
              <a:ext cx="2575616" cy="571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10568576" y="2849012"/>
            <a:ext cx="3216223" cy="1169501"/>
            <a:chOff x="3722992" y="5331454"/>
            <a:chExt cx="3617392" cy="1315376"/>
          </a:xfrm>
        </p:grpSpPr>
        <p:pic>
          <p:nvPicPr>
            <p:cNvPr id="181" name="Google Shape;18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22992" y="5573589"/>
              <a:ext cx="971887" cy="972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3"/>
            <p:cNvSpPr/>
            <p:nvPr/>
          </p:nvSpPr>
          <p:spPr>
            <a:xfrm>
              <a:off x="4739562" y="5331454"/>
              <a:ext cx="2600822" cy="1315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10568477" y="4222910"/>
            <a:ext cx="3406383" cy="954065"/>
            <a:chOff x="6264300" y="4324467"/>
            <a:chExt cx="3831271" cy="1073068"/>
          </a:xfrm>
        </p:grpSpPr>
        <p:pic>
          <p:nvPicPr>
            <p:cNvPr id="184" name="Google Shape;18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64300" y="4364715"/>
              <a:ext cx="972722" cy="973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"/>
            <p:cNvSpPr/>
            <p:nvPr/>
          </p:nvSpPr>
          <p:spPr>
            <a:xfrm>
              <a:off x="7257491" y="4324467"/>
              <a:ext cx="2838080" cy="107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None/>
              </a:pPr>
              <a:endPara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10568479" y="5291596"/>
            <a:ext cx="3193140" cy="954065"/>
            <a:chOff x="6240921" y="5510125"/>
            <a:chExt cx="3591430" cy="1073068"/>
          </a:xfrm>
        </p:grpSpPr>
        <p:pic>
          <p:nvPicPr>
            <p:cNvPr id="187" name="Google Shape;18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0921" y="5550210"/>
              <a:ext cx="996101" cy="9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3"/>
            <p:cNvSpPr/>
            <p:nvPr/>
          </p:nvSpPr>
          <p:spPr>
            <a:xfrm>
              <a:off x="7257491" y="5510125"/>
              <a:ext cx="2574860" cy="107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"/>
          <p:cNvSpPr/>
          <p:nvPr/>
        </p:nvSpPr>
        <p:spPr>
          <a:xfrm>
            <a:off x="9895908" y="1391722"/>
            <a:ext cx="16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s-GT"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Producción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3"/>
          <p:cNvGrpSpPr/>
          <p:nvPr/>
        </p:nvGrpSpPr>
        <p:grpSpPr>
          <a:xfrm>
            <a:off x="150444" y="1492550"/>
            <a:ext cx="8454721" cy="5669734"/>
            <a:chOff x="-615800" y="3965129"/>
            <a:chExt cx="4607980" cy="3090110"/>
          </a:xfrm>
        </p:grpSpPr>
        <p:sp>
          <p:nvSpPr>
            <p:cNvPr id="193" name="Google Shape;193;p3"/>
            <p:cNvSpPr/>
            <p:nvPr/>
          </p:nvSpPr>
          <p:spPr>
            <a:xfrm>
              <a:off x="3333025" y="3965129"/>
              <a:ext cx="6591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lang="es-GT" sz="18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Ejes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615800" y="6685907"/>
              <a:ext cx="13003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lang="es-GT" sz="18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Principios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xmlns="" id="{4D3B5E92-6260-4763-A980-39B4E9580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" y="1578280"/>
            <a:ext cx="9544050" cy="50444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A6C148-D057-4DA3-B42B-DC02EF1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484" y="-179160"/>
            <a:ext cx="10515600" cy="1325563"/>
          </a:xfrm>
        </p:spPr>
        <p:txBody>
          <a:bodyPr>
            <a:normAutofit/>
          </a:bodyPr>
          <a:lstStyle/>
          <a:p>
            <a:r>
              <a:rPr lang="es-ES" sz="3100" b="1">
                <a:solidFill>
                  <a:schemeClr val="bg1"/>
                </a:solidFill>
                <a:latin typeface="Montserrat"/>
              </a:rPr>
              <a:t>¿Quiénes somos y qué hacemos?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E588309D-B822-4600-89D5-6D91AA3D2A57}"/>
              </a:ext>
            </a:extLst>
          </p:cNvPr>
          <p:cNvSpPr txBox="1">
            <a:spLocks/>
          </p:cNvSpPr>
          <p:nvPr/>
        </p:nvSpPr>
        <p:spPr>
          <a:xfrm>
            <a:off x="2449290" y="16623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GT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14300" indent="0"/>
            <a:r>
              <a:rPr lang="es-GT" sz="8800" b="1" dirty="0">
                <a:solidFill>
                  <a:schemeClr val="bg1"/>
                </a:solidFill>
                <a:latin typeface="Montserrat" panose="00000500000000000000" pitchFamily="50" charset="0"/>
              </a:rPr>
              <a:t>Presupuesto y ejecución</a:t>
            </a:r>
          </a:p>
        </p:txBody>
      </p:sp>
    </p:spTree>
    <p:extLst>
      <p:ext uri="{BB962C8B-B14F-4D97-AF65-F5344CB8AC3E}">
        <p14:creationId xmlns:p14="http://schemas.microsoft.com/office/powerpoint/2010/main" xmlns="" val="42116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E588309D-B822-4600-89D5-6D91AA3D2A57}"/>
              </a:ext>
            </a:extLst>
          </p:cNvPr>
          <p:cNvSpPr txBox="1">
            <a:spLocks/>
          </p:cNvSpPr>
          <p:nvPr/>
        </p:nvSpPr>
        <p:spPr>
          <a:xfrm>
            <a:off x="3363685" y="813253"/>
            <a:ext cx="870313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GT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14300" indent="0"/>
            <a:r>
              <a:rPr lang="es-GT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Porcentaje de ejecución al 31 de julio, 2021</a:t>
            </a:r>
          </a:p>
          <a:p>
            <a:pPr marL="114300" indent="0"/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14300" indent="0"/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xmlns="" id="{BCA73EC9-123A-421C-8AC0-2D185CBB496F}"/>
              </a:ext>
            </a:extLst>
          </p:cNvPr>
          <p:cNvSpPr/>
          <p:nvPr/>
        </p:nvSpPr>
        <p:spPr>
          <a:xfrm>
            <a:off x="7005972" y="3335653"/>
            <a:ext cx="2170686" cy="1828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Montserrat"/>
                <a:cs typeface="Arial"/>
              </a:rPr>
              <a:t>34 %</a:t>
            </a:r>
            <a:endParaRPr lang="en-US" sz="34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4F1BD91-977D-4916-8C81-27EA9820BECF}"/>
              </a:ext>
            </a:extLst>
          </p:cNvPr>
          <p:cNvSpPr txBox="1">
            <a:spLocks/>
          </p:cNvSpPr>
          <p:nvPr/>
        </p:nvSpPr>
        <p:spPr>
          <a:xfrm>
            <a:off x="5415953" y="5352875"/>
            <a:ext cx="609569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S" b="1" dirty="0">
                <a:solidFill>
                  <a:schemeClr val="bg1"/>
                </a:solidFill>
                <a:latin typeface="Montserrat" panose="020B0604020202020204" charset="0"/>
              </a:rPr>
              <a:t>De un presupuesto de Q 34,800.00 </a:t>
            </a:r>
            <a:endParaRPr lang="es-GT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1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>
            <a:extLst>
              <a:ext uri="{FF2B5EF4-FFF2-40B4-BE49-F238E27FC236}">
                <a16:creationId xmlns:a16="http://schemas.microsoft.com/office/drawing/2014/main" xmlns="" id="{ADC53291-9531-49CD-B6DA-61FD246C5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9066035"/>
              </p:ext>
            </p:extLst>
          </p:nvPr>
        </p:nvGraphicFramePr>
        <p:xfrm>
          <a:off x="218364" y="1094014"/>
          <a:ext cx="11750723" cy="5503334"/>
        </p:xfrm>
        <a:graphic>
          <a:graphicData uri="http://schemas.openxmlformats.org/drawingml/2006/table">
            <a:tbl>
              <a:tblPr/>
              <a:tblGrid>
                <a:gridCol w="1482290">
                  <a:extLst>
                    <a:ext uri="{9D8B030D-6E8A-4147-A177-3AD203B41FA5}">
                      <a16:colId xmlns:a16="http://schemas.microsoft.com/office/drawing/2014/main" xmlns="" val="2374290534"/>
                    </a:ext>
                  </a:extLst>
                </a:gridCol>
                <a:gridCol w="1194363">
                  <a:extLst>
                    <a:ext uri="{9D8B030D-6E8A-4147-A177-3AD203B41FA5}">
                      <a16:colId xmlns:a16="http://schemas.microsoft.com/office/drawing/2014/main" xmlns="" val="362072208"/>
                    </a:ext>
                  </a:extLst>
                </a:gridCol>
                <a:gridCol w="1222800">
                  <a:extLst>
                    <a:ext uri="{9D8B030D-6E8A-4147-A177-3AD203B41FA5}">
                      <a16:colId xmlns:a16="http://schemas.microsoft.com/office/drawing/2014/main" xmlns="" val="1244413298"/>
                    </a:ext>
                  </a:extLst>
                </a:gridCol>
                <a:gridCol w="1226354">
                  <a:extLst>
                    <a:ext uri="{9D8B030D-6E8A-4147-A177-3AD203B41FA5}">
                      <a16:colId xmlns:a16="http://schemas.microsoft.com/office/drawing/2014/main" xmlns="" val="626997639"/>
                    </a:ext>
                  </a:extLst>
                </a:gridCol>
                <a:gridCol w="1308112">
                  <a:extLst>
                    <a:ext uri="{9D8B030D-6E8A-4147-A177-3AD203B41FA5}">
                      <a16:colId xmlns:a16="http://schemas.microsoft.com/office/drawing/2014/main" xmlns="" val="4084435105"/>
                    </a:ext>
                  </a:extLst>
                </a:gridCol>
                <a:gridCol w="1183698">
                  <a:extLst>
                    <a:ext uri="{9D8B030D-6E8A-4147-A177-3AD203B41FA5}">
                      <a16:colId xmlns:a16="http://schemas.microsoft.com/office/drawing/2014/main" xmlns="" val="2167269002"/>
                    </a:ext>
                  </a:extLst>
                </a:gridCol>
                <a:gridCol w="1183698">
                  <a:extLst>
                    <a:ext uri="{9D8B030D-6E8A-4147-A177-3AD203B41FA5}">
                      <a16:colId xmlns:a16="http://schemas.microsoft.com/office/drawing/2014/main" xmlns="" val="3833145166"/>
                    </a:ext>
                  </a:extLst>
                </a:gridCol>
                <a:gridCol w="1183698">
                  <a:extLst>
                    <a:ext uri="{9D8B030D-6E8A-4147-A177-3AD203B41FA5}">
                      <a16:colId xmlns:a16="http://schemas.microsoft.com/office/drawing/2014/main" xmlns="" val="3381343599"/>
                    </a:ext>
                  </a:extLst>
                </a:gridCol>
                <a:gridCol w="1481339">
                  <a:extLst>
                    <a:ext uri="{9D8B030D-6E8A-4147-A177-3AD203B41FA5}">
                      <a16:colId xmlns:a16="http://schemas.microsoft.com/office/drawing/2014/main" xmlns="" val="216312310"/>
                    </a:ext>
                  </a:extLst>
                </a:gridCol>
                <a:gridCol w="284371">
                  <a:extLst>
                    <a:ext uri="{9D8B030D-6E8A-4147-A177-3AD203B41FA5}">
                      <a16:colId xmlns:a16="http://schemas.microsoft.com/office/drawing/2014/main" xmlns="" val="789238849"/>
                    </a:ext>
                  </a:extLst>
                </a:gridCol>
              </a:tblGrid>
              <a:tr h="209535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(a)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(b)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(c)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(a-b-c)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9550731"/>
                  </a:ext>
                </a:extLst>
              </a:tr>
              <a:tr h="83814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LINEA DE FINANCIAMIENTO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CONTRATOS SUSCRITOS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CONTRATOS VIGENTES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CONTRATOS VENCIDOS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Monto total del 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Monto ejecutado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% de ejecución financiera (2016-2021)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( - ) Saldo regularizado contablemente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Saldo pendiente de ejecutar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845502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FODECYT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14,206,006.46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6,566,021.24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46.22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7,178,765.69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461,219.53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98274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MULTICYT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1,616,570.53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1,207,006.79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74.66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409,563.74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3898561"/>
                  </a:ext>
                </a:extLst>
              </a:tr>
              <a:tr h="37171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FACYT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2,535,652.52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1,671,677.64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65.93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863,974.88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   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3454046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FOINTEC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2,568,656.01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1,402,264.93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54.59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1,166,391.08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862583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EDUCA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2,081,736.00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2,021,686.00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97.12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60,050.00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1929311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GENERACYT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499,500.00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10,371.76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489,128.24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72569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GESTIONA I +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325,000.00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325,000.00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16407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INTERCTI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600,000.00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600,000.00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335793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EMPRENDE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214,509.62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214,509.62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675394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TRANSFIERECYT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894,500.00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894,500.00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439621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DIFUNDECTi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4,307,846.57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2,566,052.51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             59.57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1,345,580.18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396,213.88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046742"/>
                  </a:ext>
                </a:extLst>
              </a:tr>
              <a:tr h="37126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Total proyectos: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29,849,977.71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15,445,080.87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   51.74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      10,964,275.57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3,440,621.27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517987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5BD9EDC5-24EE-4BFA-B3C8-8F701C272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180454"/>
              </p:ext>
            </p:extLst>
          </p:nvPr>
        </p:nvGraphicFramePr>
        <p:xfrm>
          <a:off x="3477983" y="97974"/>
          <a:ext cx="8792409" cy="315529"/>
        </p:xfrm>
        <a:graphic>
          <a:graphicData uri="http://schemas.openxmlformats.org/drawingml/2006/table">
            <a:tbl>
              <a:tblPr/>
              <a:tblGrid>
                <a:gridCol w="8579630">
                  <a:extLst>
                    <a:ext uri="{9D8B030D-6E8A-4147-A177-3AD203B41FA5}">
                      <a16:colId xmlns:a16="http://schemas.microsoft.com/office/drawing/2014/main" xmlns="" val="2050643077"/>
                    </a:ext>
                  </a:extLst>
                </a:gridCol>
                <a:gridCol w="212779">
                  <a:extLst>
                    <a:ext uri="{9D8B030D-6E8A-4147-A177-3AD203B41FA5}">
                      <a16:colId xmlns:a16="http://schemas.microsoft.com/office/drawing/2014/main" xmlns="" val="3128661047"/>
                    </a:ext>
                  </a:extLst>
                </a:gridCol>
              </a:tblGrid>
              <a:tr h="315529">
                <a:tc>
                  <a:txBody>
                    <a:bodyPr/>
                    <a:lstStyle/>
                    <a:p>
                      <a:pPr algn="ctr" fontAlgn="b"/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648074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6A29205-E6FE-426B-8BAB-2F4D08FCD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866693"/>
              </p:ext>
            </p:extLst>
          </p:nvPr>
        </p:nvGraphicFramePr>
        <p:xfrm>
          <a:off x="3336465" y="168577"/>
          <a:ext cx="8792409" cy="1016569"/>
        </p:xfrm>
        <a:graphic>
          <a:graphicData uri="http://schemas.openxmlformats.org/drawingml/2006/table">
            <a:tbl>
              <a:tblPr/>
              <a:tblGrid>
                <a:gridCol w="8579630">
                  <a:extLst>
                    <a:ext uri="{9D8B030D-6E8A-4147-A177-3AD203B41FA5}">
                      <a16:colId xmlns:a16="http://schemas.microsoft.com/office/drawing/2014/main" xmlns="" val="1853629242"/>
                    </a:ext>
                  </a:extLst>
                </a:gridCol>
                <a:gridCol w="212779">
                  <a:extLst>
                    <a:ext uri="{9D8B030D-6E8A-4147-A177-3AD203B41FA5}">
                      <a16:colId xmlns:a16="http://schemas.microsoft.com/office/drawing/2014/main" xmlns="" val="3615619288"/>
                    </a:ext>
                  </a:extLst>
                </a:gridCol>
              </a:tblGrid>
              <a:tr h="3957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</a:rPr>
                        <a:t>Reporte acumulado de ejecución financiera por línea de financiamiento al </a:t>
                      </a:r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</a:rPr>
                        <a:t>31/07/2021 (cifras expresadas en quetzales)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7549892"/>
                  </a:ext>
                </a:extLst>
              </a:tr>
              <a:tr h="315529">
                <a:tc>
                  <a:txBody>
                    <a:bodyPr/>
                    <a:lstStyle/>
                    <a:p>
                      <a:pPr algn="ctr" fontAlgn="b"/>
                      <a:endParaRPr lang="es-GT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963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22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37352"/>
            <a:ext cx="1914535" cy="61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SECRETARÍA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NACIONAL 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CIENCIA Y TECNOLOGÍA</a:t>
            </a:r>
          </a:p>
        </p:txBody>
      </p:sp>
      <p:pic>
        <p:nvPicPr>
          <p:cNvPr id="6" name="Imagen 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xmlns="" id="{2F381A08-7A56-4020-8C79-15B2855A2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4719" y="1"/>
            <a:ext cx="1238414" cy="12384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45FB089-2C32-4A42-BA7C-5DED02F09417}"/>
              </a:ext>
            </a:extLst>
          </p:cNvPr>
          <p:cNvSpPr txBox="1"/>
          <p:nvPr/>
        </p:nvSpPr>
        <p:spPr>
          <a:xfrm>
            <a:off x="3624942" y="141406"/>
            <a:ext cx="615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</a:rPr>
              <a:t>¿Cuál sería el presupuesto ideal para iniciar?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97D52F-9552-442A-8B56-A94C6FCF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3968" y="3553228"/>
            <a:ext cx="667076" cy="6670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56932BB-AE55-431F-B653-B63BC7FA0F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9311" y="1882133"/>
            <a:ext cx="667076" cy="6670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17CBFE7-AFF4-46F8-BC02-B47628E00A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26" y="1882133"/>
            <a:ext cx="667076" cy="66707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CCF981FC-A659-4943-BA1A-F242E075E12A}"/>
              </a:ext>
            </a:extLst>
          </p:cNvPr>
          <p:cNvSpPr txBox="1"/>
          <p:nvPr/>
        </p:nvSpPr>
        <p:spPr>
          <a:xfrm>
            <a:off x="1626134" y="1485344"/>
            <a:ext cx="9624313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Estrategia enfocada en la promoción y el desarrollo científico y tecnológico. </a:t>
            </a: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Actividad presupuestaria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Difusión de la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CTi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 </a:t>
            </a: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Producto: Difusión y popularización de la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CTi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a la población en general. </a:t>
            </a: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Subproductos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	Eventos de popularización y difusión de la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CTi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 a 			grupos de interés.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	Eventos especialices de sensibilización y 				participación de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CTi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 a población en general.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accent1">
                  <a:lumMod val="50000"/>
                </a:schemeClr>
              </a:solidFill>
              <a:cs typeface="Calibri"/>
              <a:sym typeface="Wingdings" pitchFamily="2" charset="2"/>
            </a:endParaRP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Compromisos adquiridos  Alianza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CTi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itchFamily="2" charset="2"/>
              </a:rPr>
              <a:t>.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0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45FB089-2C32-4A42-BA7C-5DED02F09417}"/>
              </a:ext>
            </a:extLst>
          </p:cNvPr>
          <p:cNvSpPr txBox="1"/>
          <p:nvPr/>
        </p:nvSpPr>
        <p:spPr>
          <a:xfrm>
            <a:off x="3624941" y="-44970"/>
            <a:ext cx="8397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</a:rPr>
              <a:t>¿Cuál sería el presupuesto ideal para iniciar?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CCF981FC-A659-4943-BA1A-F242E075E12A}"/>
              </a:ext>
            </a:extLst>
          </p:cNvPr>
          <p:cNvSpPr txBox="1"/>
          <p:nvPr/>
        </p:nvSpPr>
        <p:spPr>
          <a:xfrm>
            <a:off x="781460" y="1314831"/>
            <a:ext cx="5686963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Para cumplir con los compromisos adquiridos, además de las 16 actividades sustantivas que realiza la </a:t>
            </a:r>
            <a:r>
              <a:rPr lang="es-ES" sz="3200" b="1" dirty="0" err="1">
                <a:solidFill>
                  <a:schemeClr val="accent1">
                    <a:lumMod val="50000"/>
                  </a:schemeClr>
                </a:solidFill>
              </a:rPr>
              <a:t>Senacyt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 y que son de relevancia nacional, se ha solicitado un incremento de Q 5,000,000 a la fuente 11, de ingresos corrientes. 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xmlns="" id="{39E1D941-5DED-9548-82D7-55A93A6AD24F}"/>
              </a:ext>
            </a:extLst>
          </p:cNvPr>
          <p:cNvSpPr/>
          <p:nvPr/>
        </p:nvSpPr>
        <p:spPr>
          <a:xfrm>
            <a:off x="7105339" y="1732062"/>
            <a:ext cx="4512039" cy="33938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Montserrat"/>
              </a:rPr>
              <a:t>Q 36,228,000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E3C25C4-8610-3E4F-8BD9-3EC4C0E1B4F7}"/>
              </a:ext>
            </a:extLst>
          </p:cNvPr>
          <p:cNvSpPr txBox="1"/>
          <p:nvPr/>
        </p:nvSpPr>
        <p:spPr>
          <a:xfrm>
            <a:off x="6624404" y="5240977"/>
            <a:ext cx="547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2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P</a:t>
            </a:r>
            <a:r>
              <a:rPr kumimoji="0" lang="es-GT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 panose="020B0604020202020204" charset="0"/>
              </a:rPr>
              <a:t>resupuesto ideal inicial</a:t>
            </a:r>
          </a:p>
        </p:txBody>
      </p:sp>
    </p:spTree>
    <p:extLst>
      <p:ext uri="{BB962C8B-B14F-4D97-AF65-F5344CB8AC3E}">
        <p14:creationId xmlns:p14="http://schemas.microsoft.com/office/powerpoint/2010/main" xmlns="" val="319746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1080</Words>
  <Application>Microsoft Macintosh PowerPoint</Application>
  <PresentationFormat>Personalizado</PresentationFormat>
  <Paragraphs>380</Paragraphs>
  <Slides>36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Arial</vt:lpstr>
      <vt:lpstr>Montserrat</vt:lpstr>
      <vt:lpstr>DINPro Medium</vt:lpstr>
      <vt:lpstr>Didot</vt:lpstr>
      <vt:lpstr>Calibri</vt:lpstr>
      <vt:lpstr>Montserrat Light</vt:lpstr>
      <vt:lpstr>Montserrat SemiBold</vt:lpstr>
      <vt:lpstr>Wingdings</vt:lpstr>
      <vt:lpstr>Times New Roman</vt:lpstr>
      <vt:lpstr>Montserrat Medium</vt:lpstr>
      <vt:lpstr>Segoe UI</vt:lpstr>
      <vt:lpstr>Tema de Office</vt:lpstr>
      <vt:lpstr>1_Tema de Office</vt:lpstr>
      <vt:lpstr>Diapositiva 1</vt:lpstr>
      <vt:lpstr>Diapositiva 2</vt:lpstr>
      <vt:lpstr>Diapositiva 3</vt:lpstr>
      <vt:lpstr>¿Quiénes somos y qué hacemos?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Objetivos</vt:lpstr>
      <vt:lpstr>Objetivos específicos</vt:lpstr>
      <vt:lpstr>El proyecto se realizará en tres etapas.  Etapa 1: Establecimiento de línea base.   Etapa 2: Diseño de plan estratégico y prueba piloto.   Etapa 3: Implementación a nivel nacional.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cosorio</cp:lastModifiedBy>
  <cp:revision>86</cp:revision>
  <dcterms:created xsi:type="dcterms:W3CDTF">2020-01-14T01:41:24Z</dcterms:created>
  <dcterms:modified xsi:type="dcterms:W3CDTF">2021-08-11T18:33:52Z</dcterms:modified>
</cp:coreProperties>
</file>