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theme/themeOverride5.xml" ContentType="application/vnd.openxmlformats-officedocument.themeOverrid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theme/themeOverride6.xml" ContentType="application/vnd.openxmlformats-officedocument.themeOverr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  <p:sldMasterId id="2147483686" r:id="rId4"/>
  </p:sldMasterIdLst>
  <p:notesMasterIdLst>
    <p:notesMasterId r:id="rId21"/>
  </p:notesMasterIdLst>
  <p:handoutMasterIdLst>
    <p:handoutMasterId r:id="rId22"/>
  </p:handoutMasterIdLst>
  <p:sldIdLst>
    <p:sldId id="333" r:id="rId5"/>
    <p:sldId id="329" r:id="rId6"/>
    <p:sldId id="346" r:id="rId7"/>
    <p:sldId id="349" r:id="rId8"/>
    <p:sldId id="338" r:id="rId9"/>
    <p:sldId id="339" r:id="rId10"/>
    <p:sldId id="348" r:id="rId11"/>
    <p:sldId id="332" r:id="rId12"/>
    <p:sldId id="347" r:id="rId13"/>
    <p:sldId id="341" r:id="rId14"/>
    <p:sldId id="342" r:id="rId15"/>
    <p:sldId id="343" r:id="rId16"/>
    <p:sldId id="344" r:id="rId17"/>
    <p:sldId id="345" r:id="rId18"/>
    <p:sldId id="315" r:id="rId19"/>
    <p:sldId id="337" r:id="rId20"/>
  </p:sldIdLst>
  <p:sldSz cx="12192000" cy="6858000"/>
  <p:notesSz cx="7010400" cy="92964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8B"/>
    <a:srgbClr val="003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405"/>
  </p:normalViewPr>
  <p:slideViewPr>
    <p:cSldViewPr snapToGrid="0" snapToObjects="1">
      <p:cViewPr>
        <p:scale>
          <a:sx n="81" d="100"/>
          <a:sy n="81" d="100"/>
        </p:scale>
        <p:origin x="-27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jchan\OneDrive%20-%20Ministerio%20De%20Educacion\Documents\2021\Libro1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C:\Users\jchan\OneDrive%20-%20Ministerio%20De%20Educacion\Documents\2021\Libro1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Relationship Id="rId4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6.xml"/><Relationship Id="rId4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jchan\OneDrive%20-%20Ministerio%20De%20Educacion\Documents\2021\Libro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jchan\OneDrive%20-%20Ministerio%20De%20Educacion\Documents\2021\Libro1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jchan\OneDrive%20-%20Ministerio%20De%20Educacion\Documents\2021\Libro1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jchan\OneDrive%20-%20Ministerio%20De%20Educacion\Documents\2021\Libro1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jchan\OneDrive%20-%20Ministerio%20De%20Educacion\Documents\2021\Libro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'[Tasas de cobertura 2015 - 2021 con censo 2018.xlsx]Nacional'!$R$5:$R$6</c:f>
              <c:strCache>
                <c:ptCount val="2"/>
                <c:pt idx="0">
                  <c:v>TASA NETA DE COBERTURA</c:v>
                </c:pt>
                <c:pt idx="1">
                  <c:v>PREPRIMARIA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'[Tasas de cobertura 2015 - 2021 con censo 2018.xlsx]Nacional'!$A$7:$A$13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'[Tasas de cobertura 2015 - 2021 con censo 2018.xlsx]Nacional'!$R$7:$R$13</c:f>
              <c:numCache>
                <c:formatCode>0.00%</c:formatCode>
                <c:ptCount val="7"/>
                <c:pt idx="0">
                  <c:v>0.57435920746691349</c:v>
                </c:pt>
                <c:pt idx="1">
                  <c:v>0.5643271770700532</c:v>
                </c:pt>
                <c:pt idx="2">
                  <c:v>0.60930109100313756</c:v>
                </c:pt>
                <c:pt idx="3">
                  <c:v>0.63717035827487556</c:v>
                </c:pt>
                <c:pt idx="4">
                  <c:v>0.61962321535080411</c:v>
                </c:pt>
                <c:pt idx="5">
                  <c:v>0.60806035768807254</c:v>
                </c:pt>
                <c:pt idx="6">
                  <c:v>0.62387433995767716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F2-468E-8BAD-319378E74AB8}"/>
            </c:ext>
          </c:extLst>
        </c:ser>
        <c:ser>
          <c:idx val="1"/>
          <c:order val="1"/>
          <c:tx>
            <c:strRef>
              <c:f>'[Tasas de cobertura 2015 - 2021 con censo 2018.xlsx]Nacional'!$S$5:$S$6</c:f>
              <c:strCache>
                <c:ptCount val="2"/>
                <c:pt idx="0">
                  <c:v>TASA NETA DE COBERTURA</c:v>
                </c:pt>
                <c:pt idx="1">
                  <c:v>PRIMARIA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'[Tasas de cobertura 2015 - 2021 con censo 2018.xlsx]Nacional'!$A$7:$A$13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'[Tasas de cobertura 2015 - 2021 con censo 2018.xlsx]Nacional'!$S$7:$S$13</c:f>
              <c:numCache>
                <c:formatCode>0.00%</c:formatCode>
                <c:ptCount val="7"/>
                <c:pt idx="0">
                  <c:v>0.92872148559840706</c:v>
                </c:pt>
                <c:pt idx="1">
                  <c:v>0.9154114358936265</c:v>
                </c:pt>
                <c:pt idx="2">
                  <c:v>0.92162292843957683</c:v>
                </c:pt>
                <c:pt idx="3">
                  <c:v>0.9323683909618361</c:v>
                </c:pt>
                <c:pt idx="4">
                  <c:v>0.93438943382356676</c:v>
                </c:pt>
                <c:pt idx="5">
                  <c:v>0.93739415756665057</c:v>
                </c:pt>
                <c:pt idx="6">
                  <c:v>0.94853565767896308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BF2-468E-8BAD-319378E74AB8}"/>
            </c:ext>
          </c:extLst>
        </c:ser>
        <c:ser>
          <c:idx val="2"/>
          <c:order val="2"/>
          <c:tx>
            <c:strRef>
              <c:f>'[Tasas de cobertura 2015 - 2021 con censo 2018.xlsx]Nacional'!$T$5:$T$6</c:f>
              <c:strCache>
                <c:ptCount val="2"/>
                <c:pt idx="0">
                  <c:v>TASA NETA DE COBERTURA</c:v>
                </c:pt>
                <c:pt idx="1">
                  <c:v>BASICO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'[Tasas de cobertura 2015 - 2021 con censo 2018.xlsx]Nacional'!$A$7:$A$13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'[Tasas de cobertura 2015 - 2021 con censo 2018.xlsx]Nacional'!$T$7:$T$13</c:f>
              <c:numCache>
                <c:formatCode>0.00%</c:formatCode>
                <c:ptCount val="7"/>
                <c:pt idx="0">
                  <c:v>0.47130142950829074</c:v>
                </c:pt>
                <c:pt idx="1">
                  <c:v>0.47613405783542068</c:v>
                </c:pt>
                <c:pt idx="2">
                  <c:v>0.48109632296880772</c:v>
                </c:pt>
                <c:pt idx="3">
                  <c:v>0.49263764314123459</c:v>
                </c:pt>
                <c:pt idx="4">
                  <c:v>0.49103964256518251</c:v>
                </c:pt>
                <c:pt idx="5">
                  <c:v>0.49223108601011883</c:v>
                </c:pt>
                <c:pt idx="6">
                  <c:v>0.47566185239666375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BF2-468E-8BAD-319378E74AB8}"/>
            </c:ext>
          </c:extLst>
        </c:ser>
        <c:ser>
          <c:idx val="3"/>
          <c:order val="3"/>
          <c:tx>
            <c:strRef>
              <c:f>'[Tasas de cobertura 2015 - 2021 con censo 2018.xlsx]Nacional'!$U$5:$U$6</c:f>
              <c:strCache>
                <c:ptCount val="2"/>
                <c:pt idx="0">
                  <c:v>TASA NETA DE COBERTURA</c:v>
                </c:pt>
                <c:pt idx="1">
                  <c:v>DIVERSIFICADO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'[Tasas de cobertura 2015 - 2021 con censo 2018.xlsx]Nacional'!$A$7:$A$13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'[Tasas de cobertura 2015 - 2021 con censo 2018.xlsx]Nacional'!$U$7:$U$13</c:f>
              <c:numCache>
                <c:formatCode>0.00%</c:formatCode>
                <c:ptCount val="7"/>
                <c:pt idx="0">
                  <c:v>0.24272625575242585</c:v>
                </c:pt>
                <c:pt idx="1">
                  <c:v>0.24743426418287542</c:v>
                </c:pt>
                <c:pt idx="2">
                  <c:v>0.25152541569514658</c:v>
                </c:pt>
                <c:pt idx="3">
                  <c:v>0.25633939341133288</c:v>
                </c:pt>
                <c:pt idx="4">
                  <c:v>0.25733953904726325</c:v>
                </c:pt>
                <c:pt idx="5">
                  <c:v>0.26159704494724267</c:v>
                </c:pt>
                <c:pt idx="6">
                  <c:v>0.24976574919228794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BF2-468E-8BAD-319378E74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78760960"/>
        <c:axId val="87372544"/>
      </c:barChart>
      <c:catAx>
        <c:axId val="78760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7372544"/>
        <c:crosses val="autoZero"/>
        <c:auto val="1"/>
        <c:lblAlgn val="ctr"/>
        <c:lblOffset val="100"/>
        <c:noMultiLvlLbl val="0"/>
      </c:catAx>
      <c:valAx>
        <c:axId val="87372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7876096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300">
          <a:solidFill>
            <a:schemeClr val="tx1"/>
          </a:solidFill>
        </a:defRPr>
      </a:pPr>
      <a:endParaRPr lang="es-GT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168427692822351E-2"/>
          <c:y val="5.0424354910175197E-2"/>
          <c:w val="0.87219043062147428"/>
          <c:h val="0.8894908691906735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G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60069791108989"/>
          <c:y val="0.11071522309711286"/>
          <c:w val="0.70890548055543501"/>
          <c:h val="0.85727325750947803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4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87-425E-AAB9-F4ECEC27F52B}"/>
              </c:ext>
            </c:extLst>
          </c:dPt>
          <c:dPt>
            <c:idx val="1"/>
            <c:bubble3D val="0"/>
            <c:explosion val="2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87-425E-AAB9-F4ECEC27F52B}"/>
              </c:ext>
            </c:extLst>
          </c:dPt>
          <c:dPt>
            <c:idx val="2"/>
            <c:bubble3D val="0"/>
            <c:explosion val="6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87-425E-AAB9-F4ECEC27F52B}"/>
              </c:ext>
            </c:extLst>
          </c:dPt>
          <c:dPt>
            <c:idx val="3"/>
            <c:bubble3D val="0"/>
            <c:explosion val="5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887-425E-AAB9-F4ECEC27F52B}"/>
              </c:ext>
            </c:extLst>
          </c:dPt>
          <c:dLbls>
            <c:dLbl>
              <c:idx val="0"/>
              <c:layout>
                <c:manualLayout>
                  <c:x val="7.851218647944215E-2"/>
                  <c:y val="2.012046146409020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87-425E-AAB9-F4ECEC27F52B}"/>
                </c:ext>
              </c:extLst>
            </c:dLbl>
            <c:dLbl>
              <c:idx val="1"/>
              <c:layout>
                <c:manualLayout>
                  <c:x val="9.5535514606224503E-2"/>
                  <c:y val="-3.135610489137163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87-425E-AAB9-F4ECEC27F52B}"/>
                </c:ext>
              </c:extLst>
            </c:dLbl>
            <c:dLbl>
              <c:idx val="2"/>
              <c:layout>
                <c:manualLayout>
                  <c:x val="-2.6701036555622927E-2"/>
                  <c:y val="-7.29883607095843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87-425E-AAB9-F4ECEC27F52B}"/>
                </c:ext>
              </c:extLst>
            </c:dLbl>
            <c:dLbl>
              <c:idx val="3"/>
              <c:layout>
                <c:manualLayout>
                  <c:x val="-6.8378293397854645E-2"/>
                  <c:y val="-1.239684481458025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87-425E-AAB9-F4ECEC27F5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GT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Hoja9!$B$62:$B$65</c:f>
              <c:strCache>
                <c:ptCount val="4"/>
                <c:pt idx="0">
                  <c:v>Gratuidad de la Educación Preprimaria</c:v>
                </c:pt>
                <c:pt idx="1">
                  <c:v>Gratuidad de la Educación Primaria</c:v>
                </c:pt>
                <c:pt idx="2">
                  <c:v>Gratuidad de la Educació Básico</c:v>
                </c:pt>
                <c:pt idx="3">
                  <c:v>Gratuidad de la Educación Diversificado</c:v>
                </c:pt>
              </c:strCache>
            </c:strRef>
          </c:cat>
          <c:val>
            <c:numRef>
              <c:f>Hoja9!$C$62:$C$65</c:f>
              <c:numCache>
                <c:formatCode>General</c:formatCode>
                <c:ptCount val="4"/>
                <c:pt idx="0">
                  <c:v>29.41</c:v>
                </c:pt>
                <c:pt idx="1">
                  <c:v>119.5</c:v>
                </c:pt>
                <c:pt idx="2">
                  <c:v>46.03</c:v>
                </c:pt>
                <c:pt idx="3">
                  <c:v>17.559999999999999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887-425E-AAB9-F4ECEC27F52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149989972183711"/>
          <c:y val="7.8082746640705719E-2"/>
          <c:w val="0.62351200286010755"/>
          <c:h val="0.87190285703276638"/>
        </c:manualLayout>
      </c:layout>
      <c:pieChart>
        <c:varyColors val="1"/>
        <c:ser>
          <c:idx val="0"/>
          <c:order val="0"/>
          <c:explosion val="8"/>
          <c:dPt>
            <c:idx val="0"/>
            <c:bubble3D val="0"/>
            <c:explosion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7A-4C80-9DED-6C4A301DFA04}"/>
              </c:ext>
            </c:extLst>
          </c:dPt>
          <c:dPt>
            <c:idx val="1"/>
            <c:bubble3D val="0"/>
            <c:explosion val="14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F7A-4C80-9DED-6C4A301DFA04}"/>
              </c:ext>
            </c:extLst>
          </c:dPt>
          <c:dLbls>
            <c:dLbl>
              <c:idx val="0"/>
              <c:layout>
                <c:manualLayout>
                  <c:x val="0.13765889728900166"/>
                  <c:y val="-3.734186648892737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7A-4C80-9DED-6C4A301DFA04}"/>
                </c:ext>
              </c:extLst>
            </c:dLbl>
            <c:dLbl>
              <c:idx val="1"/>
              <c:layout>
                <c:manualLayout>
                  <c:x val="-0.14059347232758701"/>
                  <c:y val="3.593273036498118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7A-4C80-9DED-6C4A301DFA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GT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'[Libro1 (2).xlsx]Hoja9'!$H$86:$H$87</c:f>
              <c:strCache>
                <c:ptCount val="2"/>
                <c:pt idx="0">
                  <c:v>Remozamientos Primaria</c:v>
                </c:pt>
                <c:pt idx="1">
                  <c:v>Remozamientos Básico</c:v>
                </c:pt>
              </c:strCache>
            </c:strRef>
          </c:cat>
          <c:val>
            <c:numRef>
              <c:f>'[Libro1 (2).xlsx]Hoja9'!$I$86:$I$87</c:f>
              <c:numCache>
                <c:formatCode>_(* #,##0.00_);_(* \(#,##0.00\);_(* "-"??_);_(@_)</c:formatCode>
                <c:ptCount val="2"/>
                <c:pt idx="0">
                  <c:v>53.29</c:v>
                </c:pt>
                <c:pt idx="1">
                  <c:v>3.95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F7A-4C80-9DED-6C4A301DFA04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es-GT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83-48C2-A8A8-06A6222528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83-48C2-A8A8-06A6222528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A83-48C2-A8A8-06A6222528D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A83-48C2-A8A8-06A6222528D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A83-48C2-A8A8-06A6222528D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A83-48C2-A8A8-06A6222528DC}"/>
              </c:ext>
            </c:extLst>
          </c:dPt>
          <c:dPt>
            <c:idx val="6"/>
            <c:bubble3D val="0"/>
            <c:spPr>
              <a:solidFill>
                <a:srgbClr val="FFC000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A83-48C2-A8A8-06A6222528DC}"/>
              </c:ext>
            </c:extLst>
          </c:dPt>
          <c:dLbls>
            <c:dLbl>
              <c:idx val="0"/>
              <c:layout>
                <c:manualLayout>
                  <c:x val="0.10399180094722538"/>
                  <c:y val="2.0572368483690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83-48C2-A8A8-06A6222528DC}"/>
                </c:ext>
              </c:extLst>
            </c:dLbl>
            <c:dLbl>
              <c:idx val="1"/>
              <c:layout>
                <c:manualLayout>
                  <c:x val="3.7083557196971408E-2"/>
                  <c:y val="6.798366215905540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83-48C2-A8A8-06A6222528DC}"/>
                </c:ext>
              </c:extLst>
            </c:dLbl>
            <c:dLbl>
              <c:idx val="2"/>
              <c:layout>
                <c:manualLayout>
                  <c:x val="4.670949798861343E-2"/>
                  <c:y val="2.85467908492494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83-48C2-A8A8-06A6222528DC}"/>
                </c:ext>
              </c:extLst>
            </c:dLbl>
            <c:dLbl>
              <c:idx val="3"/>
              <c:layout>
                <c:manualLayout>
                  <c:x val="-0.16742935315072086"/>
                  <c:y val="-8.2151647770729798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83-48C2-A8A8-06A6222528DC}"/>
                </c:ext>
              </c:extLst>
            </c:dLbl>
            <c:dLbl>
              <c:idx val="4"/>
              <c:layout>
                <c:manualLayout>
                  <c:x val="-4.0433700996437748E-2"/>
                  <c:y val="-1.208540507064270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A83-48C2-A8A8-06A6222528DC}"/>
                </c:ext>
              </c:extLst>
            </c:dLbl>
            <c:dLbl>
              <c:idx val="5"/>
              <c:layout>
                <c:manualLayout>
                  <c:x val="-6.933590381463639E-2"/>
                  <c:y val="3.96721732148451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A83-48C2-A8A8-06A6222528DC}"/>
                </c:ext>
              </c:extLst>
            </c:dLbl>
            <c:dLbl>
              <c:idx val="6"/>
              <c:layout>
                <c:manualLayout>
                  <c:x val="-9.5829950923070673E-2"/>
                  <c:y val="1.40779905670685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A83-48C2-A8A8-06A6222528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G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'otros prog.'!$B$4:$B$10</c:f>
              <c:strCache>
                <c:ptCount val="7"/>
                <c:pt idx="0">
                  <c:v>Seguro Médico Escolar</c:v>
                </c:pt>
                <c:pt idx="1">
                  <c:v>Programa de Bolsas y Becas escolares</c:v>
                </c:pt>
                <c:pt idx="2">
                  <c:v>Subvenciones a Centros de Educación Gratuita</c:v>
                </c:pt>
                <c:pt idx="3">
                  <c:v>Subsidio a Institutos por Cooperativa</c:v>
                </c:pt>
                <c:pt idx="4">
                  <c:v>Comité Naconal de Alfabetización -CONALFA-</c:v>
                </c:pt>
                <c:pt idx="5">
                  <c:v>Programa de Actualización y Profesionalización Docente -PADEP-</c:v>
                </c:pt>
                <c:pt idx="6">
                  <c:v>Materiales educativos y Textos Escolares</c:v>
                </c:pt>
              </c:strCache>
            </c:strRef>
          </c:cat>
          <c:val>
            <c:numRef>
              <c:f>'otros prog.'!$D$4:$D$10</c:f>
              <c:numCache>
                <c:formatCode>_(* #,##0.00_);_(* \(#,##0.00\);_(* "-"??_);_(@_)</c:formatCode>
                <c:ptCount val="7"/>
                <c:pt idx="0">
                  <c:v>237.499875</c:v>
                </c:pt>
                <c:pt idx="1">
                  <c:v>82.958100000000002</c:v>
                </c:pt>
                <c:pt idx="2">
                  <c:v>180.330645</c:v>
                </c:pt>
                <c:pt idx="3">
                  <c:v>195.98930300000001</c:v>
                </c:pt>
                <c:pt idx="4">
                  <c:v>239.32927599999999</c:v>
                </c:pt>
                <c:pt idx="5">
                  <c:v>85.478800000000007</c:v>
                </c:pt>
                <c:pt idx="6">
                  <c:v>154.355096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A83-48C2-A8A8-06A6222528D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'[Tasas de cobertura 2015 - 2021 con censo 2018.xlsx]Nacional'!$N$5:$N$6</c:f>
              <c:strCache>
                <c:ptCount val="2"/>
                <c:pt idx="0">
                  <c:v>TASA BRUTA DE COBERTURA</c:v>
                </c:pt>
                <c:pt idx="1">
                  <c:v>PREPRIMARIA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'[Tasas de cobertura 2015 - 2021 con censo 2018.xlsx]Nacional'!$A$7:$A$13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'[Tasas de cobertura 2015 - 2021 con censo 2018.xlsx]Nacional'!$N$7:$N$13</c:f>
              <c:numCache>
                <c:formatCode>0.00%</c:formatCode>
                <c:ptCount val="7"/>
                <c:pt idx="0">
                  <c:v>0.7711880282543776</c:v>
                </c:pt>
                <c:pt idx="1">
                  <c:v>0.7541173747944222</c:v>
                </c:pt>
                <c:pt idx="2">
                  <c:v>0.81539791327784172</c:v>
                </c:pt>
                <c:pt idx="3">
                  <c:v>0.84845112224077168</c:v>
                </c:pt>
                <c:pt idx="4">
                  <c:v>0.82360519287913547</c:v>
                </c:pt>
                <c:pt idx="5">
                  <c:v>0.79976211214445603</c:v>
                </c:pt>
                <c:pt idx="6">
                  <c:v>0.84016128063230555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21-4935-8606-C2E438773A36}"/>
            </c:ext>
          </c:extLst>
        </c:ser>
        <c:ser>
          <c:idx val="1"/>
          <c:order val="1"/>
          <c:tx>
            <c:strRef>
              <c:f>'[Tasas de cobertura 2015 - 2021 con censo 2018.xlsx]Nacional'!$O$5:$O$6</c:f>
              <c:strCache>
                <c:ptCount val="2"/>
                <c:pt idx="0">
                  <c:v>TASA BRUTA DE COBERTURA</c:v>
                </c:pt>
                <c:pt idx="1">
                  <c:v>PRIMARIA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'[Tasas de cobertura 2015 - 2021 con censo 2018.xlsx]Nacional'!$A$7:$A$13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'[Tasas de cobertura 2015 - 2021 con censo 2018.xlsx]Nacional'!$O$7:$O$13</c:f>
              <c:numCache>
                <c:formatCode>0.00%</c:formatCode>
                <c:ptCount val="7"/>
                <c:pt idx="0">
                  <c:v>1.106328823483238</c:v>
                </c:pt>
                <c:pt idx="1">
                  <c:v>1.0789416505719804</c:v>
                </c:pt>
                <c:pt idx="2">
                  <c:v>1.0784128021204464</c:v>
                </c:pt>
                <c:pt idx="3">
                  <c:v>1.0935069155592096</c:v>
                </c:pt>
                <c:pt idx="4">
                  <c:v>1.0836656734556862</c:v>
                </c:pt>
                <c:pt idx="5">
                  <c:v>1.080209654807103</c:v>
                </c:pt>
                <c:pt idx="6">
                  <c:v>1.0940591500524899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21-4935-8606-C2E438773A36}"/>
            </c:ext>
          </c:extLst>
        </c:ser>
        <c:ser>
          <c:idx val="2"/>
          <c:order val="2"/>
          <c:tx>
            <c:strRef>
              <c:f>'[Tasas de cobertura 2015 - 2021 con censo 2018.xlsx]Nacional'!$P$5:$P$6</c:f>
              <c:strCache>
                <c:ptCount val="2"/>
                <c:pt idx="0">
                  <c:v>TASA BRUTA DE COBERTURA</c:v>
                </c:pt>
                <c:pt idx="1">
                  <c:v>BASICO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'[Tasas de cobertura 2015 - 2021 con censo 2018.xlsx]Nacional'!$A$7:$A$13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'[Tasas de cobertura 2015 - 2021 con censo 2018.xlsx]Nacional'!$P$7:$P$13</c:f>
              <c:numCache>
                <c:formatCode>0.00%</c:formatCode>
                <c:ptCount val="7"/>
                <c:pt idx="0">
                  <c:v>0.73405196973986464</c:v>
                </c:pt>
                <c:pt idx="1">
                  <c:v>0.74183178054633392</c:v>
                </c:pt>
                <c:pt idx="2">
                  <c:v>0.75092835751701947</c:v>
                </c:pt>
                <c:pt idx="3">
                  <c:v>0.75858988746576062</c:v>
                </c:pt>
                <c:pt idx="4">
                  <c:v>0.73728183027120286</c:v>
                </c:pt>
                <c:pt idx="5">
                  <c:v>0.71865301800211789</c:v>
                </c:pt>
                <c:pt idx="6">
                  <c:v>0.66379271426260411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321-4935-8606-C2E438773A36}"/>
            </c:ext>
          </c:extLst>
        </c:ser>
        <c:ser>
          <c:idx val="3"/>
          <c:order val="3"/>
          <c:tx>
            <c:strRef>
              <c:f>'[Tasas de cobertura 2015 - 2021 con censo 2018.xlsx]Nacional'!$Q$5:$Q$6</c:f>
              <c:strCache>
                <c:ptCount val="2"/>
                <c:pt idx="0">
                  <c:v>TASA BRUTA DE COBERTURA</c:v>
                </c:pt>
                <c:pt idx="1">
                  <c:v>DIVERSIFICADO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'[Tasas de cobertura 2015 - 2021 con censo 2018.xlsx]Nacional'!$A$7:$A$13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'[Tasas de cobertura 2015 - 2021 con censo 2018.xlsx]Nacional'!$Q$7:$Q$13</c:f>
              <c:numCache>
                <c:formatCode>0.00%</c:formatCode>
                <c:ptCount val="7"/>
                <c:pt idx="0">
                  <c:v>0.3811007052004019</c:v>
                </c:pt>
                <c:pt idx="1">
                  <c:v>0.37800031732452744</c:v>
                </c:pt>
                <c:pt idx="2">
                  <c:v>0.37706799334231478</c:v>
                </c:pt>
                <c:pt idx="3">
                  <c:v>0.38311546277413072</c:v>
                </c:pt>
                <c:pt idx="4">
                  <c:v>0.38452184222037067</c:v>
                </c:pt>
                <c:pt idx="5">
                  <c:v>0.39067125226678839</c:v>
                </c:pt>
                <c:pt idx="6">
                  <c:v>0.36066895542269151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321-4935-8606-C2E438773A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87419904"/>
        <c:axId val="88806144"/>
      </c:barChart>
      <c:catAx>
        <c:axId val="87419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8806144"/>
        <c:crosses val="autoZero"/>
        <c:auto val="1"/>
        <c:lblAlgn val="ctr"/>
        <c:lblOffset val="100"/>
        <c:noMultiLvlLbl val="0"/>
      </c:catAx>
      <c:valAx>
        <c:axId val="88806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741990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300">
          <a:solidFill>
            <a:schemeClr val="tx1"/>
          </a:solidFill>
        </a:defRPr>
      </a:pPr>
      <a:endParaRPr lang="es-G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849343832021"/>
          <c:y val="8.5242549734519113E-2"/>
          <c:w val="0.48574809963160936"/>
          <c:h val="0.87011528417130812"/>
        </c:manualLayout>
      </c:layout>
      <c:pieChart>
        <c:varyColors val="1"/>
        <c:ser>
          <c:idx val="0"/>
          <c:order val="0"/>
          <c:spPr>
            <a:ln>
              <a:solidFill>
                <a:schemeClr val="accent1"/>
              </a:solidFill>
            </a:ln>
          </c:spPr>
          <c:dPt>
            <c:idx val="0"/>
            <c:bubble3D val="0"/>
            <c:explosion val="6"/>
            <c:spPr>
              <a:solidFill>
                <a:srgbClr val="00B0F0"/>
              </a:solidFill>
              <a:ln>
                <a:solidFill>
                  <a:schemeClr val="accen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5A9-4C2C-B39D-B41E5E3356B4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>
                <a:solidFill>
                  <a:srgbClr val="FF990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5A9-4C2C-B39D-B41E5E3356B4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5A9-4C2C-B39D-B41E5E3356B4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5A9-4C2C-B39D-B41E5E3356B4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5A9-4C2C-B39D-B41E5E3356B4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5A9-4C2C-B39D-B41E5E3356B4}"/>
              </c:ext>
            </c:extLst>
          </c:dPt>
          <c:dLbls>
            <c:dLbl>
              <c:idx val="0"/>
              <c:layout>
                <c:manualLayout>
                  <c:x val="1.6161616161616044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.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A9-4C2C-B39D-B41E5E3356B4}"/>
                </c:ext>
              </c:extLst>
            </c:dLbl>
            <c:dLbl>
              <c:idx val="1"/>
              <c:layout>
                <c:manualLayout>
                  <c:x val="-1.4545454545454552E-2"/>
                  <c:y val="1.861082832002837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.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A9-4C2C-B39D-B41E5E3356B4}"/>
                </c:ext>
              </c:extLst>
            </c:dLbl>
            <c:dLbl>
              <c:idx val="2"/>
              <c:layout>
                <c:manualLayout>
                  <c:x val="-2.4242424242424256E-2"/>
                  <c:y val="-7.976069280012158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.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A9-4C2C-B39D-B41E5E3356B4}"/>
                </c:ext>
              </c:extLst>
            </c:dLbl>
            <c:dLbl>
              <c:idx val="3"/>
              <c:layout>
                <c:manualLayout>
                  <c:x val="-4.2318227903524824E-2"/>
                  <c:y val="-0.1249170164289880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.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A9-4C2C-B39D-B41E5E3356B4}"/>
                </c:ext>
              </c:extLst>
            </c:dLbl>
            <c:dLbl>
              <c:idx val="4"/>
              <c:layout>
                <c:manualLayout>
                  <c:x val="-1.7777777777777778E-2"/>
                  <c:y val="-1.595213856002431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.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A9-4C2C-B39D-B41E5E3356B4}"/>
                </c:ext>
              </c:extLst>
            </c:dLbl>
            <c:dLbl>
              <c:idx val="5"/>
              <c:layout>
                <c:manualLayout>
                  <c:x val="9.3737373737373675E-2"/>
                  <c:y val="-2.658689760004077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.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5A9-4C2C-B39D-B41E5E3356B4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GT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. </c:separator>
            <c:showLeaderLines val="1"/>
            <c:leaderLines>
              <c:spPr>
                <a:ln w="9525">
                  <a:solidFill>
                    <a:schemeClr val="tx1"/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multiLvlStrRef>
              <c:f>'2022 solic. grupo'!$B$2:$C$7</c:f>
              <c:multiLvlStrCache>
                <c:ptCount val="6"/>
                <c:lvl>
                  <c:pt idx="0">
                    <c:v>Servicios Personales</c:v>
                  </c:pt>
                  <c:pt idx="1">
                    <c:v>Servicios No Personales</c:v>
                  </c:pt>
                  <c:pt idx="2">
                    <c:v>Materiales Y Suministros</c:v>
                  </c:pt>
                  <c:pt idx="3">
                    <c:v>Propiedad, Planta, Equipo e Intangibles</c:v>
                  </c:pt>
                  <c:pt idx="4">
                    <c:v>Transferencias Corrientes</c:v>
                  </c:pt>
                  <c:pt idx="5">
                    <c:v>Asignaciones Globales</c:v>
                  </c:pt>
                </c:lvl>
                <c:lvl>
                  <c:pt idx="0">
                    <c:v>000</c:v>
                  </c:pt>
                  <c:pt idx="1">
                    <c:v>100</c:v>
                  </c:pt>
                  <c:pt idx="2">
                    <c:v>200</c:v>
                  </c:pt>
                  <c:pt idx="3">
                    <c:v>300</c:v>
                  </c:pt>
                  <c:pt idx="4">
                    <c:v>400</c:v>
                  </c:pt>
                  <c:pt idx="5">
                    <c:v>900</c:v>
                  </c:pt>
                </c:lvl>
              </c:multiLvlStrCache>
            </c:multiLvlStrRef>
          </c:cat>
          <c:val>
            <c:numRef>
              <c:f>'2022 solic. grupo'!$D$2:$D$7</c:f>
              <c:numCache>
                <c:formatCode>_(* #,##0.00_);_(* \(#,##0.00\);_(* "-"??_);_(@_)</c:formatCode>
                <c:ptCount val="6"/>
                <c:pt idx="0">
                  <c:v>14511.635058</c:v>
                </c:pt>
                <c:pt idx="1">
                  <c:v>943.61676499999999</c:v>
                </c:pt>
                <c:pt idx="2">
                  <c:v>460.96091300000001</c:v>
                </c:pt>
                <c:pt idx="3">
                  <c:v>273.48818199999999</c:v>
                </c:pt>
                <c:pt idx="4">
                  <c:v>3347.4266819999998</c:v>
                </c:pt>
                <c:pt idx="5">
                  <c:v>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5A9-4C2C-B39D-B41E5E3356B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G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1860271858689E-2"/>
          <c:y val="0.15576402816399534"/>
          <c:w val="0.70010528945419093"/>
          <c:h val="0.7767548931466193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CCFFFF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2A-474E-A0BA-3D7B5A34E889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2A-474E-A0BA-3D7B5A34E88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12A-474E-A0BA-3D7B5A34E889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solidFill>
                  <a:srgbClr val="FFFF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12A-474E-A0BA-3D7B5A34E889}"/>
              </c:ext>
            </c:extLst>
          </c:dPt>
          <c:dPt>
            <c:idx val="4"/>
            <c:bubble3D val="0"/>
            <c:spPr>
              <a:solidFill>
                <a:srgbClr val="00FFCC"/>
              </a:solidFill>
              <a:ln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12A-474E-A0BA-3D7B5A34E889}"/>
              </c:ext>
            </c:extLst>
          </c:dPt>
          <c:dPt>
            <c:idx val="5"/>
            <c:bubble3D val="0"/>
            <c:spPr>
              <a:solidFill>
                <a:srgbClr val="66FF33"/>
              </a:solidFill>
              <a:ln>
                <a:solidFill>
                  <a:srgbClr val="66FF33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12A-474E-A0BA-3D7B5A34E889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12A-474E-A0BA-3D7B5A34E889}"/>
              </c:ext>
            </c:extLst>
          </c:dPt>
          <c:dPt>
            <c:idx val="7"/>
            <c:bubble3D val="0"/>
            <c:spPr>
              <a:solidFill>
                <a:srgbClr val="FFCCFF"/>
              </a:solidFill>
              <a:ln>
                <a:solidFill>
                  <a:srgbClr val="FFCCFF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12A-474E-A0BA-3D7B5A34E889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12A-474E-A0BA-3D7B5A34E889}"/>
              </c:ext>
            </c:extLst>
          </c:dPt>
          <c:dLbls>
            <c:dLbl>
              <c:idx val="0"/>
              <c:layout>
                <c:manualLayout>
                  <c:x val="1.6994157310587576E-2"/>
                  <c:y val="-9.557831686235255E-1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2A-474E-A0BA-3D7B5A34E889}"/>
                </c:ext>
              </c:extLst>
            </c:dLbl>
            <c:dLbl>
              <c:idx val="1"/>
              <c:layout>
                <c:manualLayout>
                  <c:x val="0"/>
                  <c:y val="-2.473425156140138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2A-474E-A0BA-3D7B5A34E889}"/>
                </c:ext>
              </c:extLst>
            </c:dLbl>
            <c:dLbl>
              <c:idx val="2"/>
              <c:layout>
                <c:manualLayout>
                  <c:x val="-0.13882765915954071"/>
                  <c:y val="1.800609394603686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2A-474E-A0BA-3D7B5A34E889}"/>
                </c:ext>
              </c:extLst>
            </c:dLbl>
            <c:dLbl>
              <c:idx val="3"/>
              <c:layout>
                <c:manualLayout>
                  <c:x val="-0.13689540828067098"/>
                  <c:y val="-3.888445113124043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2A-474E-A0BA-3D7B5A34E889}"/>
                </c:ext>
              </c:extLst>
            </c:dLbl>
            <c:dLbl>
              <c:idx val="4"/>
              <c:layout>
                <c:manualLayout>
                  <c:x val="-7.308331547030969E-2"/>
                  <c:y val="-8.363083543588259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12A-474E-A0BA-3D7B5A34E889}"/>
                </c:ext>
              </c:extLst>
            </c:dLbl>
            <c:dLbl>
              <c:idx val="5"/>
              <c:layout>
                <c:manualLayout>
                  <c:x val="4.9751936183019124E-2"/>
                  <c:y val="-9.649279273689870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12A-474E-A0BA-3D7B5A34E889}"/>
                </c:ext>
              </c:extLst>
            </c:dLbl>
            <c:dLbl>
              <c:idx val="6"/>
              <c:layout>
                <c:manualLayout>
                  <c:x val="0.17356266268738355"/>
                  <c:y val="-9.1126552784326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12A-474E-A0BA-3D7B5A34E889}"/>
                </c:ext>
              </c:extLst>
            </c:dLbl>
            <c:dLbl>
              <c:idx val="7"/>
              <c:layout>
                <c:manualLayout>
                  <c:x val="0.25312428895782563"/>
                  <c:y val="-6.943475031365899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12A-474E-A0BA-3D7B5A34E889}"/>
                </c:ext>
              </c:extLst>
            </c:dLbl>
            <c:dLbl>
              <c:idx val="8"/>
              <c:layout>
                <c:manualLayout>
                  <c:x val="0.17724168129693346"/>
                  <c:y val="2.183118252884973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12A-474E-A0BA-3D7B5A34E889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GT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multiLvlStrRef>
              <c:f>'2022 solic. grupo'!$B$40:$C$48</c:f>
              <c:multiLvlStrCache>
                <c:ptCount val="9"/>
                <c:lvl>
                  <c:pt idx="0">
                    <c:v>Ingresos Corrientes</c:v>
                  </c:pt>
                  <c:pt idx="1">
                    <c:v>Ingresos tributarios IVA Paz</c:v>
                  </c:pt>
                  <c:pt idx="2">
                    <c:v>Ingresos Ordinarios de Aporte Constitucional</c:v>
                  </c:pt>
                  <c:pt idx="3">
                    <c:v>Otros Recursos del Tesoro con Afectación Específica</c:v>
                  </c:pt>
                  <c:pt idx="4">
                    <c:v>Ingresos Propios</c:v>
                  </c:pt>
                  <c:pt idx="5">
                    <c:v>Disminución de Caja y Bancos de Ingresos Propios</c:v>
                  </c:pt>
                  <c:pt idx="6">
                    <c:v>Colocaciones Internas</c:v>
                  </c:pt>
                  <c:pt idx="7">
                    <c:v>Préstamos Externos</c:v>
                  </c:pt>
                  <c:pt idx="8">
                    <c:v>Donaciones Externas</c:v>
                  </c:pt>
                </c:lvl>
                <c:lvl>
                  <c:pt idx="0">
                    <c:v>11</c:v>
                  </c:pt>
                  <c:pt idx="1">
                    <c:v>21</c:v>
                  </c:pt>
                  <c:pt idx="2">
                    <c:v>22</c:v>
                  </c:pt>
                  <c:pt idx="3">
                    <c:v>29</c:v>
                  </c:pt>
                  <c:pt idx="4">
                    <c:v>31</c:v>
                  </c:pt>
                  <c:pt idx="5">
                    <c:v>32</c:v>
                  </c:pt>
                  <c:pt idx="6">
                    <c:v>41</c:v>
                  </c:pt>
                  <c:pt idx="7">
                    <c:v>52</c:v>
                  </c:pt>
                  <c:pt idx="8">
                    <c:v>61</c:v>
                  </c:pt>
                </c:lvl>
              </c:multiLvlStrCache>
            </c:multiLvlStrRef>
          </c:cat>
          <c:val>
            <c:numRef>
              <c:f>'2022 solic. grupo'!$D$40:$D$48</c:f>
              <c:numCache>
                <c:formatCode>_(* #,##0.00_);_(* \(#,##0.00\);_(* "-"??_);_(@_)</c:formatCode>
                <c:ptCount val="9"/>
                <c:pt idx="0">
                  <c:v>14885</c:v>
                </c:pt>
                <c:pt idx="1">
                  <c:v>3490.3096</c:v>
                </c:pt>
                <c:pt idx="2">
                  <c:v>254.971</c:v>
                </c:pt>
                <c:pt idx="3">
                  <c:v>43.884</c:v>
                </c:pt>
                <c:pt idx="4">
                  <c:v>4.3890000000000002</c:v>
                </c:pt>
                <c:pt idx="5">
                  <c:v>41.923999999999999</c:v>
                </c:pt>
                <c:pt idx="6">
                  <c:v>300</c:v>
                </c:pt>
                <c:pt idx="7">
                  <c:v>523.79999999999995</c:v>
                </c:pt>
                <c:pt idx="8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E12A-474E-A0BA-3D7B5A34E88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24348914205271"/>
          <c:y val="0.13776921841201761"/>
          <c:w val="0.61957659328102055"/>
          <c:h val="0.8361355086243289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C99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3F-4BDB-9ABE-4E8A8A5B78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3F-4BDB-9ABE-4E8A8A5B787F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3F-4BDB-9ABE-4E8A8A5B787F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83F-4BDB-9ABE-4E8A8A5B787F}"/>
              </c:ext>
            </c:extLst>
          </c:dPt>
          <c:dPt>
            <c:idx val="4"/>
            <c:bubble3D val="0"/>
            <c:spPr>
              <a:solidFill>
                <a:srgbClr val="33CC3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83F-4BDB-9ABE-4E8A8A5B787F}"/>
              </c:ext>
            </c:extLst>
          </c:dPt>
          <c:dPt>
            <c:idx val="5"/>
            <c:bubble3D val="0"/>
            <c:spPr>
              <a:solidFill>
                <a:srgbClr val="0066CC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83F-4BDB-9ABE-4E8A8A5B787F}"/>
              </c:ext>
            </c:extLst>
          </c:dPt>
          <c:dPt>
            <c:idx val="6"/>
            <c:bubble3D val="0"/>
            <c:spPr>
              <a:solidFill>
                <a:srgbClr val="00FFCC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83F-4BDB-9ABE-4E8A8A5B787F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83F-4BDB-9ABE-4E8A8A5B787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83F-4BDB-9ABE-4E8A8A5B787F}"/>
              </c:ext>
            </c:extLst>
          </c:dPt>
          <c:dPt>
            <c:idx val="9"/>
            <c:bubble3D val="0"/>
            <c:spPr>
              <a:solidFill>
                <a:srgbClr val="66FF33"/>
              </a:solidFill>
              <a:ln>
                <a:solidFill>
                  <a:srgbClr val="66FF33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83F-4BDB-9ABE-4E8A8A5B787F}"/>
              </c:ext>
            </c:extLst>
          </c:dPt>
          <c:dPt>
            <c:idx val="10"/>
            <c:bubble3D val="0"/>
            <c:spPr>
              <a:solidFill>
                <a:srgbClr val="99663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83F-4BDB-9ABE-4E8A8A5B787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83F-4BDB-9ABE-4E8A8A5B787F}"/>
              </c:ext>
            </c:extLst>
          </c:dPt>
          <c:dLbls>
            <c:dLbl>
              <c:idx val="0"/>
              <c:layout>
                <c:manualLayout>
                  <c:x val="1.1329678749264636E-2"/>
                  <c:y val="-7.797270955165691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3F-4BDB-9ABE-4E8A8A5B787F}"/>
                </c:ext>
              </c:extLst>
            </c:dLbl>
            <c:dLbl>
              <c:idx val="1"/>
              <c:layout>
                <c:manualLayout>
                  <c:x val="7.5053172481699723E-2"/>
                  <c:y val="-7.53736192332683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3F-4BDB-9ABE-4E8A8A5B787F}"/>
                </c:ext>
              </c:extLst>
            </c:dLbl>
            <c:dLbl>
              <c:idx val="2"/>
              <c:layout>
                <c:manualLayout>
                  <c:x val="0.13011528413873324"/>
                  <c:y val="-1.805531852687150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3F-4BDB-9ABE-4E8A8A5B787F}"/>
                </c:ext>
              </c:extLst>
            </c:dLbl>
            <c:dLbl>
              <c:idx val="3"/>
              <c:layout>
                <c:manualLayout>
                  <c:x val="0.12887318624366426"/>
                  <c:y val="5.84349194390493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3F-4BDB-9ABE-4E8A8A5B787F}"/>
                </c:ext>
              </c:extLst>
            </c:dLbl>
            <c:dLbl>
              <c:idx val="4"/>
              <c:layout>
                <c:manualLayout>
                  <c:x val="5.3848715734930525E-2"/>
                  <c:y val="1.819363222871994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3F-4BDB-9ABE-4E8A8A5B787F}"/>
                </c:ext>
              </c:extLst>
            </c:dLbl>
            <c:dLbl>
              <c:idx val="5"/>
              <c:layout>
                <c:manualLayout>
                  <c:x val="-0.38218329061599932"/>
                  <c:y val="-0.257851335658797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G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484960416159043"/>
                      <c:h val="5.35506114046183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83F-4BDB-9ABE-4E8A8A5B787F}"/>
                </c:ext>
              </c:extLst>
            </c:dLbl>
            <c:dLbl>
              <c:idx val="6"/>
              <c:layout>
                <c:manualLayout>
                  <c:x val="-1.8436254945600763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83F-4BDB-9ABE-4E8A8A5B787F}"/>
                </c:ext>
              </c:extLst>
            </c:dLbl>
            <c:dLbl>
              <c:idx val="7"/>
              <c:layout>
                <c:manualLayout>
                  <c:x val="-2.9781642604432005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83F-4BDB-9ABE-4E8A8A5B787F}"/>
                </c:ext>
              </c:extLst>
            </c:dLbl>
            <c:dLbl>
              <c:idx val="8"/>
              <c:layout>
                <c:manualLayout>
                  <c:x val="-6.916941224754683E-2"/>
                  <c:y val="-5.766721806605731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83F-4BDB-9ABE-4E8A8A5B787F}"/>
                </c:ext>
              </c:extLst>
            </c:dLbl>
            <c:dLbl>
              <c:idx val="9"/>
              <c:layout>
                <c:manualLayout>
                  <c:x val="-1.1309360087242376E-2"/>
                  <c:y val="-0.1143599740090968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0.01%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383F-4BDB-9ABE-4E8A8A5B787F}"/>
                </c:ext>
              </c:extLst>
            </c:dLbl>
            <c:dLbl>
              <c:idx val="10"/>
              <c:layout>
                <c:manualLayout>
                  <c:x val="1.418173457353905E-3"/>
                  <c:y val="-6.49772579597141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83F-4BDB-9ABE-4E8A8A5B787F}"/>
                </c:ext>
              </c:extLst>
            </c:dLbl>
            <c:dLbl>
              <c:idx val="11"/>
              <c:layout>
                <c:manualLayout>
                  <c:x val="-1.4155550101396094E-2"/>
                  <c:y val="-7.53736192332683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83F-4BDB-9ABE-4E8A8A5B7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GT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/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multiLvlStrRef>
              <c:f>'2022 solic. grupo'!$B$79:$C$90</c:f>
              <c:multiLvlStrCache>
                <c:ptCount val="12"/>
                <c:lvl>
                  <c:pt idx="0">
                    <c:v>Actividades Centrales</c:v>
                  </c:pt>
                  <c:pt idx="1">
                    <c:v>Actividades Comunes a los Programas de Preprimaria y Primaria  (Prg. 11 Y 12)</c:v>
                  </c:pt>
                  <c:pt idx="2">
                    <c:v>Actividades Comunes a los Programas de Primaria, Básico y Diversificado (Prg. 12, 13 Y 14)</c:v>
                  </c:pt>
                  <c:pt idx="3">
                    <c:v>Actividades Comunes a los Programas de Preprimaria, Primaria, Básico y Diversificado (Prg. 11, 12, 13 Y 14)</c:v>
                  </c:pt>
                  <c:pt idx="4">
                    <c:v>Educación Escolar de Preprimaria</c:v>
                  </c:pt>
                  <c:pt idx="5">
                    <c:v>Educación Escolar de Primaria</c:v>
                  </c:pt>
                  <c:pt idx="6">
                    <c:v>Educación Escolar Básica</c:v>
                  </c:pt>
                  <c:pt idx="7">
                    <c:v>Educación Escolar Diversificada</c:v>
                  </c:pt>
                  <c:pt idx="8">
                    <c:v>Educación Extraescolar</c:v>
                  </c:pt>
                  <c:pt idx="9">
                    <c:v>Educación Inicial</c:v>
                  </c:pt>
                  <c:pt idx="10">
                    <c:v>Apoyo para el Consumo Adecuado de Alimentos</c:v>
                  </c:pt>
                  <c:pt idx="11">
                    <c:v>Partidas no Asignables a Programas</c:v>
                  </c:pt>
                </c:lvl>
                <c:lvl>
                  <c:pt idx="0">
                    <c:v>01</c:v>
                  </c:pt>
                  <c:pt idx="1">
                    <c:v>03</c:v>
                  </c:pt>
                  <c:pt idx="2">
                    <c:v>04</c:v>
                  </c:pt>
                  <c:pt idx="3">
                    <c:v>05</c:v>
                  </c:pt>
                  <c:pt idx="4">
                    <c:v>11</c:v>
                  </c:pt>
                  <c:pt idx="5">
                    <c:v>12</c:v>
                  </c:pt>
                  <c:pt idx="6">
                    <c:v>13</c:v>
                  </c:pt>
                  <c:pt idx="7">
                    <c:v>14</c:v>
                  </c:pt>
                  <c:pt idx="8">
                    <c:v>15</c:v>
                  </c:pt>
                  <c:pt idx="9">
                    <c:v>18</c:v>
                  </c:pt>
                  <c:pt idx="10">
                    <c:v>20</c:v>
                  </c:pt>
                  <c:pt idx="11">
                    <c:v>99</c:v>
                  </c:pt>
                </c:lvl>
              </c:multiLvlStrCache>
            </c:multiLvlStrRef>
          </c:cat>
          <c:val>
            <c:numRef>
              <c:f>'2022 solic. grupo'!$D$79:$D$90</c:f>
              <c:numCache>
                <c:formatCode>_(* #,##0.00_);_(* \(#,##0.00\);_(* "-"??_);_(@_)</c:formatCode>
                <c:ptCount val="12"/>
                <c:pt idx="0">
                  <c:v>670.426243</c:v>
                </c:pt>
                <c:pt idx="1">
                  <c:v>210.063188</c:v>
                </c:pt>
                <c:pt idx="2">
                  <c:v>290.306602</c:v>
                </c:pt>
                <c:pt idx="3">
                  <c:v>418.056217</c:v>
                </c:pt>
                <c:pt idx="4">
                  <c:v>2569.2643889999999</c:v>
                </c:pt>
                <c:pt idx="5">
                  <c:v>10487.077262000001</c:v>
                </c:pt>
                <c:pt idx="6">
                  <c:v>1275.4545680000001</c:v>
                </c:pt>
                <c:pt idx="7">
                  <c:v>670.967896</c:v>
                </c:pt>
                <c:pt idx="8">
                  <c:v>125.866362</c:v>
                </c:pt>
                <c:pt idx="9">
                  <c:v>12.162186999999999</c:v>
                </c:pt>
                <c:pt idx="10">
                  <c:v>2206.5536000000002</c:v>
                </c:pt>
                <c:pt idx="11">
                  <c:v>608.32908599999996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383F-4BDB-9ABE-4E8A8A5B787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G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82989385123682E-2"/>
          <c:y val="0.20542964888299306"/>
          <c:w val="0.30896805030520991"/>
          <c:h val="0.6914390541633823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34-4142-981C-3674570455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934-4142-981C-3674570455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934-4142-981C-3674570455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934-4142-981C-36745704550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934-4142-981C-36745704550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934-4142-981C-36745704550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934-4142-981C-36745704550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934-4142-981C-36745704550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934-4142-981C-36745704550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934-4142-981C-367457045502}"/>
              </c:ext>
            </c:extLst>
          </c:dPt>
          <c:dLbls>
            <c:dLbl>
              <c:idx val="4"/>
              <c:layout>
                <c:manualLayout>
                  <c:x val="3.5360152909337535E-2"/>
                  <c:y val="5.384972918994969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934-4142-981C-367457045502}"/>
                </c:ext>
              </c:extLst>
            </c:dLbl>
            <c:dLbl>
              <c:idx val="5"/>
              <c:layout>
                <c:manualLayout>
                  <c:x val="7.5685041453094168E-2"/>
                  <c:y val="-0.2270207389478519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934-4142-981C-367457045502}"/>
                </c:ext>
              </c:extLst>
            </c:dLbl>
            <c:dLbl>
              <c:idx val="6"/>
              <c:layout>
                <c:manualLayout>
                  <c:x val="-3.984380577465757E-2"/>
                  <c:y val="3.289868201005375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934-4142-981C-367457045502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[Libro1.xlsx]Hoja3!$B$4:$B$13</c:f>
              <c:strCache>
                <c:ptCount val="10"/>
                <c:pt idx="0">
                  <c:v>ACTIVIDADES CENTRALES</c:v>
                </c:pt>
                <c:pt idx="1">
                  <c:v>ACTIVIDADES COMUNES A LOS PROGRAMAS DE PREPRIMARIA Y PRIMARIA (PRG. 11 Y 12)</c:v>
                </c:pt>
                <c:pt idx="2">
                  <c:v>ACTIVIDADES COMUNES A LOS PROGRAMAS DE PRIMARIA, BÁSICO Y DIVERSIFICADO (PRG. 12, 13 Y 14)</c:v>
                </c:pt>
                <c:pt idx="3">
                  <c:v>ACTIVIDADES COMUNES A LOS PROGRAMAS DE PREPRIMARIA, PRIMARIA, BÁSICO Y DIVERSIFICADO (PRG. 11, 12, 13 Y 14)</c:v>
                </c:pt>
                <c:pt idx="4">
                  <c:v>EDUCACIÓN ESCOLAR DE PREPRIMARIA</c:v>
                </c:pt>
                <c:pt idx="5">
                  <c:v>EDUCACIÓN ESCOLAR DE PRIMARIA</c:v>
                </c:pt>
                <c:pt idx="6">
                  <c:v>EDUCACIÓN ESCOLAR BÁSICA</c:v>
                </c:pt>
                <c:pt idx="7">
                  <c:v>EDUCACIÓN ESCOLAR DIVERSIFICADA</c:v>
                </c:pt>
                <c:pt idx="8">
                  <c:v>EDUCACIÓN EXTRAESCOLAR</c:v>
                </c:pt>
                <c:pt idx="9">
                  <c:v>EDUCACIÓN INICIAL</c:v>
                </c:pt>
              </c:strCache>
            </c:strRef>
          </c:cat>
          <c:val>
            <c:numRef>
              <c:f>[Libro1.xlsx]Hoja3!$D$4:$D$13</c:f>
              <c:numCache>
                <c:formatCode>_(* #,##0.00_);_(* \(#,##0.00\);_(* "-"??_);_(@_)</c:formatCode>
                <c:ptCount val="10"/>
                <c:pt idx="0">
                  <c:v>475.07243199999999</c:v>
                </c:pt>
                <c:pt idx="1">
                  <c:v>207.45268799999999</c:v>
                </c:pt>
                <c:pt idx="2">
                  <c:v>49.859003000000001</c:v>
                </c:pt>
                <c:pt idx="3">
                  <c:v>239.94375500000001</c:v>
                </c:pt>
                <c:pt idx="4">
                  <c:v>2275.9022850000001</c:v>
                </c:pt>
                <c:pt idx="5">
                  <c:v>9520.0820100000001</c:v>
                </c:pt>
                <c:pt idx="6">
                  <c:v>1144.797781</c:v>
                </c:pt>
                <c:pt idx="7">
                  <c:v>481.48678999999998</c:v>
                </c:pt>
                <c:pt idx="8">
                  <c:v>109.366362</c:v>
                </c:pt>
                <c:pt idx="9">
                  <c:v>7.6719520000000001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E934-4142-981C-367457045502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E934-4142-981C-3674570455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E934-4142-981C-3674570455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E934-4142-981C-3674570455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E934-4142-981C-36745704550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E934-4142-981C-36745704550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E934-4142-981C-36745704550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E934-4142-981C-36745704550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E934-4142-981C-36745704550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6-E934-4142-981C-36745704550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E934-4142-981C-3674570455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[Libro1.xlsx]Hoja3!$B$4:$B$13</c:f>
              <c:strCache>
                <c:ptCount val="10"/>
                <c:pt idx="0">
                  <c:v>ACTIVIDADES CENTRALES</c:v>
                </c:pt>
                <c:pt idx="1">
                  <c:v>ACTIVIDADES COMUNES A LOS PROGRAMAS DE PREPRIMARIA Y PRIMARIA (PRG. 11 Y 12)</c:v>
                </c:pt>
                <c:pt idx="2">
                  <c:v>ACTIVIDADES COMUNES A LOS PROGRAMAS DE PRIMARIA, BÁSICO Y DIVERSIFICADO (PRG. 12, 13 Y 14)</c:v>
                </c:pt>
                <c:pt idx="3">
                  <c:v>ACTIVIDADES COMUNES A LOS PROGRAMAS DE PREPRIMARIA, PRIMARIA, BÁSICO Y DIVERSIFICADO (PRG. 11, 12, 13 Y 14)</c:v>
                </c:pt>
                <c:pt idx="4">
                  <c:v>EDUCACIÓN ESCOLAR DE PREPRIMARIA</c:v>
                </c:pt>
                <c:pt idx="5">
                  <c:v>EDUCACIÓN ESCOLAR DE PRIMARIA</c:v>
                </c:pt>
                <c:pt idx="6">
                  <c:v>EDUCACIÓN ESCOLAR BÁSICA</c:v>
                </c:pt>
                <c:pt idx="7">
                  <c:v>EDUCACIÓN ESCOLAR DIVERSIFICADA</c:v>
                </c:pt>
                <c:pt idx="8">
                  <c:v>EDUCACIÓN EXTRAESCOLAR</c:v>
                </c:pt>
                <c:pt idx="9">
                  <c:v>EDUCACIÓN INICIAL</c:v>
                </c:pt>
              </c:strCache>
            </c:strRef>
          </c:cat>
          <c:val>
            <c:numRef>
              <c:f>[Libro1.xlsx]Hoja3!$E$4:$E$13</c:f>
              <c:numCache>
                <c:formatCode>0.00</c:formatCode>
                <c:ptCount val="10"/>
                <c:pt idx="0">
                  <c:v>3.2737346970292029</c:v>
                </c:pt>
                <c:pt idx="1">
                  <c:v>1.4295610878502287</c:v>
                </c:pt>
                <c:pt idx="2">
                  <c:v>0.34357949880026534</c:v>
                </c:pt>
                <c:pt idx="3">
                  <c:v>1.6534577533199704</c:v>
                </c:pt>
                <c:pt idx="4">
                  <c:v>15.683293274008683</c:v>
                </c:pt>
                <c:pt idx="5">
                  <c:v>65.603096907758513</c:v>
                </c:pt>
                <c:pt idx="6">
                  <c:v>7.8888269752132008</c:v>
                </c:pt>
                <c:pt idx="7">
                  <c:v>3.317936180696365</c:v>
                </c:pt>
                <c:pt idx="8">
                  <c:v>0.75364603342686942</c:v>
                </c:pt>
                <c:pt idx="9">
                  <c:v>5.2867591896687008E-2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9-E934-4142-981C-36745704550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07-46D5-9B6C-506BC5E7055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507-46D5-9B6C-506BC5E7055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507-46D5-9B6C-506BC5E7055E}"/>
              </c:ext>
            </c:extLst>
          </c:dPt>
          <c:dLbls>
            <c:dLbl>
              <c:idx val="0"/>
              <c:layout>
                <c:manualLayout>
                  <c:x val="9.2184585784332099E-2"/>
                  <c:y val="2.0361543362726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07-46D5-9B6C-506BC5E7055E}"/>
                </c:ext>
              </c:extLst>
            </c:dLbl>
            <c:dLbl>
              <c:idx val="1"/>
              <c:layout>
                <c:manualLayout>
                  <c:x val="-0.25033654253034132"/>
                  <c:y val="-1.95483819434511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800" b="1" u="none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81.09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967322754088805"/>
                      <c:h val="0.2218395838248215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7507-46D5-9B6C-506BC5E7055E}"/>
                </c:ext>
              </c:extLst>
            </c:dLbl>
            <c:dLbl>
              <c:idx val="2"/>
              <c:layout>
                <c:manualLayout>
                  <c:x val="-0.16191182724971423"/>
                  <c:y val="9.070163152409948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0.01%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507-46D5-9B6C-506BC5E705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GT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'[Libro1 (2).xlsx]Hoja9'!$B$42:$B$44</c:f>
              <c:strCache>
                <c:ptCount val="3"/>
                <c:pt idx="0">
                  <c:v>Alimentación Escolar de Preprimaria</c:v>
                </c:pt>
                <c:pt idx="1">
                  <c:v>Alimentación Escolar de Primaria</c:v>
                </c:pt>
                <c:pt idx="2">
                  <c:v>Seguridad Alimentaria y Nutricional</c:v>
                </c:pt>
              </c:strCache>
            </c:strRef>
          </c:cat>
          <c:val>
            <c:numRef>
              <c:f>'[Libro1 (2).xlsx]Hoja9'!$C$42:$C$44</c:f>
              <c:numCache>
                <c:formatCode>_(* #,##0.00_);_(* \(#,##0.00\);_(* "-"??_);_(@_)</c:formatCode>
                <c:ptCount val="3"/>
                <c:pt idx="0">
                  <c:v>396.92304000000001</c:v>
                </c:pt>
                <c:pt idx="1">
                  <c:v>1799.6305600000001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507-46D5-9B6C-506BC5E7055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GT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explosion val="3"/>
          <c:dPt>
            <c:idx val="0"/>
            <c:bubble3D val="0"/>
            <c:explosion val="2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76-49B5-B527-510048D11138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76-49B5-B527-510048D11138}"/>
              </c:ext>
            </c:extLst>
          </c:dPt>
          <c:dLbls>
            <c:dLbl>
              <c:idx val="0"/>
              <c:layout>
                <c:manualLayout>
                  <c:x val="2.8247923400617585E-2"/>
                  <c:y val="-2.528388162184835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76-49B5-B527-510048D11138}"/>
                </c:ext>
              </c:extLst>
            </c:dLbl>
            <c:dLbl>
              <c:idx val="1"/>
              <c:layout>
                <c:manualLayout>
                  <c:x val="-9.1068487323104921E-2"/>
                  <c:y val="-2.136227930109516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76-49B5-B527-510048D111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GT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Hoja9!$B$2:$C$2</c:f>
              <c:strCache>
                <c:ptCount val="2"/>
                <c:pt idx="0">
                  <c:v>Útiles Escolares de Preprimaria</c:v>
                </c:pt>
                <c:pt idx="1">
                  <c:v>29.95</c:v>
                </c:pt>
              </c:strCache>
            </c:strRef>
          </c:cat>
          <c:val>
            <c:numRef>
              <c:f>Hoja9!$C$2:$C$3</c:f>
              <c:numCache>
                <c:formatCode>0.00</c:formatCode>
                <c:ptCount val="2"/>
                <c:pt idx="0">
                  <c:v>29.952435000000001</c:v>
                </c:pt>
                <c:pt idx="1">
                  <c:v>112.32917500000001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476-49B5-B527-510048D1113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624528581500868E-2"/>
          <c:y val="6.2262723116351879E-2"/>
          <c:w val="0.80582030553104744"/>
          <c:h val="0.93773727688364816"/>
        </c:manualLayout>
      </c:layout>
      <c:pieChart>
        <c:varyColors val="1"/>
        <c:ser>
          <c:idx val="0"/>
          <c:order val="0"/>
          <c:spPr>
            <a:solidFill>
              <a:schemeClr val="accent5">
                <a:lumMod val="75000"/>
              </a:schemeClr>
            </a:solidFill>
          </c:spPr>
          <c:explosion val="3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05-4925-BF5E-5C0F364196BC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805-4925-BF5E-5C0F364196BC}"/>
              </c:ext>
            </c:extLst>
          </c:dPt>
          <c:dLbls>
            <c:dLbl>
              <c:idx val="0"/>
              <c:layout>
                <c:manualLayout>
                  <c:x val="8.878425579253349E-2"/>
                  <c:y val="2.93290720015414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05-4925-BF5E-5C0F364196BC}"/>
                </c:ext>
              </c:extLst>
            </c:dLbl>
            <c:dLbl>
              <c:idx val="1"/>
              <c:layout>
                <c:manualLayout>
                  <c:x val="-0.10698842091412576"/>
                  <c:y val="-5.85652132816858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05-4925-BF5E-5C0F364196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GT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Hoja9!$B$23:$B$24</c:f>
              <c:strCache>
                <c:ptCount val="2"/>
                <c:pt idx="0">
                  <c:v>Valija Didáctica de Preprimaria</c:v>
                </c:pt>
                <c:pt idx="1">
                  <c:v>Valija Didáctica de Primaria</c:v>
                </c:pt>
              </c:strCache>
            </c:strRef>
          </c:cat>
          <c:val>
            <c:numRef>
              <c:f>Hoja9!$C$23:$C$24</c:f>
              <c:numCache>
                <c:formatCode>0.00</c:formatCode>
                <c:ptCount val="2"/>
                <c:pt idx="0">
                  <c:v>9.3699999999999992</c:v>
                </c:pt>
                <c:pt idx="1">
                  <c:v>42.84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805-4925-BF5E-5C0F364196B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6C0091-1598-4896-A500-79082E55A638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GT"/>
        </a:p>
      </dgm:t>
    </dgm:pt>
    <dgm:pt modelId="{D1EED954-3A6F-457F-A78F-EC19AED67A67}">
      <dgm:prSet phldrT="[Texto]"/>
      <dgm:spPr/>
      <dgm:t>
        <a:bodyPr/>
        <a:lstStyle/>
        <a:p>
          <a:pPr algn="ctr"/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13,477</a:t>
          </a:r>
        </a:p>
        <a:p>
          <a:pPr algn="ctr"/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Preprimaria</a:t>
          </a:r>
        </a:p>
      </dgm:t>
    </dgm:pt>
    <dgm:pt modelId="{5D1FC7F0-609D-4A41-AF81-7B78E671060F}" type="parTrans" cxnId="{9A65CCA9-28AC-4251-AE81-2753DD31334E}">
      <dgm:prSet/>
      <dgm:spPr/>
      <dgm:t>
        <a:bodyPr/>
        <a:lstStyle/>
        <a:p>
          <a:endParaRPr lang="es-GT"/>
        </a:p>
      </dgm:t>
    </dgm:pt>
    <dgm:pt modelId="{B44C68AF-DBC0-42D9-87B1-C99A2690431D}" type="sibTrans" cxnId="{9A65CCA9-28AC-4251-AE81-2753DD31334E}">
      <dgm:prSet/>
      <dgm:spPr/>
      <dgm:t>
        <a:bodyPr/>
        <a:lstStyle/>
        <a:p>
          <a:endParaRPr lang="es-GT"/>
        </a:p>
      </dgm:t>
    </dgm:pt>
    <dgm:pt modelId="{9BF222A6-493E-40B9-8F06-4A5116429295}">
      <dgm:prSet phldrT="[Texto]"/>
      <dgm:spPr/>
      <dgm:t>
        <a:bodyPr/>
        <a:lstStyle/>
        <a:p>
          <a:pPr algn="ctr"/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16,525</a:t>
          </a:r>
        </a:p>
        <a:p>
          <a:pPr algn="ctr"/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Primaria</a:t>
          </a:r>
          <a:endParaRPr lang="es-GT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7E8C0E-374E-47A0-B234-BEBCC658A239}" type="parTrans" cxnId="{A3077247-85BA-4AD8-B636-6FC41A85C788}">
      <dgm:prSet/>
      <dgm:spPr/>
      <dgm:t>
        <a:bodyPr/>
        <a:lstStyle/>
        <a:p>
          <a:endParaRPr lang="es-GT"/>
        </a:p>
      </dgm:t>
    </dgm:pt>
    <dgm:pt modelId="{7659358C-FC6F-4122-9599-F421397FD104}" type="sibTrans" cxnId="{A3077247-85BA-4AD8-B636-6FC41A85C788}">
      <dgm:prSet/>
      <dgm:spPr/>
      <dgm:t>
        <a:bodyPr/>
        <a:lstStyle/>
        <a:p>
          <a:endParaRPr lang="es-GT"/>
        </a:p>
      </dgm:t>
    </dgm:pt>
    <dgm:pt modelId="{36579DB2-E7D8-4A19-9AE5-30270F35A910}">
      <dgm:prSet phldrT="[Texto]"/>
      <dgm:spPr/>
      <dgm:t>
        <a:bodyPr/>
        <a:lstStyle/>
        <a:p>
          <a:pPr algn="ctr"/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3,246</a:t>
          </a:r>
        </a:p>
        <a:p>
          <a:pPr algn="ctr"/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Ciclo Básicos</a:t>
          </a:r>
          <a:endParaRPr lang="es-GT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6088CF-3CDF-48B6-844B-42A67A9AC1AB}" type="parTrans" cxnId="{9CD276AD-6B05-4953-851F-4EC6942BBB61}">
      <dgm:prSet/>
      <dgm:spPr/>
      <dgm:t>
        <a:bodyPr/>
        <a:lstStyle/>
        <a:p>
          <a:endParaRPr lang="es-GT"/>
        </a:p>
      </dgm:t>
    </dgm:pt>
    <dgm:pt modelId="{B94738D5-4672-4C64-AEB7-01C739FBAD78}" type="sibTrans" cxnId="{9CD276AD-6B05-4953-851F-4EC6942BBB61}">
      <dgm:prSet/>
      <dgm:spPr/>
      <dgm:t>
        <a:bodyPr/>
        <a:lstStyle/>
        <a:p>
          <a:endParaRPr lang="es-GT"/>
        </a:p>
      </dgm:t>
    </dgm:pt>
    <dgm:pt modelId="{096F881E-890A-4FA4-A6A7-2B35BDCB8FED}">
      <dgm:prSet/>
      <dgm:spPr/>
      <dgm:t>
        <a:bodyPr/>
        <a:lstStyle/>
        <a:p>
          <a:pPr algn="ctr"/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677</a:t>
          </a:r>
        </a:p>
        <a:p>
          <a:pPr algn="ctr"/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Ciclo Diversificado</a:t>
          </a:r>
          <a:endParaRPr lang="es-GT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200A8E-5292-4008-B9D4-70DFC7E01F51}" type="parTrans" cxnId="{3DD83A7A-D48C-43EA-BD76-B0885E415905}">
      <dgm:prSet/>
      <dgm:spPr/>
      <dgm:t>
        <a:bodyPr/>
        <a:lstStyle/>
        <a:p>
          <a:endParaRPr lang="es-GT"/>
        </a:p>
      </dgm:t>
    </dgm:pt>
    <dgm:pt modelId="{C217530E-4B41-4541-A53C-AD82EAD52CE2}" type="sibTrans" cxnId="{3DD83A7A-D48C-43EA-BD76-B0885E415905}">
      <dgm:prSet/>
      <dgm:spPr/>
      <dgm:t>
        <a:bodyPr/>
        <a:lstStyle/>
        <a:p>
          <a:endParaRPr lang="es-GT"/>
        </a:p>
      </dgm:t>
    </dgm:pt>
    <dgm:pt modelId="{0EBCFE0C-71EE-436B-911C-980F0725E186}">
      <dgm:prSet/>
      <dgm:spPr/>
      <dgm:t>
        <a:bodyPr/>
        <a:lstStyle/>
        <a:p>
          <a:pPr algn="ctr"/>
          <a:r>
            <a:rPr lang="es-G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310</a:t>
          </a:r>
        </a:p>
        <a:p>
          <a:pPr algn="ctr"/>
          <a:r>
            <a:rPr lang="es-G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Educación Extraescolar</a:t>
          </a:r>
        </a:p>
      </dgm:t>
    </dgm:pt>
    <dgm:pt modelId="{8E68BF22-CAD0-4BA4-BAB6-0074692F3746}" type="parTrans" cxnId="{797E8F59-CB75-4F0A-B52C-5C79D616FB3A}">
      <dgm:prSet/>
      <dgm:spPr/>
      <dgm:t>
        <a:bodyPr/>
        <a:lstStyle/>
        <a:p>
          <a:endParaRPr lang="es-GT"/>
        </a:p>
      </dgm:t>
    </dgm:pt>
    <dgm:pt modelId="{1B9785B2-40B1-44EA-8AE1-EDBADB010EB3}" type="sibTrans" cxnId="{797E8F59-CB75-4F0A-B52C-5C79D616FB3A}">
      <dgm:prSet/>
      <dgm:spPr/>
      <dgm:t>
        <a:bodyPr/>
        <a:lstStyle/>
        <a:p>
          <a:endParaRPr lang="es-GT"/>
        </a:p>
      </dgm:t>
    </dgm:pt>
    <dgm:pt modelId="{DF01227D-3214-4AB0-876F-803A27582014}" type="pres">
      <dgm:prSet presAssocID="{1E6C0091-1598-4896-A500-79082E55A6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2BFBB587-1D69-4C1C-B293-DEF25BFB2355}" type="pres">
      <dgm:prSet presAssocID="{D1EED954-3A6F-457F-A78F-EC19AED67A67}" presName="parentText" presStyleLbl="node1" presStyleIdx="0" presStyleCnt="5" custLinFactNeighborX="18071" custLinFactNeighborY="21288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B0E6914-D5E6-4A98-8D62-49598A47A983}" type="pres">
      <dgm:prSet presAssocID="{B44C68AF-DBC0-42D9-87B1-C99A2690431D}" presName="spacer" presStyleCnt="0"/>
      <dgm:spPr/>
    </dgm:pt>
    <dgm:pt modelId="{09ADD3D5-720B-4A8D-8C42-98EB3F83FDD3}" type="pres">
      <dgm:prSet presAssocID="{9BF222A6-493E-40B9-8F06-4A511642929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B3785F51-39C8-482D-9FA8-989F24474FA2}" type="pres">
      <dgm:prSet presAssocID="{7659358C-FC6F-4122-9599-F421397FD104}" presName="spacer" presStyleCnt="0"/>
      <dgm:spPr/>
    </dgm:pt>
    <dgm:pt modelId="{E3498916-4B86-445B-B4F7-9AB341A5A348}" type="pres">
      <dgm:prSet presAssocID="{36579DB2-E7D8-4A19-9AE5-30270F35A91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313785D1-8B93-4C28-A3F6-460CCBB6FC6B}" type="pres">
      <dgm:prSet presAssocID="{B94738D5-4672-4C64-AEB7-01C739FBAD78}" presName="spacer" presStyleCnt="0"/>
      <dgm:spPr/>
    </dgm:pt>
    <dgm:pt modelId="{5C0AD6FB-5C45-41F6-B32B-CA0593C6782C}" type="pres">
      <dgm:prSet presAssocID="{096F881E-890A-4FA4-A6A7-2B35BDCB8FE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3138381-FFCC-4E35-9261-A68E0EBB154D}" type="pres">
      <dgm:prSet presAssocID="{C217530E-4B41-4541-A53C-AD82EAD52CE2}" presName="spacer" presStyleCnt="0"/>
      <dgm:spPr/>
    </dgm:pt>
    <dgm:pt modelId="{BA7C641C-6D7F-4465-A669-0AF4313DF806}" type="pres">
      <dgm:prSet presAssocID="{0EBCFE0C-71EE-436B-911C-980F0725E18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10483BD9-AF40-4858-B6FF-424D141F0C23}" type="presOf" srcId="{0EBCFE0C-71EE-436B-911C-980F0725E186}" destId="{BA7C641C-6D7F-4465-A669-0AF4313DF806}" srcOrd="0" destOrd="0" presId="urn:microsoft.com/office/officeart/2005/8/layout/vList2"/>
    <dgm:cxn modelId="{9CD276AD-6B05-4953-851F-4EC6942BBB61}" srcId="{1E6C0091-1598-4896-A500-79082E55A638}" destId="{36579DB2-E7D8-4A19-9AE5-30270F35A910}" srcOrd="2" destOrd="0" parTransId="{E46088CF-3CDF-48B6-844B-42A67A9AC1AB}" sibTransId="{B94738D5-4672-4C64-AEB7-01C739FBAD78}"/>
    <dgm:cxn modelId="{9A65CCA9-28AC-4251-AE81-2753DD31334E}" srcId="{1E6C0091-1598-4896-A500-79082E55A638}" destId="{D1EED954-3A6F-457F-A78F-EC19AED67A67}" srcOrd="0" destOrd="0" parTransId="{5D1FC7F0-609D-4A41-AF81-7B78E671060F}" sibTransId="{B44C68AF-DBC0-42D9-87B1-C99A2690431D}"/>
    <dgm:cxn modelId="{797E8F59-CB75-4F0A-B52C-5C79D616FB3A}" srcId="{1E6C0091-1598-4896-A500-79082E55A638}" destId="{0EBCFE0C-71EE-436B-911C-980F0725E186}" srcOrd="4" destOrd="0" parTransId="{8E68BF22-CAD0-4BA4-BAB6-0074692F3746}" sibTransId="{1B9785B2-40B1-44EA-8AE1-EDBADB010EB3}"/>
    <dgm:cxn modelId="{54CF022F-EA67-493E-880D-D6662CA8683A}" type="presOf" srcId="{D1EED954-3A6F-457F-A78F-EC19AED67A67}" destId="{2BFBB587-1D69-4C1C-B293-DEF25BFB2355}" srcOrd="0" destOrd="0" presId="urn:microsoft.com/office/officeart/2005/8/layout/vList2"/>
    <dgm:cxn modelId="{129E0F57-6A5D-4D29-8086-BF788EFBFF7E}" type="presOf" srcId="{9BF222A6-493E-40B9-8F06-4A5116429295}" destId="{09ADD3D5-720B-4A8D-8C42-98EB3F83FDD3}" srcOrd="0" destOrd="0" presId="urn:microsoft.com/office/officeart/2005/8/layout/vList2"/>
    <dgm:cxn modelId="{A3077247-85BA-4AD8-B636-6FC41A85C788}" srcId="{1E6C0091-1598-4896-A500-79082E55A638}" destId="{9BF222A6-493E-40B9-8F06-4A5116429295}" srcOrd="1" destOrd="0" parTransId="{737E8C0E-374E-47A0-B234-BEBCC658A239}" sibTransId="{7659358C-FC6F-4122-9599-F421397FD104}"/>
    <dgm:cxn modelId="{F05425BE-DB06-4EBD-A3F5-C61D576A885A}" type="presOf" srcId="{36579DB2-E7D8-4A19-9AE5-30270F35A910}" destId="{E3498916-4B86-445B-B4F7-9AB341A5A348}" srcOrd="0" destOrd="0" presId="urn:microsoft.com/office/officeart/2005/8/layout/vList2"/>
    <dgm:cxn modelId="{ED143CD2-00DE-4245-A7A0-EF9475993572}" type="presOf" srcId="{1E6C0091-1598-4896-A500-79082E55A638}" destId="{DF01227D-3214-4AB0-876F-803A27582014}" srcOrd="0" destOrd="0" presId="urn:microsoft.com/office/officeart/2005/8/layout/vList2"/>
    <dgm:cxn modelId="{3DD83A7A-D48C-43EA-BD76-B0885E415905}" srcId="{1E6C0091-1598-4896-A500-79082E55A638}" destId="{096F881E-890A-4FA4-A6A7-2B35BDCB8FED}" srcOrd="3" destOrd="0" parTransId="{83200A8E-5292-4008-B9D4-70DFC7E01F51}" sibTransId="{C217530E-4B41-4541-A53C-AD82EAD52CE2}"/>
    <dgm:cxn modelId="{A1E457F6-A4A7-4AF8-8097-9F3476FEFEBE}" type="presOf" srcId="{096F881E-890A-4FA4-A6A7-2B35BDCB8FED}" destId="{5C0AD6FB-5C45-41F6-B32B-CA0593C6782C}" srcOrd="0" destOrd="0" presId="urn:microsoft.com/office/officeart/2005/8/layout/vList2"/>
    <dgm:cxn modelId="{9A628394-0C59-4A1A-B86E-8A614FE6F2C0}" type="presParOf" srcId="{DF01227D-3214-4AB0-876F-803A27582014}" destId="{2BFBB587-1D69-4C1C-B293-DEF25BFB2355}" srcOrd="0" destOrd="0" presId="urn:microsoft.com/office/officeart/2005/8/layout/vList2"/>
    <dgm:cxn modelId="{29B1982B-B500-45F0-8716-F4890347E1BD}" type="presParOf" srcId="{DF01227D-3214-4AB0-876F-803A27582014}" destId="{4B0E6914-D5E6-4A98-8D62-49598A47A983}" srcOrd="1" destOrd="0" presId="urn:microsoft.com/office/officeart/2005/8/layout/vList2"/>
    <dgm:cxn modelId="{57DDB06A-D94B-4861-BB7F-83367E8110A1}" type="presParOf" srcId="{DF01227D-3214-4AB0-876F-803A27582014}" destId="{09ADD3D5-720B-4A8D-8C42-98EB3F83FDD3}" srcOrd="2" destOrd="0" presId="urn:microsoft.com/office/officeart/2005/8/layout/vList2"/>
    <dgm:cxn modelId="{ED300A34-1395-4AE6-9EE4-EBD1618895DB}" type="presParOf" srcId="{DF01227D-3214-4AB0-876F-803A27582014}" destId="{B3785F51-39C8-482D-9FA8-989F24474FA2}" srcOrd="3" destOrd="0" presId="urn:microsoft.com/office/officeart/2005/8/layout/vList2"/>
    <dgm:cxn modelId="{F5F09E6F-C255-40BF-A065-B1AA8BB66C95}" type="presParOf" srcId="{DF01227D-3214-4AB0-876F-803A27582014}" destId="{E3498916-4B86-445B-B4F7-9AB341A5A348}" srcOrd="4" destOrd="0" presId="urn:microsoft.com/office/officeart/2005/8/layout/vList2"/>
    <dgm:cxn modelId="{3F96FA98-09FD-4F25-8C88-5826857B2CAC}" type="presParOf" srcId="{DF01227D-3214-4AB0-876F-803A27582014}" destId="{313785D1-8B93-4C28-A3F6-460CCBB6FC6B}" srcOrd="5" destOrd="0" presId="urn:microsoft.com/office/officeart/2005/8/layout/vList2"/>
    <dgm:cxn modelId="{B3982A92-8BEF-485A-A58D-935D515FBCCF}" type="presParOf" srcId="{DF01227D-3214-4AB0-876F-803A27582014}" destId="{5C0AD6FB-5C45-41F6-B32B-CA0593C6782C}" srcOrd="6" destOrd="0" presId="urn:microsoft.com/office/officeart/2005/8/layout/vList2"/>
    <dgm:cxn modelId="{40477F13-908B-4955-BAF4-C3D369618BA3}" type="presParOf" srcId="{DF01227D-3214-4AB0-876F-803A27582014}" destId="{E3138381-FFCC-4E35-9261-A68E0EBB154D}" srcOrd="7" destOrd="0" presId="urn:microsoft.com/office/officeart/2005/8/layout/vList2"/>
    <dgm:cxn modelId="{AA21786E-7944-4D65-A278-4879611FF965}" type="presParOf" srcId="{DF01227D-3214-4AB0-876F-803A27582014}" destId="{BA7C641C-6D7F-4465-A669-0AF4313DF80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EA2BB0-AD3A-4AB3-B903-537BE5EFF1E5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GT"/>
        </a:p>
      </dgm:t>
    </dgm:pt>
    <dgm:pt modelId="{68ED8A15-1743-4C3E-B990-335662D8BBBB}">
      <dgm:prSet phldrT="[Texto]" custT="1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es-GT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Programas principales</a:t>
          </a:r>
        </a:p>
      </dgm:t>
    </dgm:pt>
    <dgm:pt modelId="{288874C4-8234-4F2F-AFD3-2A7E0868249F}" type="parTrans" cxnId="{9291DC8C-F1EB-4E1D-B2E4-2A96A94937E7}">
      <dgm:prSet/>
      <dgm:spPr/>
      <dgm:t>
        <a:bodyPr/>
        <a:lstStyle/>
        <a:p>
          <a:endParaRPr lang="es-GT"/>
        </a:p>
      </dgm:t>
    </dgm:pt>
    <dgm:pt modelId="{C908538A-08D7-4649-9160-AA2B48255ADE}" type="sibTrans" cxnId="{9291DC8C-F1EB-4E1D-B2E4-2A96A94937E7}">
      <dgm:prSet/>
      <dgm:spPr/>
      <dgm:t>
        <a:bodyPr/>
        <a:lstStyle/>
        <a:p>
          <a:endParaRPr lang="es-GT"/>
        </a:p>
      </dgm:t>
    </dgm:pt>
    <dgm:pt modelId="{ACC75E87-F3A9-4E6E-9FED-1E8A0E5E2C86}" type="pres">
      <dgm:prSet presAssocID="{E2EA2BB0-AD3A-4AB3-B903-537BE5EFF1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257F1CC8-F9F4-492F-B40D-5BABB07B038C}" type="pres">
      <dgm:prSet presAssocID="{68ED8A15-1743-4C3E-B990-335662D8BBBB}" presName="parentLin" presStyleCnt="0"/>
      <dgm:spPr/>
    </dgm:pt>
    <dgm:pt modelId="{6F0EED5F-4224-4B02-B21A-98CD0F5B0567}" type="pres">
      <dgm:prSet presAssocID="{68ED8A15-1743-4C3E-B990-335662D8BBBB}" presName="parentLeftMargin" presStyleLbl="node1" presStyleIdx="0" presStyleCnt="1"/>
      <dgm:spPr/>
      <dgm:t>
        <a:bodyPr/>
        <a:lstStyle/>
        <a:p>
          <a:endParaRPr lang="es-GT"/>
        </a:p>
      </dgm:t>
    </dgm:pt>
    <dgm:pt modelId="{D804EA8F-8E15-4436-8E88-DF61FC593604}" type="pres">
      <dgm:prSet presAssocID="{68ED8A15-1743-4C3E-B990-335662D8BBBB}" presName="parentText" presStyleLbl="node1" presStyleIdx="0" presStyleCnt="1" custLinFactX="7995" custLinFactNeighborX="100000" custLinFactNeighborY="1591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396CCFD2-2EFC-4524-BBC1-909A8F81087D}" type="pres">
      <dgm:prSet presAssocID="{68ED8A15-1743-4C3E-B990-335662D8BBBB}" presName="negativeSpace" presStyleCnt="0"/>
      <dgm:spPr/>
    </dgm:pt>
    <dgm:pt modelId="{E87061D0-F5FE-4454-BEC7-7F275D9AEB70}" type="pres">
      <dgm:prSet presAssocID="{68ED8A15-1743-4C3E-B990-335662D8BBB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9D6D136-0441-41F9-AC8A-14CFF946C98D}" type="presOf" srcId="{E2EA2BB0-AD3A-4AB3-B903-537BE5EFF1E5}" destId="{ACC75E87-F3A9-4E6E-9FED-1E8A0E5E2C86}" srcOrd="0" destOrd="0" presId="urn:microsoft.com/office/officeart/2005/8/layout/list1"/>
    <dgm:cxn modelId="{9269A1EF-5441-4271-9C37-14F6D21503F0}" type="presOf" srcId="{68ED8A15-1743-4C3E-B990-335662D8BBBB}" destId="{6F0EED5F-4224-4B02-B21A-98CD0F5B0567}" srcOrd="0" destOrd="0" presId="urn:microsoft.com/office/officeart/2005/8/layout/list1"/>
    <dgm:cxn modelId="{9291DC8C-F1EB-4E1D-B2E4-2A96A94937E7}" srcId="{E2EA2BB0-AD3A-4AB3-B903-537BE5EFF1E5}" destId="{68ED8A15-1743-4C3E-B990-335662D8BBBB}" srcOrd="0" destOrd="0" parTransId="{288874C4-8234-4F2F-AFD3-2A7E0868249F}" sibTransId="{C908538A-08D7-4649-9160-AA2B48255ADE}"/>
    <dgm:cxn modelId="{88AB9471-962E-4946-B6B7-6C5B02FA0233}" type="presOf" srcId="{68ED8A15-1743-4C3E-B990-335662D8BBBB}" destId="{D804EA8F-8E15-4436-8E88-DF61FC593604}" srcOrd="1" destOrd="0" presId="urn:microsoft.com/office/officeart/2005/8/layout/list1"/>
    <dgm:cxn modelId="{0FEA6DE2-E863-4597-8B18-09A58072ACD7}" type="presParOf" srcId="{ACC75E87-F3A9-4E6E-9FED-1E8A0E5E2C86}" destId="{257F1CC8-F9F4-492F-B40D-5BABB07B038C}" srcOrd="0" destOrd="0" presId="urn:microsoft.com/office/officeart/2005/8/layout/list1"/>
    <dgm:cxn modelId="{683D6733-1706-48A1-83E8-E211FF04F6D8}" type="presParOf" srcId="{257F1CC8-F9F4-492F-B40D-5BABB07B038C}" destId="{6F0EED5F-4224-4B02-B21A-98CD0F5B0567}" srcOrd="0" destOrd="0" presId="urn:microsoft.com/office/officeart/2005/8/layout/list1"/>
    <dgm:cxn modelId="{BA6CA116-F907-4473-9AD1-651E0C3AA2DC}" type="presParOf" srcId="{257F1CC8-F9F4-492F-B40D-5BABB07B038C}" destId="{D804EA8F-8E15-4436-8E88-DF61FC593604}" srcOrd="1" destOrd="0" presId="urn:microsoft.com/office/officeart/2005/8/layout/list1"/>
    <dgm:cxn modelId="{A8286409-9477-452D-B81B-AC7EAAAA0207}" type="presParOf" srcId="{ACC75E87-F3A9-4E6E-9FED-1E8A0E5E2C86}" destId="{396CCFD2-2EFC-4524-BBC1-909A8F81087D}" srcOrd="1" destOrd="0" presId="urn:microsoft.com/office/officeart/2005/8/layout/list1"/>
    <dgm:cxn modelId="{311C7FC5-8491-45C9-8C06-FA0F6ACEEFD8}" type="presParOf" srcId="{ACC75E87-F3A9-4E6E-9FED-1E8A0E5E2C86}" destId="{E87061D0-F5FE-4454-BEC7-7F275D9AEB7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BB587-1D69-4C1C-B293-DEF25BFB2355}">
      <dsp:nvSpPr>
        <dsp:cNvPr id="0" name=""/>
        <dsp:cNvSpPr/>
      </dsp:nvSpPr>
      <dsp:spPr>
        <a:xfrm>
          <a:off x="0" y="107598"/>
          <a:ext cx="2125507" cy="5627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13,477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Preprimaria</a:t>
          </a:r>
        </a:p>
      </dsp:txBody>
      <dsp:txXfrm>
        <a:off x="27472" y="135070"/>
        <a:ext cx="2070563" cy="507826"/>
      </dsp:txXfrm>
    </dsp:sp>
    <dsp:sp modelId="{09ADD3D5-720B-4A8D-8C42-98EB3F83FDD3}">
      <dsp:nvSpPr>
        <dsp:cNvPr id="0" name=""/>
        <dsp:cNvSpPr/>
      </dsp:nvSpPr>
      <dsp:spPr>
        <a:xfrm>
          <a:off x="0" y="699838"/>
          <a:ext cx="2125507" cy="5627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16,525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Primaria</a:t>
          </a:r>
          <a:endParaRPr lang="es-GT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72" y="727310"/>
        <a:ext cx="2070563" cy="507826"/>
      </dsp:txXfrm>
    </dsp:sp>
    <dsp:sp modelId="{E3498916-4B86-445B-B4F7-9AB341A5A348}">
      <dsp:nvSpPr>
        <dsp:cNvPr id="0" name=""/>
        <dsp:cNvSpPr/>
      </dsp:nvSpPr>
      <dsp:spPr>
        <a:xfrm>
          <a:off x="0" y="1300048"/>
          <a:ext cx="2125507" cy="56277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3,246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Ciclo Básicos</a:t>
          </a:r>
          <a:endParaRPr lang="es-GT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72" y="1327520"/>
        <a:ext cx="2070563" cy="507826"/>
      </dsp:txXfrm>
    </dsp:sp>
    <dsp:sp modelId="{5C0AD6FB-5C45-41F6-B32B-CA0593C6782C}">
      <dsp:nvSpPr>
        <dsp:cNvPr id="0" name=""/>
        <dsp:cNvSpPr/>
      </dsp:nvSpPr>
      <dsp:spPr>
        <a:xfrm>
          <a:off x="0" y="1900258"/>
          <a:ext cx="2125507" cy="56277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677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Ciclo Diversificado</a:t>
          </a:r>
          <a:endParaRPr lang="es-GT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72" y="1927730"/>
        <a:ext cx="2070563" cy="507826"/>
      </dsp:txXfrm>
    </dsp:sp>
    <dsp:sp modelId="{BA7C641C-6D7F-4465-A669-0AF4313DF806}">
      <dsp:nvSpPr>
        <dsp:cNvPr id="0" name=""/>
        <dsp:cNvSpPr/>
      </dsp:nvSpPr>
      <dsp:spPr>
        <a:xfrm>
          <a:off x="0" y="2500468"/>
          <a:ext cx="2125507" cy="5627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310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Educación Extraescolar</a:t>
          </a:r>
        </a:p>
      </dsp:txBody>
      <dsp:txXfrm>
        <a:off x="27472" y="2527940"/>
        <a:ext cx="2070563" cy="5078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061D0-F5FE-4454-BEC7-7F275D9AEB70}">
      <dsp:nvSpPr>
        <dsp:cNvPr id="0" name=""/>
        <dsp:cNvSpPr/>
      </dsp:nvSpPr>
      <dsp:spPr>
        <a:xfrm>
          <a:off x="0" y="1815582"/>
          <a:ext cx="7848871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04EA8F-8E15-4436-8E88-DF61FC593604}">
      <dsp:nvSpPr>
        <dsp:cNvPr id="0" name=""/>
        <dsp:cNvSpPr/>
      </dsp:nvSpPr>
      <dsp:spPr>
        <a:xfrm>
          <a:off x="1224149" y="886710"/>
          <a:ext cx="5494210" cy="1918800"/>
        </a:xfrm>
        <a:prstGeom prst="roundRect">
          <a:avLst/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5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Programas principales</a:t>
          </a:r>
        </a:p>
      </dsp:txBody>
      <dsp:txXfrm>
        <a:off x="1317817" y="980378"/>
        <a:ext cx="5306874" cy="1731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5EA80CE-6591-494B-82C4-D4D8BF2A1203}" type="datetimeFigureOut">
              <a:rPr lang="es-GT" smtClean="0"/>
              <a:t>28/07/2021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245977-3DBC-45C4-9B1D-E39710E039A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7994796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6E7024-2A0E-4926-A3A4-E456B596DE6A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9EF580B-4FBA-4672-8CE0-610506F098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3258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49300" y="1181100"/>
            <a:ext cx="5667375" cy="31892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132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47713" y="1181100"/>
            <a:ext cx="5670550" cy="31892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50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47713" y="1181100"/>
            <a:ext cx="5670550" cy="31892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772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47713" y="1181100"/>
            <a:ext cx="5670550" cy="31892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316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47713" y="1181100"/>
            <a:ext cx="5670550" cy="31892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734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47713" y="1181100"/>
            <a:ext cx="5670550" cy="31892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995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4663" y="1282700"/>
            <a:ext cx="6153150" cy="34623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98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4663" y="1282700"/>
            <a:ext cx="6153150" cy="34623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26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4663" y="1282700"/>
            <a:ext cx="6153150" cy="34623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08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3075" y="1282700"/>
            <a:ext cx="6156325" cy="34623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002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3075" y="1282700"/>
            <a:ext cx="6156325" cy="34623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706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47713" y="1181100"/>
            <a:ext cx="5670550" cy="31892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966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47713" y="1181100"/>
            <a:ext cx="5670550" cy="31892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544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47713" y="1181100"/>
            <a:ext cx="5670550" cy="31892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155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4663" y="1282700"/>
            <a:ext cx="6153150" cy="34623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98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4663" y="1282700"/>
            <a:ext cx="6153150" cy="34623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15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5B6441-B249-9247-AE10-1388FD060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FE77E3A-E3BF-3F44-B853-D260F038D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C0EF935-6F60-AE42-8202-ADFFFD4A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3EF1-4549-4872-A8B8-4FCE59B98B0E}" type="datetime1">
              <a:rPr lang="es-GT" smtClean="0"/>
              <a:t>28/07/2021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7F58EF3-C05C-824E-B9A2-F65C2E42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89687CB-568A-7243-A153-A219D59B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795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EC5EDB-6E8B-014B-9E67-05E684E0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0586737-3F28-0C45-8BEE-75B0537CA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F961E91-98DD-064C-9FD1-9A0CDA963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A5A0-A056-40F0-91DB-384B31113D5C}" type="datetime1">
              <a:rPr lang="es-GT" smtClean="0"/>
              <a:t>28/07/2021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5C860E0-7E67-1340-B11A-CCBCD7EE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F36C1FF-20AA-1D49-919D-81743C36E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9707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F8BE944-AE88-334A-B7A2-FED1BE294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262D3D4-1425-674C-B0E9-4D3E019B5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19DD82D-E448-6B46-8BDF-2763FEF85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6B5-BA07-43DA-80CB-A10CDC26DBF4}" type="datetime1">
              <a:rPr lang="es-GT" smtClean="0"/>
              <a:t>28/07/2021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B209232-B37A-C844-82E3-39B9DEC4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2C12606-0B84-EE4B-9DA5-A47C5FE8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29035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5B6441-B249-9247-AE10-1388FD060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FE77E3A-E3BF-3F44-B853-D260F038D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C0EF935-6F60-AE42-8202-ADFFFD4A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A56F-2F08-4332-B9FA-82DD7714D3D7}" type="datetime1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28/07/2021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7F58EF3-C05C-824E-B9A2-F65C2E42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89687CB-568A-7243-A153-A219D59B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68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169E00-77AB-B741-9AF9-40B02CD16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E3BB3D2-440B-1745-B695-8A4979D3A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EBC45A4-C0E0-F740-A4E5-FBAEE182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72F6A-0A72-4288-84B3-254D6D3D5DE4}" type="datetime1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28/07/2021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DC82089-1EAD-FE47-B722-98DC30A4F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9D37CC0-C5FA-9F45-8CAC-88FE795C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46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CA2CA6-6171-B24C-B6C8-49140719A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E389AA0-DCEB-BE42-B937-F94DEA765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9280672-797A-D041-A412-92E73B842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95E5-30A8-42C0-A139-C35EB3ECC89D}" type="datetime1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28/07/2021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FA7A7EC-BBB0-CD45-807A-E26D2FDC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1AC2D5E-2EF3-F24C-B0D3-72654B84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71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4E2D90-329D-4740-B68C-04C7C945C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336B08B-4935-094A-B33F-D97618EFE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D83ADBF-A853-6940-B33B-DD82F0410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3E49A73-9C32-8B40-A486-1CF99257E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5463-0C52-48B5-A9B5-F3F292A8A3D5}" type="datetime1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28/07/2021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74B5B25-1056-5F42-BE33-520529E1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AC08E08-A861-5C43-86DC-44730BB8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77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62BDFF-7E5D-D146-AF9A-22884A574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572D0B7-6919-2046-AC74-B9B4C71F3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75EF5F6-01E7-7F40-806C-4FBA577FA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BF112B9-6299-1843-9CC7-65375E6D9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B96D8782-F004-964D-B750-FB6CEA5E7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4ADD34C9-A59D-5E48-B67C-93E35889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E189-DDFF-46CF-98F4-9E3D3CDD8315}" type="datetime1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28/07/2021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B720579-97C2-BD4F-9153-6FB2546C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2C017CD-7E32-BE40-9D67-E4FF13FA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42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D9BDA8-39BE-1A4F-AB6A-F9F77C91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1926EBD-3C2A-4549-B409-C9FBD07B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20B0-5D44-40B3-A0EB-039AD2530429}" type="datetime1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28/07/2021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7F35479-7959-7142-AECF-E767E961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37E51BC6-C4A4-6D43-AC42-354DEE746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86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9B6C563-1D34-AC47-801F-7F11D69BA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667D-A0B4-4DDC-B91E-2C63661F09D2}" type="datetime1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28/07/2021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A39EF87-DB60-474F-A2BF-40C8629F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27D300E-02FB-8645-B6EB-6D60D768F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92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C30F86-4DDF-C54F-8E06-6BE3D4323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E17E9C7-EC44-FD48-A592-BDE222EAA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2D32D36-1BBF-844E-9A8D-49451F0AC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CC88E43-E4AC-D94C-AF2E-1EEB7F4BA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B4C9-87AB-4389-A0C0-40A98EFB08AC}" type="datetime1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28/07/2021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DE6F123-133C-604F-80D1-58B4DC16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9133666-B2BA-B84C-BC64-F50EF213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0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169E00-77AB-B741-9AF9-40B02CD16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E3BB3D2-440B-1745-B695-8A4979D3A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EBC45A4-C0E0-F740-A4E5-FBAEE182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67DF-1754-47CB-AD2B-73B8F57B1CA7}" type="datetime1">
              <a:rPr lang="es-GT" smtClean="0"/>
              <a:t>28/07/2021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DC82089-1EAD-FE47-B722-98DC30A4F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9D37CC0-C5FA-9F45-8CAC-88FE795C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04611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197CCD-7FE3-CA4C-9F3C-2A5599B8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D73688EB-C5C7-FE4A-9716-B0BA62794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/>
              <a:t>Haga clic en el icono para agregar una imagen</a:t>
            </a:r>
            <a:endParaRPr lang="es-GT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1FADA65-7BAA-7649-86A6-CF4679B1A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C81C9E9-584D-C04C-8B68-FEA14024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8700-1CB2-4A6E-9B80-6C65C388448F}" type="datetime1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28/07/2021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319748B-5368-FB49-83C6-78E291E6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C533CF9-6B15-F743-83F6-A08FA0415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61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EC5EDB-6E8B-014B-9E67-05E684E0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0586737-3F28-0C45-8BEE-75B0537CA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F961E91-98DD-064C-9FD1-9A0CDA963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290B-5946-43B8-9BEA-09C05D8FA672}" type="datetime1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28/07/2021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5C860E0-7E67-1340-B11A-CCBCD7EE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F36C1FF-20AA-1D49-919D-81743C36E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60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F8BE944-AE88-334A-B7A2-FED1BE294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262D3D4-1425-674C-B0E9-4D3E019B5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19DD82D-E448-6B46-8BDF-2763FEF85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DB05-234E-4F85-BD5F-D0037F0CA5BB}" type="datetime1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28/07/2021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B209232-B37A-C844-82E3-39B9DEC4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2C12606-0B84-EE4B-9DA5-A47C5FE8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30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024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5B6441-B249-9247-AE10-1388FD060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FE77E3A-E3BF-3F44-B853-D260F038D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C0EF935-6F60-AE42-8202-ADFFFD4A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23EF1-4549-4872-A8B8-4FCE59B98B0E}" type="datetime1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28/07/2021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7F58EF3-C05C-824E-B9A2-F65C2E42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89687CB-568A-7243-A153-A219D59B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687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169E00-77AB-B741-9AF9-40B02CD16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E3BB3D2-440B-1745-B695-8A4979D3A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EBC45A4-C0E0-F740-A4E5-FBAEE182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4C67DF-1754-47CB-AD2B-73B8F57B1CA7}" type="datetime1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28/07/2021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DC82089-1EAD-FE47-B722-98DC30A4F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9D37CC0-C5FA-9F45-8CAC-88FE795C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542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CA2CA6-6171-B24C-B6C8-49140719A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E389AA0-DCEB-BE42-B937-F94DEA765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9280672-797A-D041-A412-92E73B842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BCB64-01FA-4E38-A82C-567A92CC89A5}" type="datetime1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28/07/2021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FA7A7EC-BBB0-CD45-807A-E26D2FDC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1AC2D5E-2EF3-F24C-B0D3-72654B84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430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4E2D90-329D-4740-B68C-04C7C945C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336B08B-4935-094A-B33F-D97618EFE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D83ADBF-A853-6940-B33B-DD82F0410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3E49A73-9C32-8B40-A486-1CF99257E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3917D-E8AC-49FA-916E-CB80F0E62B95}" type="datetime1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28/07/2021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74B5B25-1056-5F42-BE33-520529E1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AC08E08-A861-5C43-86DC-44730BB8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741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62BDFF-7E5D-D146-AF9A-22884A574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572D0B7-6919-2046-AC74-B9B4C71F3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75EF5F6-01E7-7F40-806C-4FBA577FA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BF112B9-6299-1843-9CC7-65375E6D9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B96D8782-F004-964D-B750-FB6CEA5E7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4ADD34C9-A59D-5E48-B67C-93E35889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EB5DA-AFF8-4DEB-9938-34794FB96685}" type="datetime1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28/07/2021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B720579-97C2-BD4F-9153-6FB2546C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2C017CD-7E32-BE40-9D67-E4FF13FA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514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D9BDA8-39BE-1A4F-AB6A-F9F77C91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1926EBD-3C2A-4549-B409-C9FBD07B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8584D-698E-4696-B07A-5260898417F7}" type="datetime1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28/07/2021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7F35479-7959-7142-AECF-E767E961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37E51BC6-C4A4-6D43-AC42-354DEE746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34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CA2CA6-6171-B24C-B6C8-49140719A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E389AA0-DCEB-BE42-B937-F94DEA765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9280672-797A-D041-A412-92E73B842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CB64-01FA-4E38-A82C-567A92CC89A5}" type="datetime1">
              <a:rPr lang="es-GT" smtClean="0"/>
              <a:t>28/07/2021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FA7A7EC-BBB0-CD45-807A-E26D2FDC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1AC2D5E-2EF3-F24C-B0D3-72654B84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98466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9B6C563-1D34-AC47-801F-7F11D69BA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6DC-D0D7-42F4-BA04-A39E35F638AC}" type="datetime1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28/07/2021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A39EF87-DB60-474F-A2BF-40C8629F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27D300E-02FB-8645-B6EB-6D60D768F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567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C30F86-4DDF-C54F-8E06-6BE3D4323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E17E9C7-EC44-FD48-A592-BDE222EAA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2D32D36-1BBF-844E-9A8D-49451F0AC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CC88E43-E4AC-D94C-AF2E-1EEB7F4BA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7E3A1-365A-4B52-90D0-EB23D6BBE08D}" type="datetime1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28/07/2021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DE6F123-133C-604F-80D1-58B4DC16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9133666-B2BA-B84C-BC64-F50EF213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9276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197CCD-7FE3-CA4C-9F3C-2A5599B8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D73688EB-C5C7-FE4A-9716-B0BA62794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1FADA65-7BAA-7649-86A6-CF4679B1A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C81C9E9-584D-C04C-8B68-FEA14024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FDFA6-BE34-41CF-8589-D456414D6348}" type="datetime1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28/07/2021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319748B-5368-FB49-83C6-78E291E6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C533CF9-6B15-F743-83F6-A08FA0415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060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EC5EDB-6E8B-014B-9E67-05E684E0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0586737-3F28-0C45-8BEE-75B0537CA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F961E91-98DD-064C-9FD1-9A0CDA963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FA5A0-A056-40F0-91DB-384B31113D5C}" type="datetime1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28/07/2021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5C860E0-7E67-1340-B11A-CCBCD7EE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F36C1FF-20AA-1D49-919D-81743C36E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289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F8BE944-AE88-334A-B7A2-FED1BE294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262D3D4-1425-674C-B0E9-4D3E019B5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19DD82D-E448-6B46-8BDF-2763FEF85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9FA6B5-BA07-43DA-80CB-A10CDC26DBF4}" type="datetime1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28/07/2021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B209232-B37A-C844-82E3-39B9DEC4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2C12606-0B84-EE4B-9DA5-A47C5FE8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2679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919831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5B6441-B249-9247-AE10-1388FD060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FE77E3A-E3BF-3F44-B853-D260F038D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C0EF935-6F60-AE42-8202-ADFFFD4A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23EF1-4549-4872-A8B8-4FCE59B98B0E}" type="datetime1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28/07/2021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7F58EF3-C05C-824E-B9A2-F65C2E42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89687CB-568A-7243-A153-A219D59B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3319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169E00-77AB-B741-9AF9-40B02CD16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E3BB3D2-440B-1745-B695-8A4979D3A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EBC45A4-C0E0-F740-A4E5-FBAEE182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4C67DF-1754-47CB-AD2B-73B8F57B1CA7}" type="datetime1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28/07/2021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DC82089-1EAD-FE47-B722-98DC30A4F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9D37CC0-C5FA-9F45-8CAC-88FE795C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5562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CA2CA6-6171-B24C-B6C8-49140719A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E389AA0-DCEB-BE42-B937-F94DEA765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9280672-797A-D041-A412-92E73B842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BCB64-01FA-4E38-A82C-567A92CC89A5}" type="datetime1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28/07/2021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FA7A7EC-BBB0-CD45-807A-E26D2FDC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1AC2D5E-2EF3-F24C-B0D3-72654B84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498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4E2D90-329D-4740-B68C-04C7C945C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336B08B-4935-094A-B33F-D97618EFE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D83ADBF-A853-6940-B33B-DD82F0410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3E49A73-9C32-8B40-A486-1CF99257E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3917D-E8AC-49FA-916E-CB80F0E62B95}" type="datetime1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28/07/2021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74B5B25-1056-5F42-BE33-520529E1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AC08E08-A861-5C43-86DC-44730BB8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5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4E2D90-329D-4740-B68C-04C7C945C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336B08B-4935-094A-B33F-D97618EFE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D83ADBF-A853-6940-B33B-DD82F0410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3E49A73-9C32-8B40-A486-1CF99257E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917D-E8AC-49FA-916E-CB80F0E62B95}" type="datetime1">
              <a:rPr lang="es-GT" smtClean="0"/>
              <a:t>28/07/2021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74B5B25-1056-5F42-BE33-520529E1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AC08E08-A861-5C43-86DC-44730BB8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67570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62BDFF-7E5D-D146-AF9A-22884A574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572D0B7-6919-2046-AC74-B9B4C71F3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75EF5F6-01E7-7F40-806C-4FBA577FA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BF112B9-6299-1843-9CC7-65375E6D9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B96D8782-F004-964D-B750-FB6CEA5E7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4ADD34C9-A59D-5E48-B67C-93E35889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EB5DA-AFF8-4DEB-9938-34794FB96685}" type="datetime1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28/07/2021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B720579-97C2-BD4F-9153-6FB2546C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2C017CD-7E32-BE40-9D67-E4FF13FA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5162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D9BDA8-39BE-1A4F-AB6A-F9F77C91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1926EBD-3C2A-4549-B409-C9FBD07B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8584D-698E-4696-B07A-5260898417F7}" type="datetime1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28/07/2021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7F35479-7959-7142-AECF-E767E961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37E51BC6-C4A4-6D43-AC42-354DEE746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2692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9B6C563-1D34-AC47-801F-7F11D69BA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6DC-D0D7-42F4-BA04-A39E35F638AC}" type="datetime1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28/07/2021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A39EF87-DB60-474F-A2BF-40C8629F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27D300E-02FB-8645-B6EB-6D60D768F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9883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C30F86-4DDF-C54F-8E06-6BE3D4323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E17E9C7-EC44-FD48-A592-BDE222EAA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2D32D36-1BBF-844E-9A8D-49451F0AC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CC88E43-E4AC-D94C-AF2E-1EEB7F4BA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7E3A1-365A-4B52-90D0-EB23D6BBE08D}" type="datetime1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28/07/2021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DE6F123-133C-604F-80D1-58B4DC16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9133666-B2BA-B84C-BC64-F50EF213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1103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197CCD-7FE3-CA4C-9F3C-2A5599B8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D73688EB-C5C7-FE4A-9716-B0BA62794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1FADA65-7BAA-7649-86A6-CF4679B1A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C81C9E9-584D-C04C-8B68-FEA14024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FDFA6-BE34-41CF-8589-D456414D6348}" type="datetime1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28/07/2021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319748B-5368-FB49-83C6-78E291E6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C533CF9-6B15-F743-83F6-A08FA0415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4257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EC5EDB-6E8B-014B-9E67-05E684E0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0586737-3F28-0C45-8BEE-75B0537CA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F961E91-98DD-064C-9FD1-9A0CDA963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FA5A0-A056-40F0-91DB-384B31113D5C}" type="datetime1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28/07/2021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5C860E0-7E67-1340-B11A-CCBCD7EE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F36C1FF-20AA-1D49-919D-81743C36E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0043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F8BE944-AE88-334A-B7A2-FED1BE294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262D3D4-1425-674C-B0E9-4D3E019B5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19DD82D-E448-6B46-8BDF-2763FEF85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9FA6B5-BA07-43DA-80CB-A10CDC26DBF4}" type="datetime1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28/07/2021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B209232-B37A-C844-82E3-39B9DEC4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2C12606-0B84-EE4B-9DA5-A47C5FE8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3598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31959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62BDFF-7E5D-D146-AF9A-22884A574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572D0B7-6919-2046-AC74-B9B4C71F3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75EF5F6-01E7-7F40-806C-4FBA577FA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BF112B9-6299-1843-9CC7-65375E6D9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B96D8782-F004-964D-B750-FB6CEA5E7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4ADD34C9-A59D-5E48-B67C-93E35889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B5DA-AFF8-4DEB-9938-34794FB96685}" type="datetime1">
              <a:rPr lang="es-GT" smtClean="0"/>
              <a:t>28/07/2021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B720579-97C2-BD4F-9153-6FB2546C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2C017CD-7E32-BE40-9D67-E4FF13FA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9195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D9BDA8-39BE-1A4F-AB6A-F9F77C91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1926EBD-3C2A-4549-B409-C9FBD07B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584D-698E-4696-B07A-5260898417F7}" type="datetime1">
              <a:rPr lang="es-GT" smtClean="0"/>
              <a:t>28/07/2021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7F35479-7959-7142-AECF-E767E961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37E51BC6-C4A4-6D43-AC42-354DEE746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8253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9B6C563-1D34-AC47-801F-7F11D69BA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B6DC-D0D7-42F4-BA04-A39E35F638AC}" type="datetime1">
              <a:rPr lang="es-GT" smtClean="0"/>
              <a:t>28/07/2021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A39EF87-DB60-474F-A2BF-40C8629F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27D300E-02FB-8645-B6EB-6D60D768F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7470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C30F86-4DDF-C54F-8E06-6BE3D4323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E17E9C7-EC44-FD48-A592-BDE222EAA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2D32D36-1BBF-844E-9A8D-49451F0AC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CC88E43-E4AC-D94C-AF2E-1EEB7F4BA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E3A1-365A-4B52-90D0-EB23D6BBE08D}" type="datetime1">
              <a:rPr lang="es-GT" smtClean="0"/>
              <a:t>28/07/2021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DE6F123-133C-604F-80D1-58B4DC16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9133666-B2BA-B84C-BC64-F50EF213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3609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197CCD-7FE3-CA4C-9F3C-2A5599B8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D73688EB-C5C7-FE4A-9716-B0BA62794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1FADA65-7BAA-7649-86A6-CF4679B1A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C81C9E9-584D-C04C-8B68-FEA14024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DFA6-BE34-41CF-8589-D456414D6348}" type="datetime1">
              <a:rPr lang="es-GT" smtClean="0"/>
              <a:t>28/07/2021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319748B-5368-FB49-83C6-78E291E6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C533CF9-6B15-F743-83F6-A08FA0415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127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1A2B3DFA-3FCB-F14E-999C-BAF165F9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21494C4-B03E-7649-A1E1-F80D34FE6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1CBEC7F-6696-8E4D-9B90-EC4FCBA2C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6D889-EB5A-4131-8608-B1F5428569A3}" type="datetime1">
              <a:rPr lang="es-GT" smtClean="0"/>
              <a:t>28/07/2021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3F6D007-FA7E-2549-ADC5-7A526F901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AD0DB35-4C29-1D49-BB89-C5CF69AD1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7702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1A2B3DFA-3FCB-F14E-999C-BAF165F9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21494C4-B03E-7649-A1E1-F80D34FE6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1CBEC7F-6696-8E4D-9B90-EC4FCBA2C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A7EF5-5787-429A-8BEE-11FCC5107BC2}" type="datetime1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28/07/2021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3F6D007-FA7E-2549-ADC5-7A526F901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AD0DB35-4C29-1D49-BB89-C5CF69AD1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9D110-6ABA-C143-928A-531D07B07F9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2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1A2B3DFA-3FCB-F14E-999C-BAF165F9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21494C4-B03E-7649-A1E1-F80D34FE6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1CBEC7F-6696-8E4D-9B90-EC4FCBA2C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6D889-EB5A-4131-8608-B1F5428569A3}" type="datetime1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28/07/2021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3F6D007-FA7E-2549-ADC5-7A526F901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AD0DB35-4C29-1D49-BB89-C5CF69AD1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80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1A2B3DFA-3FCB-F14E-999C-BAF165F9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21494C4-B03E-7649-A1E1-F80D34FE6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1CBEC7F-6696-8E4D-9B90-EC4FCBA2C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6D889-EB5A-4131-8608-B1F5428569A3}" type="datetime1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28/07/2021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3F6D007-FA7E-2549-ADC5-7A526F901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AD0DB35-4C29-1D49-BB89-C5CF69AD1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38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8.png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8.png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8.png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0.pn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Relationship Id="rId6" Type="http://schemas.openxmlformats.org/officeDocument/2006/relationships/chart" Target="../charts/chart1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4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3146" y="6475259"/>
            <a:ext cx="2057400" cy="273844"/>
          </a:xfrm>
        </p:spPr>
        <p:txBody>
          <a:bodyPr/>
          <a:lstStyle/>
          <a:p>
            <a:pPr algn="l"/>
            <a:fld id="{87B9D110-6ABA-C143-928A-531D07B07F9C}" type="slidenum">
              <a:rPr lang="es-GT" sz="1200" b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/>
              <a:t>1</a:t>
            </a:fld>
            <a:endParaRPr lang="es-GT" sz="1200" b="1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A2162693-C48A-1D46-A173-005AE60ACA54}"/>
              </a:ext>
            </a:extLst>
          </p:cNvPr>
          <p:cNvSpPr txBox="1">
            <a:spLocks/>
          </p:cNvSpPr>
          <p:nvPr/>
        </p:nvSpPr>
        <p:spPr>
          <a:xfrm>
            <a:off x="1655676" y="559395"/>
            <a:ext cx="8574521" cy="1134886"/>
          </a:xfrm>
          <a:prstGeom prst="rect">
            <a:avLst/>
          </a:prstGeom>
        </p:spPr>
        <p:txBody>
          <a:bodyPr vert="horz" lIns="38576" tIns="19289" rIns="38576" bIns="19289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30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Programación presupuestaria</a:t>
            </a:r>
          </a:p>
          <a:p>
            <a:pPr algn="ctr"/>
            <a:endParaRPr lang="es-GT" sz="75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GT" sz="975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975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85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Fiscal 2022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A2162693-C48A-1D46-A173-005AE60ACA54}"/>
              </a:ext>
            </a:extLst>
          </p:cNvPr>
          <p:cNvSpPr txBox="1">
            <a:spLocks/>
          </p:cNvSpPr>
          <p:nvPr/>
        </p:nvSpPr>
        <p:spPr>
          <a:xfrm>
            <a:off x="1519525" y="5920928"/>
            <a:ext cx="7949045" cy="266711"/>
          </a:xfrm>
          <a:prstGeom prst="rect">
            <a:avLst/>
          </a:prstGeom>
        </p:spPr>
        <p:txBody>
          <a:bodyPr vert="horz" lIns="38576" tIns="19289" rIns="38576" bIns="19289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15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 de 2021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058" y="2024414"/>
            <a:ext cx="8032633" cy="360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48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4152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GT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67D0DB10-AE31-47D2-A485-453D2186D26D}"/>
              </a:ext>
            </a:extLst>
          </p:cNvPr>
          <p:cNvSpPr txBox="1">
            <a:spLocks/>
          </p:cNvSpPr>
          <p:nvPr/>
        </p:nvSpPr>
        <p:spPr>
          <a:xfrm>
            <a:off x="1462792" y="74387"/>
            <a:ext cx="8018510" cy="10298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3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Alimentación Escolar</a:t>
            </a:r>
            <a:r>
              <a:rPr lang="es-GT" sz="1575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1575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105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2538703" y="488743"/>
            <a:ext cx="218649" cy="244466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0" name="Google Shape;1110;p39"/>
          <p:cNvGrpSpPr/>
          <p:nvPr/>
        </p:nvGrpSpPr>
        <p:grpSpPr>
          <a:xfrm>
            <a:off x="1944607" y="279099"/>
            <a:ext cx="582873" cy="441998"/>
            <a:chOff x="3238475" y="5012225"/>
            <a:chExt cx="500700" cy="411550"/>
          </a:xfrm>
        </p:grpSpPr>
        <p:sp>
          <p:nvSpPr>
            <p:cNvPr id="11" name="Google Shape;1111;p39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112;p39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113;p39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114;p39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115;p39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247" y="772887"/>
            <a:ext cx="4908018" cy="256808"/>
          </a:xfrm>
          <a:noFill/>
        </p:spPr>
        <p:txBody>
          <a:bodyPr>
            <a:noAutofit/>
          </a:bodyPr>
          <a:lstStyle/>
          <a:p>
            <a:pPr algn="ctr"/>
            <a:r>
              <a:rPr lang="es-GT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(cifras expresadas en millones de Quetzales)</a:t>
            </a: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0086131"/>
              </p:ext>
            </p:extLst>
          </p:nvPr>
        </p:nvGraphicFramePr>
        <p:xfrm>
          <a:off x="544215" y="1470955"/>
          <a:ext cx="4667315" cy="4306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393569"/>
              </p:ext>
            </p:extLst>
          </p:nvPr>
        </p:nvGraphicFramePr>
        <p:xfrm>
          <a:off x="5832879" y="1928918"/>
          <a:ext cx="5206885" cy="1800777"/>
        </p:xfrm>
        <a:graphic>
          <a:graphicData uri="http://schemas.openxmlformats.org/drawingml/2006/table">
            <a:tbl>
              <a:tblPr/>
              <a:tblGrid>
                <a:gridCol w="333196">
                  <a:extLst>
                    <a:ext uri="{9D8B030D-6E8A-4147-A177-3AD203B41FA5}">
                      <a16:colId xmlns:a16="http://schemas.microsoft.com/office/drawing/2014/main" xmlns="" val="1459868626"/>
                    </a:ext>
                  </a:extLst>
                </a:gridCol>
                <a:gridCol w="3604862">
                  <a:extLst>
                    <a:ext uri="{9D8B030D-6E8A-4147-A177-3AD203B41FA5}">
                      <a16:colId xmlns:a16="http://schemas.microsoft.com/office/drawing/2014/main" xmlns="" val="1620830992"/>
                    </a:ext>
                  </a:extLst>
                </a:gridCol>
                <a:gridCol w="1268827">
                  <a:extLst>
                    <a:ext uri="{9D8B030D-6E8A-4147-A177-3AD203B41FA5}">
                      <a16:colId xmlns:a16="http://schemas.microsoft.com/office/drawing/2014/main" xmlns="" val="1050880443"/>
                    </a:ext>
                  </a:extLst>
                </a:gridCol>
              </a:tblGrid>
              <a:tr h="523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2,206.55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3263873"/>
                  </a:ext>
                </a:extLst>
              </a:tr>
              <a:tr h="425720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Alimentación Escolar de Preprimaria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396.92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3198912"/>
                  </a:ext>
                </a:extLst>
              </a:tr>
              <a:tr h="4257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Alimentación Escolar de Primaria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1,799.63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2830487"/>
                  </a:ext>
                </a:extLst>
              </a:tr>
              <a:tr h="4257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Seguridad Alimentaria y Nutricional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6834179"/>
                  </a:ext>
                </a:extLst>
              </a:tr>
            </a:tbl>
          </a:graphicData>
        </a:graphic>
      </p:graphicFrame>
      <p:sp>
        <p:nvSpPr>
          <p:cNvPr id="18" name="Rectángulo redondeado 17"/>
          <p:cNvSpPr/>
          <p:nvPr/>
        </p:nvSpPr>
        <p:spPr>
          <a:xfrm>
            <a:off x="5894167" y="2540838"/>
            <a:ext cx="230187" cy="22225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GT" sz="1100">
              <a:solidFill>
                <a:schemeClr val="tx1"/>
              </a:solidFill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5883053" y="2985242"/>
            <a:ext cx="241300" cy="23018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GT" sz="1100"/>
          </a:p>
        </p:txBody>
      </p:sp>
      <p:sp>
        <p:nvSpPr>
          <p:cNvPr id="20" name="Rectángulo redondeado 19"/>
          <p:cNvSpPr/>
          <p:nvPr/>
        </p:nvSpPr>
        <p:spPr>
          <a:xfrm>
            <a:off x="5888609" y="3437583"/>
            <a:ext cx="230187" cy="21272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GT" sz="1100">
              <a:solidFill>
                <a:schemeClr val="tx1"/>
              </a:solidFill>
            </a:endParaRPr>
          </a:p>
        </p:txBody>
      </p:sp>
      <p:sp>
        <p:nvSpPr>
          <p:cNvPr id="23" name="8 Redondear rectángulo de esquina diagonal"/>
          <p:cNvSpPr/>
          <p:nvPr/>
        </p:nvSpPr>
        <p:spPr>
          <a:xfrm>
            <a:off x="5117572" y="4734173"/>
            <a:ext cx="5145329" cy="1614221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sz="2399" dirty="0"/>
          </a:p>
        </p:txBody>
      </p:sp>
      <p:sp>
        <p:nvSpPr>
          <p:cNvPr id="24" name="TextBox 289">
            <a:extLst>
              <a:ext uri="{FF2B5EF4-FFF2-40B4-BE49-F238E27FC236}">
                <a16:creationId xmlns:a16="http://schemas.microsoft.com/office/drawing/2014/main" xmlns="" id="{A5B21903-AAD7-43A8-90BF-40FE5DF4CBE2}"/>
              </a:ext>
            </a:extLst>
          </p:cNvPr>
          <p:cNvSpPr txBox="1"/>
          <p:nvPr/>
        </p:nvSpPr>
        <p:spPr>
          <a:xfrm>
            <a:off x="5957415" y="4897883"/>
            <a:ext cx="197074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G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¿A quién se entrega?</a:t>
            </a:r>
          </a:p>
        </p:txBody>
      </p:sp>
      <p:sp>
        <p:nvSpPr>
          <p:cNvPr id="25" name="92 Rectángulo"/>
          <p:cNvSpPr/>
          <p:nvPr/>
        </p:nvSpPr>
        <p:spPr>
          <a:xfrm>
            <a:off x="5172988" y="5269772"/>
            <a:ext cx="47838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200" dirty="0">
                <a:latin typeface="Arial" panose="020B0604020202020204" pitchFamily="34" charset="0"/>
                <a:cs typeface="Arial" panose="020B0604020202020204" pitchFamily="34" charset="0"/>
              </a:rPr>
              <a:t>Población Objetivo: </a:t>
            </a:r>
            <a:r>
              <a:rPr lang="es-GT" sz="1200" b="1" dirty="0">
                <a:latin typeface="Arial" panose="020B0604020202020204" pitchFamily="34" charset="0"/>
                <a:cs typeface="Arial" panose="020B0604020202020204" pitchFamily="34" charset="0"/>
              </a:rPr>
              <a:t>2,542,499 </a:t>
            </a:r>
            <a:r>
              <a:rPr lang="es-GT" sz="1200" dirty="0">
                <a:latin typeface="Arial" panose="020B0604020202020204" pitchFamily="34" charset="0"/>
                <a:cs typeface="Arial" panose="020B0604020202020204" pitchFamily="34" charset="0"/>
              </a:rPr>
              <a:t>de niños y niñas de 6 a 12 años de edad del sector oficial.</a:t>
            </a:r>
          </a:p>
          <a:p>
            <a:r>
              <a:rPr lang="es-G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G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12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 </a:t>
            </a:r>
            <a:r>
              <a:rPr lang="es-GT" sz="1200" b="1" dirty="0">
                <a:latin typeface="Arial" panose="020B0604020202020204" pitchFamily="34" charset="0"/>
                <a:cs typeface="Arial" panose="020B0604020202020204" pitchFamily="34" charset="0"/>
              </a:rPr>
              <a:t>2,542,499 </a:t>
            </a:r>
            <a:r>
              <a:rPr lang="es-GT" sz="1200" dirty="0">
                <a:latin typeface="Arial" panose="020B0604020202020204" pitchFamily="34" charset="0"/>
                <a:cs typeface="Arial" panose="020B0604020202020204" pitchFamily="34" charset="0"/>
              </a:rPr>
              <a:t>de niños y niñas de 6 a 12 años de edad del sector oficial.</a:t>
            </a:r>
          </a:p>
        </p:txBody>
      </p:sp>
      <p:pic>
        <p:nvPicPr>
          <p:cNvPr id="26" name="93 Imagen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89" y="4889054"/>
            <a:ext cx="333117" cy="30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39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808" y="6399453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GT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481647"/>
              </p:ext>
            </p:extLst>
          </p:nvPr>
        </p:nvGraphicFramePr>
        <p:xfrm>
          <a:off x="584774" y="1653951"/>
          <a:ext cx="5444117" cy="4539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67D0DB10-AE31-47D2-A485-453D2186D26D}"/>
              </a:ext>
            </a:extLst>
          </p:cNvPr>
          <p:cNvSpPr txBox="1">
            <a:spLocks/>
          </p:cNvSpPr>
          <p:nvPr/>
        </p:nvSpPr>
        <p:spPr>
          <a:xfrm>
            <a:off x="1714222" y="38883"/>
            <a:ext cx="7936875" cy="10298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Útiles Escolares</a:t>
            </a:r>
            <a:endParaRPr lang="es-GT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197346" y="238421"/>
            <a:ext cx="711537" cy="587288"/>
            <a:chOff x="1509955" y="210154"/>
            <a:chExt cx="711537" cy="587288"/>
          </a:xfrm>
        </p:grpSpPr>
        <p:grpSp>
          <p:nvGrpSpPr>
            <p:cNvPr id="10" name="Google Shape;1713;p49"/>
            <p:cNvGrpSpPr/>
            <p:nvPr/>
          </p:nvGrpSpPr>
          <p:grpSpPr>
            <a:xfrm>
              <a:off x="1509955" y="325378"/>
              <a:ext cx="650794" cy="472064"/>
              <a:chOff x="4582100" y="3095150"/>
              <a:chExt cx="581650" cy="417350"/>
            </a:xfrm>
          </p:grpSpPr>
          <p:sp>
            <p:nvSpPr>
              <p:cNvPr id="19" name="Google Shape;1714;p49"/>
              <p:cNvSpPr/>
              <p:nvPr/>
            </p:nvSpPr>
            <p:spPr>
              <a:xfrm>
                <a:off x="4858025" y="3105275"/>
                <a:ext cx="263750" cy="382500"/>
              </a:xfrm>
              <a:custGeom>
                <a:avLst/>
                <a:gdLst/>
                <a:ahLst/>
                <a:cxnLst/>
                <a:rect l="l" t="t" r="r" b="b"/>
                <a:pathLst>
                  <a:path w="10550" h="15300" extrusionOk="0">
                    <a:moveTo>
                      <a:pt x="275" y="15300"/>
                    </a:moveTo>
                    <a:cubicBezTo>
                      <a:pt x="25" y="15193"/>
                      <a:pt x="1" y="15002"/>
                      <a:pt x="25" y="14800"/>
                    </a:cubicBezTo>
                    <a:cubicBezTo>
                      <a:pt x="96" y="13407"/>
                      <a:pt x="180" y="12002"/>
                      <a:pt x="227" y="10609"/>
                    </a:cubicBezTo>
                    <a:cubicBezTo>
                      <a:pt x="275" y="9347"/>
                      <a:pt x="239" y="8061"/>
                      <a:pt x="263" y="6799"/>
                    </a:cubicBezTo>
                    <a:cubicBezTo>
                      <a:pt x="263" y="5715"/>
                      <a:pt x="275" y="4608"/>
                      <a:pt x="275" y="3525"/>
                    </a:cubicBezTo>
                    <a:cubicBezTo>
                      <a:pt x="275" y="3203"/>
                      <a:pt x="418" y="2965"/>
                      <a:pt x="656" y="2810"/>
                    </a:cubicBezTo>
                    <a:cubicBezTo>
                      <a:pt x="1227" y="2417"/>
                      <a:pt x="1811" y="2024"/>
                      <a:pt x="2406" y="1691"/>
                    </a:cubicBezTo>
                    <a:cubicBezTo>
                      <a:pt x="3680" y="977"/>
                      <a:pt x="5061" y="500"/>
                      <a:pt x="6502" y="239"/>
                    </a:cubicBezTo>
                    <a:cubicBezTo>
                      <a:pt x="7633" y="24"/>
                      <a:pt x="8764" y="0"/>
                      <a:pt x="9895" y="191"/>
                    </a:cubicBezTo>
                    <a:cubicBezTo>
                      <a:pt x="10347" y="262"/>
                      <a:pt x="10347" y="298"/>
                      <a:pt x="10395" y="727"/>
                    </a:cubicBezTo>
                    <a:cubicBezTo>
                      <a:pt x="10550" y="2286"/>
                      <a:pt x="10419" y="3846"/>
                      <a:pt x="10347" y="5418"/>
                    </a:cubicBezTo>
                    <a:cubicBezTo>
                      <a:pt x="10300" y="6335"/>
                      <a:pt x="10300" y="7275"/>
                      <a:pt x="10276" y="8192"/>
                    </a:cubicBezTo>
                    <a:cubicBezTo>
                      <a:pt x="10252" y="8787"/>
                      <a:pt x="10181" y="9371"/>
                      <a:pt x="10169" y="9966"/>
                    </a:cubicBezTo>
                    <a:cubicBezTo>
                      <a:pt x="10157" y="10454"/>
                      <a:pt x="10157" y="10930"/>
                      <a:pt x="10157" y="11430"/>
                    </a:cubicBezTo>
                    <a:cubicBezTo>
                      <a:pt x="10157" y="11704"/>
                      <a:pt x="10121" y="11990"/>
                      <a:pt x="10097" y="12264"/>
                    </a:cubicBezTo>
                    <a:cubicBezTo>
                      <a:pt x="10038" y="12740"/>
                      <a:pt x="9895" y="12871"/>
                      <a:pt x="9419" y="12919"/>
                    </a:cubicBezTo>
                    <a:cubicBezTo>
                      <a:pt x="8919" y="12954"/>
                      <a:pt x="8431" y="12990"/>
                      <a:pt x="7919" y="13038"/>
                    </a:cubicBezTo>
                    <a:cubicBezTo>
                      <a:pt x="6645" y="13157"/>
                      <a:pt x="5394" y="13419"/>
                      <a:pt x="4144" y="13752"/>
                    </a:cubicBezTo>
                    <a:cubicBezTo>
                      <a:pt x="3287" y="13955"/>
                      <a:pt x="2442" y="14145"/>
                      <a:pt x="1668" y="14550"/>
                    </a:cubicBezTo>
                    <a:cubicBezTo>
                      <a:pt x="1180" y="14776"/>
                      <a:pt x="727" y="15038"/>
                      <a:pt x="275" y="15300"/>
                    </a:cubicBezTo>
                    <a:close/>
                    <a:moveTo>
                      <a:pt x="1775" y="3548"/>
                    </a:moveTo>
                    <a:cubicBezTo>
                      <a:pt x="1906" y="3537"/>
                      <a:pt x="2001" y="3548"/>
                      <a:pt x="2073" y="3513"/>
                    </a:cubicBezTo>
                    <a:cubicBezTo>
                      <a:pt x="3228" y="3001"/>
                      <a:pt x="4418" y="2560"/>
                      <a:pt x="5633" y="2167"/>
                    </a:cubicBezTo>
                    <a:cubicBezTo>
                      <a:pt x="6490" y="1882"/>
                      <a:pt x="7359" y="1679"/>
                      <a:pt x="8276" y="1739"/>
                    </a:cubicBezTo>
                    <a:cubicBezTo>
                      <a:pt x="8431" y="1751"/>
                      <a:pt x="8669" y="1810"/>
                      <a:pt x="8657" y="1572"/>
                    </a:cubicBezTo>
                    <a:cubicBezTo>
                      <a:pt x="8657" y="1370"/>
                      <a:pt x="8419" y="1382"/>
                      <a:pt x="8264" y="1382"/>
                    </a:cubicBezTo>
                    <a:cubicBezTo>
                      <a:pt x="7299" y="1429"/>
                      <a:pt x="6359" y="1524"/>
                      <a:pt x="5454" y="1882"/>
                    </a:cubicBezTo>
                    <a:cubicBezTo>
                      <a:pt x="4347" y="2322"/>
                      <a:pt x="3251" y="2715"/>
                      <a:pt x="2132" y="3120"/>
                    </a:cubicBezTo>
                    <a:cubicBezTo>
                      <a:pt x="1954" y="3191"/>
                      <a:pt x="1811" y="3251"/>
                      <a:pt x="1775" y="3548"/>
                    </a:cubicBezTo>
                    <a:close/>
                    <a:moveTo>
                      <a:pt x="2954" y="8371"/>
                    </a:moveTo>
                    <a:cubicBezTo>
                      <a:pt x="3085" y="8228"/>
                      <a:pt x="3204" y="8109"/>
                      <a:pt x="3299" y="7966"/>
                    </a:cubicBezTo>
                    <a:cubicBezTo>
                      <a:pt x="3561" y="7597"/>
                      <a:pt x="3478" y="7299"/>
                      <a:pt x="3013" y="7180"/>
                    </a:cubicBezTo>
                    <a:cubicBezTo>
                      <a:pt x="2739" y="7108"/>
                      <a:pt x="2454" y="7073"/>
                      <a:pt x="2192" y="7037"/>
                    </a:cubicBezTo>
                    <a:cubicBezTo>
                      <a:pt x="1954" y="7001"/>
                      <a:pt x="1846" y="7073"/>
                      <a:pt x="1894" y="7335"/>
                    </a:cubicBezTo>
                    <a:cubicBezTo>
                      <a:pt x="2001" y="8001"/>
                      <a:pt x="1894" y="8656"/>
                      <a:pt x="1775" y="9299"/>
                    </a:cubicBezTo>
                    <a:cubicBezTo>
                      <a:pt x="1727" y="9537"/>
                      <a:pt x="1834" y="9740"/>
                      <a:pt x="2061" y="9740"/>
                    </a:cubicBezTo>
                    <a:cubicBezTo>
                      <a:pt x="2370" y="9740"/>
                      <a:pt x="2727" y="9764"/>
                      <a:pt x="3013" y="9644"/>
                    </a:cubicBezTo>
                    <a:cubicBezTo>
                      <a:pt x="3430" y="9454"/>
                      <a:pt x="3632" y="9013"/>
                      <a:pt x="3204" y="8561"/>
                    </a:cubicBezTo>
                    <a:cubicBezTo>
                      <a:pt x="3108" y="8525"/>
                      <a:pt x="3061" y="8466"/>
                      <a:pt x="2954" y="8371"/>
                    </a:cubicBezTo>
                    <a:close/>
                    <a:moveTo>
                      <a:pt x="8300" y="10990"/>
                    </a:moveTo>
                    <a:cubicBezTo>
                      <a:pt x="8097" y="10966"/>
                      <a:pt x="7942" y="10907"/>
                      <a:pt x="7776" y="10907"/>
                    </a:cubicBezTo>
                    <a:cubicBezTo>
                      <a:pt x="7002" y="10942"/>
                      <a:pt x="6216" y="10990"/>
                      <a:pt x="5442" y="11073"/>
                    </a:cubicBezTo>
                    <a:cubicBezTo>
                      <a:pt x="4990" y="11109"/>
                      <a:pt x="4525" y="11216"/>
                      <a:pt x="4097" y="11323"/>
                    </a:cubicBezTo>
                    <a:cubicBezTo>
                      <a:pt x="3442" y="11490"/>
                      <a:pt x="2787" y="11692"/>
                      <a:pt x="2132" y="11883"/>
                    </a:cubicBezTo>
                    <a:cubicBezTo>
                      <a:pt x="2025" y="11919"/>
                      <a:pt x="1918" y="11942"/>
                      <a:pt x="1846" y="11990"/>
                    </a:cubicBezTo>
                    <a:cubicBezTo>
                      <a:pt x="1811" y="12002"/>
                      <a:pt x="1775" y="12097"/>
                      <a:pt x="1787" y="12145"/>
                    </a:cubicBezTo>
                    <a:cubicBezTo>
                      <a:pt x="1823" y="12204"/>
                      <a:pt x="1882" y="12264"/>
                      <a:pt x="1942" y="12276"/>
                    </a:cubicBezTo>
                    <a:cubicBezTo>
                      <a:pt x="1977" y="12288"/>
                      <a:pt x="2061" y="12264"/>
                      <a:pt x="2096" y="12240"/>
                    </a:cubicBezTo>
                    <a:cubicBezTo>
                      <a:pt x="2775" y="12050"/>
                      <a:pt x="3430" y="11835"/>
                      <a:pt x="4097" y="11645"/>
                    </a:cubicBezTo>
                    <a:cubicBezTo>
                      <a:pt x="4323" y="11585"/>
                      <a:pt x="4561" y="11526"/>
                      <a:pt x="4775" y="11490"/>
                    </a:cubicBezTo>
                    <a:cubicBezTo>
                      <a:pt x="5823" y="11323"/>
                      <a:pt x="6847" y="11133"/>
                      <a:pt x="7907" y="11276"/>
                    </a:cubicBezTo>
                    <a:cubicBezTo>
                      <a:pt x="8073" y="11335"/>
                      <a:pt x="8240" y="11288"/>
                      <a:pt x="8300" y="10990"/>
                    </a:cubicBezTo>
                    <a:close/>
                    <a:moveTo>
                      <a:pt x="8240" y="9502"/>
                    </a:moveTo>
                    <a:cubicBezTo>
                      <a:pt x="7907" y="9478"/>
                      <a:pt x="7597" y="9418"/>
                      <a:pt x="7264" y="9418"/>
                    </a:cubicBezTo>
                    <a:cubicBezTo>
                      <a:pt x="6430" y="9406"/>
                      <a:pt x="5585" y="9383"/>
                      <a:pt x="4787" y="9680"/>
                    </a:cubicBezTo>
                    <a:cubicBezTo>
                      <a:pt x="4323" y="9847"/>
                      <a:pt x="3859" y="9966"/>
                      <a:pt x="3382" y="10097"/>
                    </a:cubicBezTo>
                    <a:cubicBezTo>
                      <a:pt x="2918" y="10228"/>
                      <a:pt x="2442" y="10347"/>
                      <a:pt x="1977" y="10490"/>
                    </a:cubicBezTo>
                    <a:cubicBezTo>
                      <a:pt x="1894" y="10514"/>
                      <a:pt x="1799" y="10526"/>
                      <a:pt x="1739" y="10597"/>
                    </a:cubicBezTo>
                    <a:cubicBezTo>
                      <a:pt x="1715" y="10621"/>
                      <a:pt x="1668" y="10692"/>
                      <a:pt x="1680" y="10740"/>
                    </a:cubicBezTo>
                    <a:cubicBezTo>
                      <a:pt x="1704" y="10787"/>
                      <a:pt x="1763" y="10835"/>
                      <a:pt x="1799" y="10847"/>
                    </a:cubicBezTo>
                    <a:cubicBezTo>
                      <a:pt x="1882" y="10859"/>
                      <a:pt x="1954" y="10847"/>
                      <a:pt x="2013" y="10811"/>
                    </a:cubicBezTo>
                    <a:cubicBezTo>
                      <a:pt x="2513" y="10645"/>
                      <a:pt x="3025" y="10502"/>
                      <a:pt x="3525" y="10335"/>
                    </a:cubicBezTo>
                    <a:cubicBezTo>
                      <a:pt x="4978" y="9859"/>
                      <a:pt x="6430" y="9549"/>
                      <a:pt x="7954" y="9847"/>
                    </a:cubicBezTo>
                    <a:cubicBezTo>
                      <a:pt x="8204" y="9883"/>
                      <a:pt x="8252" y="9740"/>
                      <a:pt x="8240" y="9502"/>
                    </a:cubicBezTo>
                    <a:close/>
                    <a:moveTo>
                      <a:pt x="2132" y="4525"/>
                    </a:moveTo>
                    <a:cubicBezTo>
                      <a:pt x="2239" y="4537"/>
                      <a:pt x="2346" y="4572"/>
                      <a:pt x="2418" y="4561"/>
                    </a:cubicBezTo>
                    <a:cubicBezTo>
                      <a:pt x="2847" y="4441"/>
                      <a:pt x="3275" y="4358"/>
                      <a:pt x="3692" y="4191"/>
                    </a:cubicBezTo>
                    <a:cubicBezTo>
                      <a:pt x="4990" y="3656"/>
                      <a:pt x="6335" y="3441"/>
                      <a:pt x="7728" y="3537"/>
                    </a:cubicBezTo>
                    <a:lnTo>
                      <a:pt x="8038" y="3537"/>
                    </a:lnTo>
                    <a:cubicBezTo>
                      <a:pt x="8228" y="3525"/>
                      <a:pt x="8276" y="3418"/>
                      <a:pt x="8228" y="3239"/>
                    </a:cubicBezTo>
                    <a:cubicBezTo>
                      <a:pt x="8157" y="3227"/>
                      <a:pt x="8097" y="3191"/>
                      <a:pt x="8038" y="3191"/>
                    </a:cubicBezTo>
                    <a:cubicBezTo>
                      <a:pt x="7180" y="3108"/>
                      <a:pt x="6323" y="3239"/>
                      <a:pt x="5478" y="3358"/>
                    </a:cubicBezTo>
                    <a:cubicBezTo>
                      <a:pt x="4740" y="3465"/>
                      <a:pt x="4061" y="3787"/>
                      <a:pt x="3370" y="3965"/>
                    </a:cubicBezTo>
                    <a:cubicBezTo>
                      <a:pt x="3144" y="4025"/>
                      <a:pt x="2906" y="4060"/>
                      <a:pt x="2680" y="4132"/>
                    </a:cubicBezTo>
                    <a:cubicBezTo>
                      <a:pt x="2477" y="4203"/>
                      <a:pt x="2239" y="4203"/>
                      <a:pt x="2132" y="4525"/>
                    </a:cubicBezTo>
                    <a:close/>
                    <a:moveTo>
                      <a:pt x="1846" y="6013"/>
                    </a:moveTo>
                    <a:cubicBezTo>
                      <a:pt x="1989" y="6013"/>
                      <a:pt x="2085" y="6025"/>
                      <a:pt x="2180" y="6013"/>
                    </a:cubicBezTo>
                    <a:cubicBezTo>
                      <a:pt x="3513" y="5680"/>
                      <a:pt x="4847" y="5358"/>
                      <a:pt x="6228" y="5263"/>
                    </a:cubicBezTo>
                    <a:cubicBezTo>
                      <a:pt x="6430" y="5251"/>
                      <a:pt x="6490" y="5132"/>
                      <a:pt x="6490" y="4894"/>
                    </a:cubicBezTo>
                    <a:cubicBezTo>
                      <a:pt x="6180" y="4918"/>
                      <a:pt x="5883" y="4930"/>
                      <a:pt x="5597" y="5001"/>
                    </a:cubicBezTo>
                    <a:cubicBezTo>
                      <a:pt x="4466" y="5215"/>
                      <a:pt x="3335" y="5453"/>
                      <a:pt x="2215" y="5680"/>
                    </a:cubicBezTo>
                    <a:cubicBezTo>
                      <a:pt x="2073" y="5715"/>
                      <a:pt x="1894" y="5739"/>
                      <a:pt x="1846" y="6013"/>
                    </a:cubicBezTo>
                    <a:close/>
                    <a:moveTo>
                      <a:pt x="7299" y="7632"/>
                    </a:moveTo>
                    <a:cubicBezTo>
                      <a:pt x="7026" y="7668"/>
                      <a:pt x="6764" y="7716"/>
                      <a:pt x="6514" y="7751"/>
                    </a:cubicBezTo>
                    <a:cubicBezTo>
                      <a:pt x="5883" y="7811"/>
                      <a:pt x="5240" y="7859"/>
                      <a:pt x="4621" y="7894"/>
                    </a:cubicBezTo>
                    <a:cubicBezTo>
                      <a:pt x="4490" y="7918"/>
                      <a:pt x="4275" y="7882"/>
                      <a:pt x="4287" y="8085"/>
                    </a:cubicBezTo>
                    <a:cubicBezTo>
                      <a:pt x="4299" y="8299"/>
                      <a:pt x="4501" y="8240"/>
                      <a:pt x="4644" y="8228"/>
                    </a:cubicBezTo>
                    <a:cubicBezTo>
                      <a:pt x="5454" y="8168"/>
                      <a:pt x="6252" y="8109"/>
                      <a:pt x="7073" y="8049"/>
                    </a:cubicBezTo>
                    <a:cubicBezTo>
                      <a:pt x="7323" y="8037"/>
                      <a:pt x="7323" y="7882"/>
                      <a:pt x="7299" y="7632"/>
                    </a:cubicBezTo>
                    <a:close/>
                    <a:moveTo>
                      <a:pt x="2144" y="13109"/>
                    </a:moveTo>
                    <a:cubicBezTo>
                      <a:pt x="2323" y="13097"/>
                      <a:pt x="2489" y="13109"/>
                      <a:pt x="2632" y="13073"/>
                    </a:cubicBezTo>
                    <a:cubicBezTo>
                      <a:pt x="3251" y="12943"/>
                      <a:pt x="3870" y="12800"/>
                      <a:pt x="4490" y="12645"/>
                    </a:cubicBezTo>
                    <a:cubicBezTo>
                      <a:pt x="4597" y="12621"/>
                      <a:pt x="4787" y="12585"/>
                      <a:pt x="4752" y="12407"/>
                    </a:cubicBezTo>
                    <a:cubicBezTo>
                      <a:pt x="4716" y="12228"/>
                      <a:pt x="4561" y="12264"/>
                      <a:pt x="4418" y="12276"/>
                    </a:cubicBezTo>
                    <a:cubicBezTo>
                      <a:pt x="4394" y="12276"/>
                      <a:pt x="4359" y="12288"/>
                      <a:pt x="4335" y="12288"/>
                    </a:cubicBezTo>
                    <a:cubicBezTo>
                      <a:pt x="3704" y="12454"/>
                      <a:pt x="3085" y="12597"/>
                      <a:pt x="2466" y="12764"/>
                    </a:cubicBezTo>
                    <a:cubicBezTo>
                      <a:pt x="2323" y="12812"/>
                      <a:pt x="2144" y="12812"/>
                      <a:pt x="2144" y="13109"/>
                    </a:cubicBezTo>
                    <a:close/>
                    <a:moveTo>
                      <a:pt x="6299" y="12204"/>
                    </a:moveTo>
                    <a:cubicBezTo>
                      <a:pt x="6192" y="12157"/>
                      <a:pt x="6133" y="12097"/>
                      <a:pt x="6085" y="12097"/>
                    </a:cubicBezTo>
                    <a:cubicBezTo>
                      <a:pt x="6025" y="12109"/>
                      <a:pt x="5978" y="12181"/>
                      <a:pt x="5978" y="12228"/>
                    </a:cubicBezTo>
                    <a:cubicBezTo>
                      <a:pt x="5978" y="12276"/>
                      <a:pt x="6061" y="12359"/>
                      <a:pt x="6085" y="12359"/>
                    </a:cubicBezTo>
                    <a:cubicBezTo>
                      <a:pt x="6156" y="12347"/>
                      <a:pt x="6216" y="12276"/>
                      <a:pt x="6299" y="1220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Google Shape;1715;p49"/>
              <p:cNvSpPr/>
              <p:nvPr/>
            </p:nvSpPr>
            <p:spPr>
              <a:xfrm>
                <a:off x="4624075" y="3114500"/>
                <a:ext cx="234875" cy="35900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4360" extrusionOk="0">
                    <a:moveTo>
                      <a:pt x="9109" y="14359"/>
                    </a:moveTo>
                    <a:cubicBezTo>
                      <a:pt x="8704" y="14157"/>
                      <a:pt x="8335" y="14002"/>
                      <a:pt x="7990" y="13812"/>
                    </a:cubicBezTo>
                    <a:cubicBezTo>
                      <a:pt x="7263" y="13407"/>
                      <a:pt x="6501" y="13181"/>
                      <a:pt x="5692" y="13109"/>
                    </a:cubicBezTo>
                    <a:cubicBezTo>
                      <a:pt x="4704" y="13014"/>
                      <a:pt x="3727" y="12883"/>
                      <a:pt x="2739" y="12824"/>
                    </a:cubicBezTo>
                    <a:cubicBezTo>
                      <a:pt x="2191" y="12800"/>
                      <a:pt x="1620" y="12859"/>
                      <a:pt x="1060" y="12883"/>
                    </a:cubicBezTo>
                    <a:cubicBezTo>
                      <a:pt x="834" y="12907"/>
                      <a:pt x="608" y="12919"/>
                      <a:pt x="346" y="12931"/>
                    </a:cubicBezTo>
                    <a:cubicBezTo>
                      <a:pt x="310" y="12764"/>
                      <a:pt x="286" y="12597"/>
                      <a:pt x="274" y="12454"/>
                    </a:cubicBezTo>
                    <a:cubicBezTo>
                      <a:pt x="227" y="11335"/>
                      <a:pt x="191" y="10204"/>
                      <a:pt x="155" y="9085"/>
                    </a:cubicBezTo>
                    <a:cubicBezTo>
                      <a:pt x="108" y="8121"/>
                      <a:pt x="13" y="7144"/>
                      <a:pt x="13" y="6168"/>
                    </a:cubicBezTo>
                    <a:cubicBezTo>
                      <a:pt x="1" y="5144"/>
                      <a:pt x="72" y="4108"/>
                      <a:pt x="96" y="3072"/>
                    </a:cubicBezTo>
                    <a:cubicBezTo>
                      <a:pt x="96" y="2322"/>
                      <a:pt x="36" y="1572"/>
                      <a:pt x="13" y="810"/>
                    </a:cubicBezTo>
                    <a:lnTo>
                      <a:pt x="13" y="155"/>
                    </a:lnTo>
                    <a:cubicBezTo>
                      <a:pt x="274" y="96"/>
                      <a:pt x="489" y="1"/>
                      <a:pt x="715" y="1"/>
                    </a:cubicBezTo>
                    <a:cubicBezTo>
                      <a:pt x="2382" y="24"/>
                      <a:pt x="4049" y="155"/>
                      <a:pt x="5644" y="715"/>
                    </a:cubicBezTo>
                    <a:cubicBezTo>
                      <a:pt x="5751" y="739"/>
                      <a:pt x="5835" y="774"/>
                      <a:pt x="5942" y="810"/>
                    </a:cubicBezTo>
                    <a:cubicBezTo>
                      <a:pt x="6847" y="1286"/>
                      <a:pt x="7775" y="1763"/>
                      <a:pt x="8680" y="2263"/>
                    </a:cubicBezTo>
                    <a:cubicBezTo>
                      <a:pt x="9157" y="2513"/>
                      <a:pt x="9395" y="2894"/>
                      <a:pt x="9395" y="3477"/>
                    </a:cubicBezTo>
                    <a:cubicBezTo>
                      <a:pt x="9359" y="5751"/>
                      <a:pt x="9383" y="8037"/>
                      <a:pt x="9347" y="10299"/>
                    </a:cubicBezTo>
                    <a:cubicBezTo>
                      <a:pt x="9347" y="10680"/>
                      <a:pt x="9287" y="11050"/>
                      <a:pt x="9276" y="11442"/>
                    </a:cubicBezTo>
                    <a:cubicBezTo>
                      <a:pt x="9240" y="12204"/>
                      <a:pt x="9228" y="12978"/>
                      <a:pt x="9204" y="13728"/>
                    </a:cubicBezTo>
                    <a:cubicBezTo>
                      <a:pt x="9180" y="13931"/>
                      <a:pt x="9145" y="14121"/>
                      <a:pt x="9109" y="14359"/>
                    </a:cubicBezTo>
                    <a:close/>
                    <a:moveTo>
                      <a:pt x="1596" y="4430"/>
                    </a:moveTo>
                    <a:cubicBezTo>
                      <a:pt x="1584" y="4477"/>
                      <a:pt x="1548" y="4525"/>
                      <a:pt x="1537" y="4584"/>
                    </a:cubicBezTo>
                    <a:cubicBezTo>
                      <a:pt x="1608" y="4644"/>
                      <a:pt x="1679" y="4727"/>
                      <a:pt x="1775" y="4763"/>
                    </a:cubicBezTo>
                    <a:cubicBezTo>
                      <a:pt x="1918" y="4799"/>
                      <a:pt x="2084" y="4823"/>
                      <a:pt x="2251" y="4834"/>
                    </a:cubicBezTo>
                    <a:cubicBezTo>
                      <a:pt x="3299" y="4942"/>
                      <a:pt x="4358" y="5013"/>
                      <a:pt x="5382" y="5287"/>
                    </a:cubicBezTo>
                    <a:cubicBezTo>
                      <a:pt x="5823" y="5382"/>
                      <a:pt x="6239" y="5525"/>
                      <a:pt x="6668" y="5644"/>
                    </a:cubicBezTo>
                    <a:cubicBezTo>
                      <a:pt x="6930" y="5716"/>
                      <a:pt x="6930" y="5716"/>
                      <a:pt x="7049" y="5382"/>
                    </a:cubicBezTo>
                    <a:cubicBezTo>
                      <a:pt x="6966" y="5346"/>
                      <a:pt x="6871" y="5275"/>
                      <a:pt x="6787" y="5263"/>
                    </a:cubicBezTo>
                    <a:cubicBezTo>
                      <a:pt x="6323" y="5144"/>
                      <a:pt x="5882" y="5001"/>
                      <a:pt x="5418" y="4930"/>
                    </a:cubicBezTo>
                    <a:cubicBezTo>
                      <a:pt x="4287" y="4751"/>
                      <a:pt x="3144" y="4608"/>
                      <a:pt x="2013" y="4465"/>
                    </a:cubicBezTo>
                    <a:cubicBezTo>
                      <a:pt x="1882" y="4418"/>
                      <a:pt x="1727" y="4430"/>
                      <a:pt x="1596" y="4430"/>
                    </a:cubicBezTo>
                    <a:close/>
                    <a:moveTo>
                      <a:pt x="7502" y="9121"/>
                    </a:moveTo>
                    <a:cubicBezTo>
                      <a:pt x="7609" y="8883"/>
                      <a:pt x="7597" y="8752"/>
                      <a:pt x="7335" y="8704"/>
                    </a:cubicBezTo>
                    <a:cubicBezTo>
                      <a:pt x="6466" y="8561"/>
                      <a:pt x="5573" y="8383"/>
                      <a:pt x="4692" y="8240"/>
                    </a:cubicBezTo>
                    <a:cubicBezTo>
                      <a:pt x="3858" y="8121"/>
                      <a:pt x="3025" y="8037"/>
                      <a:pt x="2191" y="7930"/>
                    </a:cubicBezTo>
                    <a:cubicBezTo>
                      <a:pt x="2060" y="7918"/>
                      <a:pt x="1918" y="7930"/>
                      <a:pt x="1894" y="8109"/>
                    </a:cubicBezTo>
                    <a:cubicBezTo>
                      <a:pt x="1918" y="8144"/>
                      <a:pt x="1941" y="8204"/>
                      <a:pt x="1965" y="8204"/>
                    </a:cubicBezTo>
                    <a:cubicBezTo>
                      <a:pt x="3811" y="8394"/>
                      <a:pt x="5656" y="8633"/>
                      <a:pt x="7502" y="9121"/>
                    </a:cubicBezTo>
                    <a:close/>
                    <a:moveTo>
                      <a:pt x="7311" y="6620"/>
                    </a:moveTo>
                    <a:cubicBezTo>
                      <a:pt x="7073" y="6549"/>
                      <a:pt x="6859" y="6454"/>
                      <a:pt x="6644" y="6394"/>
                    </a:cubicBezTo>
                    <a:cubicBezTo>
                      <a:pt x="5096" y="5989"/>
                      <a:pt x="3501" y="5918"/>
                      <a:pt x="1918" y="5680"/>
                    </a:cubicBezTo>
                    <a:cubicBezTo>
                      <a:pt x="1858" y="5668"/>
                      <a:pt x="1798" y="5704"/>
                      <a:pt x="1739" y="5704"/>
                    </a:cubicBezTo>
                    <a:cubicBezTo>
                      <a:pt x="1727" y="5704"/>
                      <a:pt x="1715" y="5716"/>
                      <a:pt x="1715" y="5727"/>
                    </a:cubicBezTo>
                    <a:cubicBezTo>
                      <a:pt x="1703" y="5739"/>
                      <a:pt x="1703" y="5763"/>
                      <a:pt x="1679" y="5835"/>
                    </a:cubicBezTo>
                    <a:cubicBezTo>
                      <a:pt x="1775" y="5894"/>
                      <a:pt x="1870" y="5977"/>
                      <a:pt x="1977" y="6001"/>
                    </a:cubicBezTo>
                    <a:cubicBezTo>
                      <a:pt x="2394" y="6073"/>
                      <a:pt x="2834" y="6132"/>
                      <a:pt x="3239" y="6180"/>
                    </a:cubicBezTo>
                    <a:cubicBezTo>
                      <a:pt x="4215" y="6275"/>
                      <a:pt x="5180" y="6382"/>
                      <a:pt x="6120" y="6656"/>
                    </a:cubicBezTo>
                    <a:cubicBezTo>
                      <a:pt x="6418" y="6739"/>
                      <a:pt x="6704" y="6859"/>
                      <a:pt x="7001" y="6966"/>
                    </a:cubicBezTo>
                    <a:cubicBezTo>
                      <a:pt x="7061" y="6978"/>
                      <a:pt x="7132" y="6978"/>
                      <a:pt x="7204" y="6978"/>
                    </a:cubicBezTo>
                    <a:cubicBezTo>
                      <a:pt x="7240" y="6859"/>
                      <a:pt x="7263" y="6751"/>
                      <a:pt x="7311" y="6620"/>
                    </a:cubicBezTo>
                    <a:close/>
                    <a:moveTo>
                      <a:pt x="2715" y="3882"/>
                    </a:moveTo>
                    <a:cubicBezTo>
                      <a:pt x="2977" y="3656"/>
                      <a:pt x="2965" y="3477"/>
                      <a:pt x="2906" y="3287"/>
                    </a:cubicBezTo>
                    <a:cubicBezTo>
                      <a:pt x="2834" y="3025"/>
                      <a:pt x="2763" y="2739"/>
                      <a:pt x="2691" y="2465"/>
                    </a:cubicBezTo>
                    <a:cubicBezTo>
                      <a:pt x="2560" y="2025"/>
                      <a:pt x="2429" y="1572"/>
                      <a:pt x="2263" y="1132"/>
                    </a:cubicBezTo>
                    <a:cubicBezTo>
                      <a:pt x="2227" y="1036"/>
                      <a:pt x="2132" y="917"/>
                      <a:pt x="2037" y="905"/>
                    </a:cubicBezTo>
                    <a:cubicBezTo>
                      <a:pt x="1870" y="882"/>
                      <a:pt x="1834" y="1024"/>
                      <a:pt x="1787" y="1155"/>
                    </a:cubicBezTo>
                    <a:cubicBezTo>
                      <a:pt x="1548" y="1917"/>
                      <a:pt x="1322" y="2679"/>
                      <a:pt x="1072" y="3418"/>
                    </a:cubicBezTo>
                    <a:cubicBezTo>
                      <a:pt x="1025" y="3572"/>
                      <a:pt x="1025" y="3680"/>
                      <a:pt x="1215" y="3739"/>
                    </a:cubicBezTo>
                    <a:cubicBezTo>
                      <a:pt x="1251" y="3691"/>
                      <a:pt x="1298" y="3644"/>
                      <a:pt x="1310" y="3596"/>
                    </a:cubicBezTo>
                    <a:cubicBezTo>
                      <a:pt x="1358" y="3406"/>
                      <a:pt x="1394" y="3203"/>
                      <a:pt x="1429" y="2989"/>
                    </a:cubicBezTo>
                    <a:cubicBezTo>
                      <a:pt x="1453" y="2787"/>
                      <a:pt x="1572" y="2679"/>
                      <a:pt x="1787" y="2691"/>
                    </a:cubicBezTo>
                    <a:lnTo>
                      <a:pt x="2394" y="2691"/>
                    </a:lnTo>
                    <a:cubicBezTo>
                      <a:pt x="2501" y="3060"/>
                      <a:pt x="2608" y="3441"/>
                      <a:pt x="2715" y="3882"/>
                    </a:cubicBezTo>
                    <a:close/>
                    <a:moveTo>
                      <a:pt x="7311" y="10085"/>
                    </a:moveTo>
                    <a:cubicBezTo>
                      <a:pt x="6978" y="10002"/>
                      <a:pt x="6668" y="9930"/>
                      <a:pt x="6382" y="9823"/>
                    </a:cubicBezTo>
                    <a:cubicBezTo>
                      <a:pt x="5013" y="9371"/>
                      <a:pt x="3620" y="9418"/>
                      <a:pt x="2215" y="9573"/>
                    </a:cubicBezTo>
                    <a:cubicBezTo>
                      <a:pt x="2144" y="9585"/>
                      <a:pt x="2025" y="9668"/>
                      <a:pt x="2025" y="9752"/>
                    </a:cubicBezTo>
                    <a:cubicBezTo>
                      <a:pt x="2013" y="9907"/>
                      <a:pt x="2156" y="9907"/>
                      <a:pt x="2275" y="9895"/>
                    </a:cubicBezTo>
                    <a:cubicBezTo>
                      <a:pt x="2322" y="9895"/>
                      <a:pt x="2370" y="9883"/>
                      <a:pt x="2418" y="9883"/>
                    </a:cubicBezTo>
                    <a:cubicBezTo>
                      <a:pt x="3811" y="9585"/>
                      <a:pt x="5168" y="9764"/>
                      <a:pt x="6501" y="10228"/>
                    </a:cubicBezTo>
                    <a:lnTo>
                      <a:pt x="7216" y="10442"/>
                    </a:lnTo>
                    <a:cubicBezTo>
                      <a:pt x="7252" y="10383"/>
                      <a:pt x="7275" y="10335"/>
                      <a:pt x="7299" y="10311"/>
                    </a:cubicBezTo>
                    <a:cubicBezTo>
                      <a:pt x="7299" y="10252"/>
                      <a:pt x="7299" y="10192"/>
                      <a:pt x="7311" y="10085"/>
                    </a:cubicBezTo>
                    <a:close/>
                    <a:moveTo>
                      <a:pt x="7406" y="11609"/>
                    </a:moveTo>
                    <a:cubicBezTo>
                      <a:pt x="7371" y="11573"/>
                      <a:pt x="7335" y="11550"/>
                      <a:pt x="7311" y="11550"/>
                    </a:cubicBezTo>
                    <a:cubicBezTo>
                      <a:pt x="5894" y="11192"/>
                      <a:pt x="4454" y="10954"/>
                      <a:pt x="2989" y="10847"/>
                    </a:cubicBezTo>
                    <a:cubicBezTo>
                      <a:pt x="2834" y="10835"/>
                      <a:pt x="2668" y="10823"/>
                      <a:pt x="2501" y="10847"/>
                    </a:cubicBezTo>
                    <a:cubicBezTo>
                      <a:pt x="2441" y="10847"/>
                      <a:pt x="2394" y="10954"/>
                      <a:pt x="2334" y="11014"/>
                    </a:cubicBezTo>
                    <a:cubicBezTo>
                      <a:pt x="2382" y="11061"/>
                      <a:pt x="2441" y="11121"/>
                      <a:pt x="2489" y="11133"/>
                    </a:cubicBezTo>
                    <a:cubicBezTo>
                      <a:pt x="2596" y="11157"/>
                      <a:pt x="2691" y="11133"/>
                      <a:pt x="2799" y="11145"/>
                    </a:cubicBezTo>
                    <a:cubicBezTo>
                      <a:pt x="3442" y="11192"/>
                      <a:pt x="4096" y="11192"/>
                      <a:pt x="4727" y="11311"/>
                    </a:cubicBezTo>
                    <a:cubicBezTo>
                      <a:pt x="5549" y="11454"/>
                      <a:pt x="6359" y="11716"/>
                      <a:pt x="7180" y="11907"/>
                    </a:cubicBezTo>
                    <a:cubicBezTo>
                      <a:pt x="7216" y="11919"/>
                      <a:pt x="7263" y="11907"/>
                      <a:pt x="7323" y="11907"/>
                    </a:cubicBezTo>
                    <a:cubicBezTo>
                      <a:pt x="7382" y="11812"/>
                      <a:pt x="7394" y="11716"/>
                      <a:pt x="7406" y="11609"/>
                    </a:cubicBezTo>
                    <a:close/>
                    <a:moveTo>
                      <a:pt x="3918" y="3037"/>
                    </a:moveTo>
                    <a:cubicBezTo>
                      <a:pt x="3882" y="3060"/>
                      <a:pt x="3775" y="3108"/>
                      <a:pt x="3775" y="3156"/>
                    </a:cubicBezTo>
                    <a:cubicBezTo>
                      <a:pt x="3775" y="3227"/>
                      <a:pt x="3823" y="3334"/>
                      <a:pt x="3870" y="3358"/>
                    </a:cubicBezTo>
                    <a:cubicBezTo>
                      <a:pt x="3977" y="3406"/>
                      <a:pt x="4096" y="3418"/>
                      <a:pt x="4215" y="3430"/>
                    </a:cubicBezTo>
                    <a:cubicBezTo>
                      <a:pt x="5251" y="3656"/>
                      <a:pt x="6311" y="3763"/>
                      <a:pt x="7311" y="4144"/>
                    </a:cubicBezTo>
                    <a:cubicBezTo>
                      <a:pt x="7371" y="4168"/>
                      <a:pt x="7430" y="4203"/>
                      <a:pt x="7466" y="4203"/>
                    </a:cubicBezTo>
                    <a:cubicBezTo>
                      <a:pt x="7561" y="4180"/>
                      <a:pt x="7680" y="4132"/>
                      <a:pt x="7704" y="4072"/>
                    </a:cubicBezTo>
                    <a:cubicBezTo>
                      <a:pt x="7728" y="4001"/>
                      <a:pt x="7668" y="3882"/>
                      <a:pt x="7609" y="3822"/>
                    </a:cubicBezTo>
                    <a:cubicBezTo>
                      <a:pt x="7513" y="3751"/>
                      <a:pt x="7394" y="3727"/>
                      <a:pt x="7275" y="3703"/>
                    </a:cubicBezTo>
                    <a:cubicBezTo>
                      <a:pt x="6311" y="3513"/>
                      <a:pt x="5347" y="3310"/>
                      <a:pt x="4370" y="3132"/>
                    </a:cubicBezTo>
                    <a:cubicBezTo>
                      <a:pt x="4227" y="3096"/>
                      <a:pt x="4096" y="3060"/>
                      <a:pt x="3918" y="303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Google Shape;1716;p49"/>
              <p:cNvSpPr/>
              <p:nvPr/>
            </p:nvSpPr>
            <p:spPr>
              <a:xfrm>
                <a:off x="4592525" y="3147550"/>
                <a:ext cx="255700" cy="352725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14109" extrusionOk="0">
                    <a:moveTo>
                      <a:pt x="1001" y="119"/>
                    </a:moveTo>
                    <a:lnTo>
                      <a:pt x="1036" y="750"/>
                    </a:lnTo>
                    <a:cubicBezTo>
                      <a:pt x="1048" y="2453"/>
                      <a:pt x="1036" y="4167"/>
                      <a:pt x="1072" y="5882"/>
                    </a:cubicBezTo>
                    <a:cubicBezTo>
                      <a:pt x="1084" y="6822"/>
                      <a:pt x="1191" y="7775"/>
                      <a:pt x="1215" y="8704"/>
                    </a:cubicBezTo>
                    <a:cubicBezTo>
                      <a:pt x="1251" y="9716"/>
                      <a:pt x="1227" y="10751"/>
                      <a:pt x="1227" y="11763"/>
                    </a:cubicBezTo>
                    <a:cubicBezTo>
                      <a:pt x="1227" y="11954"/>
                      <a:pt x="1322" y="12025"/>
                      <a:pt x="1489" y="12037"/>
                    </a:cubicBezTo>
                    <a:cubicBezTo>
                      <a:pt x="1548" y="12037"/>
                      <a:pt x="1608" y="12037"/>
                      <a:pt x="1667" y="12025"/>
                    </a:cubicBezTo>
                    <a:cubicBezTo>
                      <a:pt x="3096" y="11716"/>
                      <a:pt x="4501" y="11835"/>
                      <a:pt x="5942" y="12014"/>
                    </a:cubicBezTo>
                    <a:cubicBezTo>
                      <a:pt x="6632" y="12097"/>
                      <a:pt x="7335" y="12204"/>
                      <a:pt x="8037" y="12335"/>
                    </a:cubicBezTo>
                    <a:cubicBezTo>
                      <a:pt x="8335" y="12395"/>
                      <a:pt x="8621" y="12549"/>
                      <a:pt x="8895" y="12668"/>
                    </a:cubicBezTo>
                    <a:cubicBezTo>
                      <a:pt x="9156" y="12787"/>
                      <a:pt x="9383" y="12918"/>
                      <a:pt x="9645" y="13049"/>
                    </a:cubicBezTo>
                    <a:cubicBezTo>
                      <a:pt x="9859" y="13168"/>
                      <a:pt x="10121" y="13276"/>
                      <a:pt x="10228" y="13549"/>
                    </a:cubicBezTo>
                    <a:cubicBezTo>
                      <a:pt x="10180" y="13585"/>
                      <a:pt x="10145" y="13621"/>
                      <a:pt x="10133" y="13621"/>
                    </a:cubicBezTo>
                    <a:cubicBezTo>
                      <a:pt x="8752" y="13668"/>
                      <a:pt x="7371" y="13692"/>
                      <a:pt x="5977" y="13752"/>
                    </a:cubicBezTo>
                    <a:cubicBezTo>
                      <a:pt x="5204" y="13788"/>
                      <a:pt x="4418" y="13871"/>
                      <a:pt x="3644" y="13930"/>
                    </a:cubicBezTo>
                    <a:cubicBezTo>
                      <a:pt x="3132" y="13966"/>
                      <a:pt x="2644" y="13990"/>
                      <a:pt x="2144" y="14026"/>
                    </a:cubicBezTo>
                    <a:cubicBezTo>
                      <a:pt x="1727" y="14038"/>
                      <a:pt x="1322" y="14061"/>
                      <a:pt x="905" y="14097"/>
                    </a:cubicBezTo>
                    <a:cubicBezTo>
                      <a:pt x="715" y="14109"/>
                      <a:pt x="536" y="14097"/>
                      <a:pt x="310" y="14097"/>
                    </a:cubicBezTo>
                    <a:cubicBezTo>
                      <a:pt x="286" y="13811"/>
                      <a:pt x="251" y="13573"/>
                      <a:pt x="239" y="13335"/>
                    </a:cubicBezTo>
                    <a:cubicBezTo>
                      <a:pt x="191" y="12430"/>
                      <a:pt x="143" y="11502"/>
                      <a:pt x="132" y="10597"/>
                    </a:cubicBezTo>
                    <a:cubicBezTo>
                      <a:pt x="120" y="9180"/>
                      <a:pt x="132" y="7751"/>
                      <a:pt x="120" y="6346"/>
                    </a:cubicBezTo>
                    <a:cubicBezTo>
                      <a:pt x="84" y="4501"/>
                      <a:pt x="48" y="2655"/>
                      <a:pt x="12" y="810"/>
                    </a:cubicBezTo>
                    <a:cubicBezTo>
                      <a:pt x="1" y="12"/>
                      <a:pt x="12" y="0"/>
                      <a:pt x="798" y="60"/>
                    </a:cubicBezTo>
                    <a:cubicBezTo>
                      <a:pt x="846" y="95"/>
                      <a:pt x="882" y="107"/>
                      <a:pt x="1001" y="11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Google Shape;1717;p49"/>
              <p:cNvSpPr/>
              <p:nvPr/>
            </p:nvSpPr>
            <p:spPr>
              <a:xfrm>
                <a:off x="4880350" y="3133550"/>
                <a:ext cx="270600" cy="356025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14241" extrusionOk="0">
                    <a:moveTo>
                      <a:pt x="9966" y="1"/>
                    </a:moveTo>
                    <a:cubicBezTo>
                      <a:pt x="10240" y="12"/>
                      <a:pt x="10490" y="24"/>
                      <a:pt x="10776" y="60"/>
                    </a:cubicBezTo>
                    <a:cubicBezTo>
                      <a:pt x="10788" y="203"/>
                      <a:pt x="10824" y="322"/>
                      <a:pt x="10824" y="441"/>
                    </a:cubicBezTo>
                    <a:cubicBezTo>
                      <a:pt x="10812" y="1310"/>
                      <a:pt x="10776" y="2179"/>
                      <a:pt x="10752" y="3049"/>
                    </a:cubicBezTo>
                    <a:cubicBezTo>
                      <a:pt x="10705" y="4120"/>
                      <a:pt x="10633" y="5204"/>
                      <a:pt x="10586" y="6275"/>
                    </a:cubicBezTo>
                    <a:cubicBezTo>
                      <a:pt x="10574" y="6549"/>
                      <a:pt x="10621" y="6811"/>
                      <a:pt x="10621" y="7061"/>
                    </a:cubicBezTo>
                    <a:cubicBezTo>
                      <a:pt x="10597" y="9359"/>
                      <a:pt x="10574" y="11645"/>
                      <a:pt x="10562" y="13931"/>
                    </a:cubicBezTo>
                    <a:cubicBezTo>
                      <a:pt x="10562" y="14002"/>
                      <a:pt x="10538" y="14062"/>
                      <a:pt x="10526" y="14169"/>
                    </a:cubicBezTo>
                    <a:cubicBezTo>
                      <a:pt x="10419" y="14181"/>
                      <a:pt x="10336" y="14193"/>
                      <a:pt x="10264" y="14181"/>
                    </a:cubicBezTo>
                    <a:cubicBezTo>
                      <a:pt x="8216" y="14050"/>
                      <a:pt x="6192" y="14002"/>
                      <a:pt x="4156" y="14074"/>
                    </a:cubicBezTo>
                    <a:cubicBezTo>
                      <a:pt x="3978" y="14074"/>
                      <a:pt x="3799" y="14133"/>
                      <a:pt x="3632" y="14133"/>
                    </a:cubicBezTo>
                    <a:cubicBezTo>
                      <a:pt x="2513" y="14181"/>
                      <a:pt x="1394" y="14205"/>
                      <a:pt x="275" y="14240"/>
                    </a:cubicBezTo>
                    <a:cubicBezTo>
                      <a:pt x="203" y="14240"/>
                      <a:pt x="132" y="14228"/>
                      <a:pt x="1" y="14193"/>
                    </a:cubicBezTo>
                    <a:cubicBezTo>
                      <a:pt x="299" y="13931"/>
                      <a:pt x="596" y="13788"/>
                      <a:pt x="894" y="13657"/>
                    </a:cubicBezTo>
                    <a:cubicBezTo>
                      <a:pt x="2144" y="13109"/>
                      <a:pt x="3489" y="12835"/>
                      <a:pt x="4811" y="12538"/>
                    </a:cubicBezTo>
                    <a:cubicBezTo>
                      <a:pt x="6037" y="12276"/>
                      <a:pt x="7276" y="12121"/>
                      <a:pt x="8550" y="12109"/>
                    </a:cubicBezTo>
                    <a:cubicBezTo>
                      <a:pt x="8788" y="12109"/>
                      <a:pt x="9038" y="12002"/>
                      <a:pt x="9276" y="11931"/>
                    </a:cubicBezTo>
                    <a:cubicBezTo>
                      <a:pt x="9454" y="11871"/>
                      <a:pt x="9502" y="11704"/>
                      <a:pt x="9514" y="11550"/>
                    </a:cubicBezTo>
                    <a:cubicBezTo>
                      <a:pt x="9562" y="10919"/>
                      <a:pt x="9597" y="10311"/>
                      <a:pt x="9633" y="9680"/>
                    </a:cubicBezTo>
                    <a:cubicBezTo>
                      <a:pt x="9669" y="9049"/>
                      <a:pt x="9669" y="8394"/>
                      <a:pt x="9693" y="7740"/>
                    </a:cubicBezTo>
                    <a:cubicBezTo>
                      <a:pt x="9728" y="6799"/>
                      <a:pt x="9752" y="5846"/>
                      <a:pt x="9800" y="4906"/>
                    </a:cubicBezTo>
                    <a:cubicBezTo>
                      <a:pt x="9812" y="4322"/>
                      <a:pt x="9859" y="3763"/>
                      <a:pt x="9871" y="3179"/>
                    </a:cubicBezTo>
                    <a:cubicBezTo>
                      <a:pt x="9907" y="2275"/>
                      <a:pt x="9919" y="1346"/>
                      <a:pt x="9943" y="441"/>
                    </a:cubicBezTo>
                    <a:cubicBezTo>
                      <a:pt x="9919" y="310"/>
                      <a:pt x="9943" y="191"/>
                      <a:pt x="99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Google Shape;1718;p49"/>
              <p:cNvSpPr/>
              <p:nvPr/>
            </p:nvSpPr>
            <p:spPr>
              <a:xfrm>
                <a:off x="5007450" y="3407700"/>
                <a:ext cx="80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86" extrusionOk="0">
                    <a:moveTo>
                      <a:pt x="322" y="107"/>
                    </a:moveTo>
                    <a:cubicBezTo>
                      <a:pt x="239" y="179"/>
                      <a:pt x="179" y="250"/>
                      <a:pt x="108" y="262"/>
                    </a:cubicBezTo>
                    <a:cubicBezTo>
                      <a:pt x="84" y="286"/>
                      <a:pt x="1" y="179"/>
                      <a:pt x="1" y="131"/>
                    </a:cubicBezTo>
                    <a:cubicBezTo>
                      <a:pt x="1" y="84"/>
                      <a:pt x="72" y="12"/>
                      <a:pt x="108" y="0"/>
                    </a:cubicBezTo>
                    <a:cubicBezTo>
                      <a:pt x="156" y="0"/>
                      <a:pt x="239" y="60"/>
                      <a:pt x="322" y="1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Google Shape;1719;p49"/>
              <p:cNvSpPr/>
              <p:nvPr/>
            </p:nvSpPr>
            <p:spPr>
              <a:xfrm>
                <a:off x="4906550" y="3321675"/>
                <a:ext cx="3097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953" extrusionOk="0">
                    <a:moveTo>
                      <a:pt x="251" y="0"/>
                    </a:moveTo>
                    <a:cubicBezTo>
                      <a:pt x="489" y="60"/>
                      <a:pt x="763" y="72"/>
                      <a:pt x="965" y="167"/>
                    </a:cubicBezTo>
                    <a:cubicBezTo>
                      <a:pt x="1239" y="286"/>
                      <a:pt x="1215" y="548"/>
                      <a:pt x="965" y="703"/>
                    </a:cubicBezTo>
                    <a:cubicBezTo>
                      <a:pt x="917" y="715"/>
                      <a:pt x="894" y="750"/>
                      <a:pt x="846" y="750"/>
                    </a:cubicBezTo>
                    <a:cubicBezTo>
                      <a:pt x="608" y="810"/>
                      <a:pt x="322" y="953"/>
                      <a:pt x="144" y="727"/>
                    </a:cubicBezTo>
                    <a:cubicBezTo>
                      <a:pt x="1" y="536"/>
                      <a:pt x="120" y="274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Google Shape;1720;p49"/>
              <p:cNvSpPr/>
              <p:nvPr/>
            </p:nvSpPr>
            <p:spPr>
              <a:xfrm>
                <a:off x="4910725" y="3290125"/>
                <a:ext cx="2680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953" extrusionOk="0">
                    <a:moveTo>
                      <a:pt x="0" y="60"/>
                    </a:moveTo>
                    <a:cubicBezTo>
                      <a:pt x="405" y="0"/>
                      <a:pt x="739" y="12"/>
                      <a:pt x="1072" y="262"/>
                    </a:cubicBezTo>
                    <a:cubicBezTo>
                      <a:pt x="917" y="726"/>
                      <a:pt x="512" y="786"/>
                      <a:pt x="96" y="953"/>
                    </a:cubicBezTo>
                    <a:cubicBezTo>
                      <a:pt x="72" y="619"/>
                      <a:pt x="36" y="357"/>
                      <a:pt x="0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Google Shape;1721;p49"/>
              <p:cNvSpPr/>
              <p:nvPr/>
            </p:nvSpPr>
            <p:spPr>
              <a:xfrm>
                <a:off x="4667525" y="3153500"/>
                <a:ext cx="1342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763" extrusionOk="0">
                    <a:moveTo>
                      <a:pt x="60" y="762"/>
                    </a:moveTo>
                    <a:cubicBezTo>
                      <a:pt x="1" y="429"/>
                      <a:pt x="49" y="215"/>
                      <a:pt x="275" y="0"/>
                    </a:cubicBezTo>
                    <a:cubicBezTo>
                      <a:pt x="453" y="167"/>
                      <a:pt x="537" y="369"/>
                      <a:pt x="537" y="667"/>
                    </a:cubicBezTo>
                    <a:cubicBezTo>
                      <a:pt x="394" y="703"/>
                      <a:pt x="239" y="715"/>
                      <a:pt x="60" y="7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Google Shape;1722;p49"/>
              <p:cNvSpPr/>
              <p:nvPr/>
            </p:nvSpPr>
            <p:spPr>
              <a:xfrm>
                <a:off x="4582100" y="3095150"/>
                <a:ext cx="581650" cy="417350"/>
              </a:xfrm>
              <a:custGeom>
                <a:avLst/>
                <a:gdLst/>
                <a:ahLst/>
                <a:cxnLst/>
                <a:rect l="l" t="t" r="r" b="b"/>
                <a:pathLst>
                  <a:path w="23266" h="16694" extrusionOk="0">
                    <a:moveTo>
                      <a:pt x="22742" y="1060"/>
                    </a:moveTo>
                    <a:cubicBezTo>
                      <a:pt x="22551" y="1025"/>
                      <a:pt x="22373" y="1013"/>
                      <a:pt x="22158" y="1001"/>
                    </a:cubicBezTo>
                    <a:cubicBezTo>
                      <a:pt x="22099" y="1001"/>
                      <a:pt x="22027" y="977"/>
                      <a:pt x="21968" y="977"/>
                    </a:cubicBezTo>
                    <a:cubicBezTo>
                      <a:pt x="21956" y="953"/>
                      <a:pt x="21956" y="917"/>
                      <a:pt x="21932" y="905"/>
                    </a:cubicBezTo>
                    <a:lnTo>
                      <a:pt x="21932" y="739"/>
                    </a:lnTo>
                    <a:cubicBezTo>
                      <a:pt x="21932" y="572"/>
                      <a:pt x="21932" y="417"/>
                      <a:pt x="21825" y="310"/>
                    </a:cubicBezTo>
                    <a:cubicBezTo>
                      <a:pt x="21718" y="191"/>
                      <a:pt x="21515" y="167"/>
                      <a:pt x="21349" y="143"/>
                    </a:cubicBezTo>
                    <a:cubicBezTo>
                      <a:pt x="21313" y="143"/>
                      <a:pt x="21265" y="132"/>
                      <a:pt x="21218" y="132"/>
                    </a:cubicBezTo>
                    <a:cubicBezTo>
                      <a:pt x="20730" y="36"/>
                      <a:pt x="20194" y="1"/>
                      <a:pt x="19610" y="1"/>
                    </a:cubicBezTo>
                    <a:cubicBezTo>
                      <a:pt x="18753" y="1"/>
                      <a:pt x="17884" y="84"/>
                      <a:pt x="17051" y="179"/>
                    </a:cubicBezTo>
                    <a:lnTo>
                      <a:pt x="16860" y="191"/>
                    </a:lnTo>
                    <a:cubicBezTo>
                      <a:pt x="16693" y="203"/>
                      <a:pt x="16551" y="286"/>
                      <a:pt x="16408" y="358"/>
                    </a:cubicBezTo>
                    <a:cubicBezTo>
                      <a:pt x="16324" y="405"/>
                      <a:pt x="16229" y="441"/>
                      <a:pt x="16158" y="465"/>
                    </a:cubicBezTo>
                    <a:cubicBezTo>
                      <a:pt x="15038" y="798"/>
                      <a:pt x="13967" y="1156"/>
                      <a:pt x="12991" y="1775"/>
                    </a:cubicBezTo>
                    <a:cubicBezTo>
                      <a:pt x="12538" y="2037"/>
                      <a:pt x="12109" y="2334"/>
                      <a:pt x="11681" y="2608"/>
                    </a:cubicBezTo>
                    <a:lnTo>
                      <a:pt x="11193" y="2918"/>
                    </a:lnTo>
                    <a:cubicBezTo>
                      <a:pt x="11086" y="2858"/>
                      <a:pt x="10990" y="2799"/>
                      <a:pt x="10895" y="2739"/>
                    </a:cubicBezTo>
                    <a:cubicBezTo>
                      <a:pt x="10609" y="2572"/>
                      <a:pt x="10312" y="2394"/>
                      <a:pt x="10014" y="2251"/>
                    </a:cubicBezTo>
                    <a:cubicBezTo>
                      <a:pt x="9776" y="2132"/>
                      <a:pt x="9526" y="2025"/>
                      <a:pt x="9288" y="1918"/>
                    </a:cubicBezTo>
                    <a:cubicBezTo>
                      <a:pt x="8907" y="1751"/>
                      <a:pt x="8526" y="1608"/>
                      <a:pt x="8180" y="1394"/>
                    </a:cubicBezTo>
                    <a:cubicBezTo>
                      <a:pt x="7347" y="905"/>
                      <a:pt x="6454" y="739"/>
                      <a:pt x="5609" y="608"/>
                    </a:cubicBezTo>
                    <a:cubicBezTo>
                      <a:pt x="4287" y="417"/>
                      <a:pt x="3251" y="310"/>
                      <a:pt x="2287" y="298"/>
                    </a:cubicBezTo>
                    <a:lnTo>
                      <a:pt x="2239" y="298"/>
                    </a:lnTo>
                    <a:cubicBezTo>
                      <a:pt x="1930" y="298"/>
                      <a:pt x="1668" y="370"/>
                      <a:pt x="1465" y="429"/>
                    </a:cubicBezTo>
                    <a:cubicBezTo>
                      <a:pt x="1311" y="477"/>
                      <a:pt x="1108" y="608"/>
                      <a:pt x="1168" y="941"/>
                    </a:cubicBezTo>
                    <a:cubicBezTo>
                      <a:pt x="1203" y="1096"/>
                      <a:pt x="1227" y="1275"/>
                      <a:pt x="1251" y="1441"/>
                    </a:cubicBezTo>
                    <a:cubicBezTo>
                      <a:pt x="1263" y="1656"/>
                      <a:pt x="1263" y="1656"/>
                      <a:pt x="1084" y="1667"/>
                    </a:cubicBezTo>
                    <a:cubicBezTo>
                      <a:pt x="1013" y="1679"/>
                      <a:pt x="930" y="1679"/>
                      <a:pt x="834" y="1679"/>
                    </a:cubicBezTo>
                    <a:lnTo>
                      <a:pt x="691" y="1679"/>
                    </a:lnTo>
                    <a:lnTo>
                      <a:pt x="560" y="1679"/>
                    </a:lnTo>
                    <a:cubicBezTo>
                      <a:pt x="275" y="1679"/>
                      <a:pt x="84" y="1751"/>
                      <a:pt x="25" y="2108"/>
                    </a:cubicBezTo>
                    <a:cubicBezTo>
                      <a:pt x="1" y="2287"/>
                      <a:pt x="1" y="2465"/>
                      <a:pt x="13" y="2584"/>
                    </a:cubicBezTo>
                    <a:cubicBezTo>
                      <a:pt x="25" y="2787"/>
                      <a:pt x="37" y="2965"/>
                      <a:pt x="60" y="3156"/>
                    </a:cubicBezTo>
                    <a:cubicBezTo>
                      <a:pt x="84" y="3453"/>
                      <a:pt x="96" y="3751"/>
                      <a:pt x="96" y="4049"/>
                    </a:cubicBezTo>
                    <a:cubicBezTo>
                      <a:pt x="120" y="5013"/>
                      <a:pt x="132" y="5966"/>
                      <a:pt x="144" y="6930"/>
                    </a:cubicBezTo>
                    <a:cubicBezTo>
                      <a:pt x="156" y="7609"/>
                      <a:pt x="156" y="8264"/>
                      <a:pt x="179" y="8930"/>
                    </a:cubicBezTo>
                    <a:cubicBezTo>
                      <a:pt x="191" y="10323"/>
                      <a:pt x="215" y="11716"/>
                      <a:pt x="251" y="13109"/>
                    </a:cubicBezTo>
                    <a:lnTo>
                      <a:pt x="263" y="14133"/>
                    </a:lnTo>
                    <a:cubicBezTo>
                      <a:pt x="275" y="14812"/>
                      <a:pt x="298" y="15503"/>
                      <a:pt x="310" y="16205"/>
                    </a:cubicBezTo>
                    <a:cubicBezTo>
                      <a:pt x="322" y="16562"/>
                      <a:pt x="429" y="16669"/>
                      <a:pt x="787" y="16693"/>
                    </a:cubicBezTo>
                    <a:lnTo>
                      <a:pt x="870" y="16693"/>
                    </a:lnTo>
                    <a:cubicBezTo>
                      <a:pt x="930" y="16693"/>
                      <a:pt x="1013" y="16693"/>
                      <a:pt x="1072" y="16681"/>
                    </a:cubicBezTo>
                    <a:cubicBezTo>
                      <a:pt x="1525" y="16646"/>
                      <a:pt x="1977" y="16622"/>
                      <a:pt x="2442" y="16586"/>
                    </a:cubicBezTo>
                    <a:cubicBezTo>
                      <a:pt x="3394" y="16515"/>
                      <a:pt x="4382" y="16455"/>
                      <a:pt x="5359" y="16395"/>
                    </a:cubicBezTo>
                    <a:cubicBezTo>
                      <a:pt x="6573" y="16336"/>
                      <a:pt x="7954" y="16265"/>
                      <a:pt x="9300" y="16265"/>
                    </a:cubicBezTo>
                    <a:cubicBezTo>
                      <a:pt x="9919" y="16265"/>
                      <a:pt x="10490" y="16276"/>
                      <a:pt x="11038" y="16312"/>
                    </a:cubicBezTo>
                    <a:lnTo>
                      <a:pt x="11050" y="16312"/>
                    </a:lnTo>
                    <a:cubicBezTo>
                      <a:pt x="11097" y="16312"/>
                      <a:pt x="11157" y="16288"/>
                      <a:pt x="11193" y="16288"/>
                    </a:cubicBezTo>
                    <a:cubicBezTo>
                      <a:pt x="11217" y="16288"/>
                      <a:pt x="11228" y="16276"/>
                      <a:pt x="11264" y="16276"/>
                    </a:cubicBezTo>
                    <a:lnTo>
                      <a:pt x="11740" y="16253"/>
                    </a:lnTo>
                    <a:cubicBezTo>
                      <a:pt x="12240" y="16217"/>
                      <a:pt x="12776" y="16205"/>
                      <a:pt x="13288" y="16193"/>
                    </a:cubicBezTo>
                    <a:lnTo>
                      <a:pt x="13395" y="16193"/>
                    </a:lnTo>
                    <a:cubicBezTo>
                      <a:pt x="13526" y="16193"/>
                      <a:pt x="13657" y="16193"/>
                      <a:pt x="13788" y="16205"/>
                    </a:cubicBezTo>
                    <a:cubicBezTo>
                      <a:pt x="13931" y="16205"/>
                      <a:pt x="14074" y="16217"/>
                      <a:pt x="14205" y="16217"/>
                    </a:cubicBezTo>
                    <a:lnTo>
                      <a:pt x="14431" y="16217"/>
                    </a:lnTo>
                    <a:cubicBezTo>
                      <a:pt x="14907" y="16193"/>
                      <a:pt x="15396" y="16157"/>
                      <a:pt x="15872" y="16110"/>
                    </a:cubicBezTo>
                    <a:cubicBezTo>
                      <a:pt x="16634" y="16050"/>
                      <a:pt x="17408" y="15991"/>
                      <a:pt x="18182" y="15979"/>
                    </a:cubicBezTo>
                    <a:lnTo>
                      <a:pt x="18717" y="15979"/>
                    </a:lnTo>
                    <a:cubicBezTo>
                      <a:pt x="20122" y="15979"/>
                      <a:pt x="21527" y="16134"/>
                      <a:pt x="22754" y="16265"/>
                    </a:cubicBezTo>
                    <a:lnTo>
                      <a:pt x="22897" y="16276"/>
                    </a:lnTo>
                    <a:lnTo>
                      <a:pt x="22920" y="16110"/>
                    </a:lnTo>
                    <a:cubicBezTo>
                      <a:pt x="22920" y="16074"/>
                      <a:pt x="22920" y="16015"/>
                      <a:pt x="22932" y="15967"/>
                    </a:cubicBezTo>
                    <a:cubicBezTo>
                      <a:pt x="22944" y="15860"/>
                      <a:pt x="22944" y="15741"/>
                      <a:pt x="22944" y="15634"/>
                    </a:cubicBezTo>
                    <a:cubicBezTo>
                      <a:pt x="22944" y="15372"/>
                      <a:pt x="22932" y="15086"/>
                      <a:pt x="22932" y="14824"/>
                    </a:cubicBezTo>
                    <a:cubicBezTo>
                      <a:pt x="22920" y="14360"/>
                      <a:pt x="22920" y="13895"/>
                      <a:pt x="22920" y="13419"/>
                    </a:cubicBezTo>
                    <a:cubicBezTo>
                      <a:pt x="22932" y="12050"/>
                      <a:pt x="22944" y="10621"/>
                      <a:pt x="22992" y="9073"/>
                    </a:cubicBezTo>
                    <a:cubicBezTo>
                      <a:pt x="23016" y="7585"/>
                      <a:pt x="23063" y="6216"/>
                      <a:pt x="23111" y="4918"/>
                    </a:cubicBezTo>
                    <a:cubicBezTo>
                      <a:pt x="23135" y="4287"/>
                      <a:pt x="23170" y="3644"/>
                      <a:pt x="23194" y="3013"/>
                    </a:cubicBezTo>
                    <a:cubicBezTo>
                      <a:pt x="23230" y="2560"/>
                      <a:pt x="23242" y="2108"/>
                      <a:pt x="23254" y="1644"/>
                    </a:cubicBezTo>
                    <a:cubicBezTo>
                      <a:pt x="23266" y="1215"/>
                      <a:pt x="23182" y="1132"/>
                      <a:pt x="22742" y="1060"/>
                    </a:cubicBezTo>
                    <a:close/>
                    <a:moveTo>
                      <a:pt x="3049" y="15955"/>
                    </a:moveTo>
                    <a:cubicBezTo>
                      <a:pt x="2882" y="15967"/>
                      <a:pt x="2727" y="15967"/>
                      <a:pt x="2561" y="15979"/>
                    </a:cubicBezTo>
                    <a:cubicBezTo>
                      <a:pt x="2430" y="16003"/>
                      <a:pt x="2275" y="16003"/>
                      <a:pt x="2144" y="16015"/>
                    </a:cubicBezTo>
                    <a:cubicBezTo>
                      <a:pt x="1870" y="16026"/>
                      <a:pt x="1608" y="16038"/>
                      <a:pt x="1322" y="16062"/>
                    </a:cubicBezTo>
                    <a:lnTo>
                      <a:pt x="1120" y="16062"/>
                    </a:lnTo>
                    <a:lnTo>
                      <a:pt x="882" y="16062"/>
                    </a:lnTo>
                    <a:cubicBezTo>
                      <a:pt x="882" y="16015"/>
                      <a:pt x="858" y="15967"/>
                      <a:pt x="858" y="15919"/>
                    </a:cubicBezTo>
                    <a:cubicBezTo>
                      <a:pt x="846" y="15741"/>
                      <a:pt x="822" y="15598"/>
                      <a:pt x="822" y="15443"/>
                    </a:cubicBezTo>
                    <a:lnTo>
                      <a:pt x="787" y="14872"/>
                    </a:lnTo>
                    <a:cubicBezTo>
                      <a:pt x="763" y="14157"/>
                      <a:pt x="727" y="13419"/>
                      <a:pt x="715" y="12705"/>
                    </a:cubicBezTo>
                    <a:cubicBezTo>
                      <a:pt x="703" y="11990"/>
                      <a:pt x="703" y="11264"/>
                      <a:pt x="703" y="10561"/>
                    </a:cubicBezTo>
                    <a:lnTo>
                      <a:pt x="703" y="8454"/>
                    </a:lnTo>
                    <a:cubicBezTo>
                      <a:pt x="679" y="7287"/>
                      <a:pt x="656" y="6097"/>
                      <a:pt x="644" y="4954"/>
                    </a:cubicBezTo>
                    <a:cubicBezTo>
                      <a:pt x="620" y="4275"/>
                      <a:pt x="608" y="3596"/>
                      <a:pt x="596" y="2918"/>
                    </a:cubicBezTo>
                    <a:cubicBezTo>
                      <a:pt x="596" y="2656"/>
                      <a:pt x="584" y="2394"/>
                      <a:pt x="644" y="2334"/>
                    </a:cubicBezTo>
                    <a:cubicBezTo>
                      <a:pt x="668" y="2299"/>
                      <a:pt x="727" y="2299"/>
                      <a:pt x="846" y="2299"/>
                    </a:cubicBezTo>
                    <a:cubicBezTo>
                      <a:pt x="941" y="2299"/>
                      <a:pt x="1072" y="2322"/>
                      <a:pt x="1215" y="2322"/>
                    </a:cubicBezTo>
                    <a:cubicBezTo>
                      <a:pt x="1239" y="2322"/>
                      <a:pt x="1263" y="2322"/>
                      <a:pt x="1299" y="2334"/>
                    </a:cubicBezTo>
                    <a:cubicBezTo>
                      <a:pt x="1299" y="2370"/>
                      <a:pt x="1299" y="2394"/>
                      <a:pt x="1311" y="2429"/>
                    </a:cubicBezTo>
                    <a:cubicBezTo>
                      <a:pt x="1322" y="2560"/>
                      <a:pt x="1322" y="2691"/>
                      <a:pt x="1322" y="2822"/>
                    </a:cubicBezTo>
                    <a:lnTo>
                      <a:pt x="1322" y="4549"/>
                    </a:lnTo>
                    <a:cubicBezTo>
                      <a:pt x="1322" y="5668"/>
                      <a:pt x="1322" y="6835"/>
                      <a:pt x="1334" y="7978"/>
                    </a:cubicBezTo>
                    <a:cubicBezTo>
                      <a:pt x="1346" y="8478"/>
                      <a:pt x="1382" y="9002"/>
                      <a:pt x="1418" y="9490"/>
                    </a:cubicBezTo>
                    <a:cubicBezTo>
                      <a:pt x="1441" y="9930"/>
                      <a:pt x="1477" y="10371"/>
                      <a:pt x="1489" y="10800"/>
                    </a:cubicBezTo>
                    <a:cubicBezTo>
                      <a:pt x="1513" y="11633"/>
                      <a:pt x="1501" y="12490"/>
                      <a:pt x="1501" y="13300"/>
                    </a:cubicBezTo>
                    <a:lnTo>
                      <a:pt x="1501" y="13859"/>
                    </a:lnTo>
                    <a:cubicBezTo>
                      <a:pt x="1501" y="14121"/>
                      <a:pt x="1632" y="14276"/>
                      <a:pt x="1906" y="14288"/>
                    </a:cubicBezTo>
                    <a:lnTo>
                      <a:pt x="1942" y="14288"/>
                    </a:lnTo>
                    <a:cubicBezTo>
                      <a:pt x="2013" y="14288"/>
                      <a:pt x="2061" y="14288"/>
                      <a:pt x="2132" y="14276"/>
                    </a:cubicBezTo>
                    <a:cubicBezTo>
                      <a:pt x="2704" y="14133"/>
                      <a:pt x="3335" y="14074"/>
                      <a:pt x="4013" y="14074"/>
                    </a:cubicBezTo>
                    <a:cubicBezTo>
                      <a:pt x="4835" y="14074"/>
                      <a:pt x="5656" y="14169"/>
                      <a:pt x="6335" y="14252"/>
                    </a:cubicBezTo>
                    <a:cubicBezTo>
                      <a:pt x="7121" y="14360"/>
                      <a:pt x="7799" y="14467"/>
                      <a:pt x="8419" y="14586"/>
                    </a:cubicBezTo>
                    <a:cubicBezTo>
                      <a:pt x="8657" y="14633"/>
                      <a:pt x="8895" y="14752"/>
                      <a:pt x="9133" y="14848"/>
                    </a:cubicBezTo>
                    <a:lnTo>
                      <a:pt x="9252" y="14907"/>
                    </a:lnTo>
                    <a:cubicBezTo>
                      <a:pt x="9466" y="15002"/>
                      <a:pt x="9669" y="15122"/>
                      <a:pt x="9859" y="15241"/>
                    </a:cubicBezTo>
                    <a:lnTo>
                      <a:pt x="9978" y="15300"/>
                    </a:lnTo>
                    <a:lnTo>
                      <a:pt x="10074" y="15348"/>
                    </a:lnTo>
                    <a:cubicBezTo>
                      <a:pt x="10204" y="15419"/>
                      <a:pt x="10324" y="15479"/>
                      <a:pt x="10419" y="15586"/>
                    </a:cubicBezTo>
                    <a:cubicBezTo>
                      <a:pt x="10002" y="15598"/>
                      <a:pt x="9562" y="15610"/>
                      <a:pt x="9145" y="15610"/>
                    </a:cubicBezTo>
                    <a:cubicBezTo>
                      <a:pt x="8240" y="15645"/>
                      <a:pt x="7299" y="15657"/>
                      <a:pt x="6394" y="15705"/>
                    </a:cubicBezTo>
                    <a:cubicBezTo>
                      <a:pt x="5906" y="15717"/>
                      <a:pt x="5418" y="15764"/>
                      <a:pt x="4942" y="15800"/>
                    </a:cubicBezTo>
                    <a:cubicBezTo>
                      <a:pt x="4644" y="15836"/>
                      <a:pt x="4347" y="15860"/>
                      <a:pt x="4061" y="15884"/>
                    </a:cubicBezTo>
                    <a:cubicBezTo>
                      <a:pt x="3716" y="15919"/>
                      <a:pt x="3382" y="15943"/>
                      <a:pt x="3049" y="15955"/>
                    </a:cubicBezTo>
                    <a:close/>
                    <a:moveTo>
                      <a:pt x="7526" y="1703"/>
                    </a:moveTo>
                    <a:lnTo>
                      <a:pt x="7645" y="1763"/>
                    </a:lnTo>
                    <a:cubicBezTo>
                      <a:pt x="8514" y="2215"/>
                      <a:pt x="9383" y="2680"/>
                      <a:pt x="10264" y="3144"/>
                    </a:cubicBezTo>
                    <a:cubicBezTo>
                      <a:pt x="10716" y="3382"/>
                      <a:pt x="10907" y="3703"/>
                      <a:pt x="10895" y="4227"/>
                    </a:cubicBezTo>
                    <a:cubicBezTo>
                      <a:pt x="10871" y="5608"/>
                      <a:pt x="10871" y="7025"/>
                      <a:pt x="10859" y="8395"/>
                    </a:cubicBezTo>
                    <a:cubicBezTo>
                      <a:pt x="10859" y="9264"/>
                      <a:pt x="10859" y="10157"/>
                      <a:pt x="10847" y="11038"/>
                    </a:cubicBezTo>
                    <a:cubicBezTo>
                      <a:pt x="10847" y="11252"/>
                      <a:pt x="10836" y="11466"/>
                      <a:pt x="10800" y="11681"/>
                    </a:cubicBezTo>
                    <a:cubicBezTo>
                      <a:pt x="10788" y="11847"/>
                      <a:pt x="10776" y="12026"/>
                      <a:pt x="10776" y="12181"/>
                    </a:cubicBezTo>
                    <a:lnTo>
                      <a:pt x="10728" y="13395"/>
                    </a:lnTo>
                    <a:cubicBezTo>
                      <a:pt x="10716" y="13752"/>
                      <a:pt x="10693" y="14121"/>
                      <a:pt x="10693" y="14479"/>
                    </a:cubicBezTo>
                    <a:cubicBezTo>
                      <a:pt x="10693" y="14610"/>
                      <a:pt x="10669" y="14729"/>
                      <a:pt x="10657" y="14883"/>
                    </a:cubicBezTo>
                    <a:lnTo>
                      <a:pt x="10657" y="14895"/>
                    </a:lnTo>
                    <a:cubicBezTo>
                      <a:pt x="10597" y="14860"/>
                      <a:pt x="10514" y="14836"/>
                      <a:pt x="10466" y="14800"/>
                    </a:cubicBezTo>
                    <a:cubicBezTo>
                      <a:pt x="10204" y="14681"/>
                      <a:pt x="9966" y="14562"/>
                      <a:pt x="9728" y="14431"/>
                    </a:cubicBezTo>
                    <a:cubicBezTo>
                      <a:pt x="9014" y="14026"/>
                      <a:pt x="8216" y="13788"/>
                      <a:pt x="7359" y="13717"/>
                    </a:cubicBezTo>
                    <a:cubicBezTo>
                      <a:pt x="7026" y="13693"/>
                      <a:pt x="6680" y="13645"/>
                      <a:pt x="6335" y="13609"/>
                    </a:cubicBezTo>
                    <a:cubicBezTo>
                      <a:pt x="5692" y="13538"/>
                      <a:pt x="5061" y="13478"/>
                      <a:pt x="4406" y="13431"/>
                    </a:cubicBezTo>
                    <a:cubicBezTo>
                      <a:pt x="4299" y="13431"/>
                      <a:pt x="4192" y="13419"/>
                      <a:pt x="4073" y="13419"/>
                    </a:cubicBezTo>
                    <a:cubicBezTo>
                      <a:pt x="3787" y="13419"/>
                      <a:pt x="3489" y="13431"/>
                      <a:pt x="3216" y="13467"/>
                    </a:cubicBezTo>
                    <a:cubicBezTo>
                      <a:pt x="3049" y="13478"/>
                      <a:pt x="2882" y="13490"/>
                      <a:pt x="2704" y="13490"/>
                    </a:cubicBezTo>
                    <a:cubicBezTo>
                      <a:pt x="2561" y="13490"/>
                      <a:pt x="2418" y="13514"/>
                      <a:pt x="2263" y="13526"/>
                    </a:cubicBezTo>
                    <a:lnTo>
                      <a:pt x="2120" y="13538"/>
                    </a:lnTo>
                    <a:lnTo>
                      <a:pt x="2120" y="13514"/>
                    </a:lnTo>
                    <a:cubicBezTo>
                      <a:pt x="2108" y="13407"/>
                      <a:pt x="2096" y="13312"/>
                      <a:pt x="2084" y="13217"/>
                    </a:cubicBezTo>
                    <a:cubicBezTo>
                      <a:pt x="2061" y="12716"/>
                      <a:pt x="2049" y="12228"/>
                      <a:pt x="2025" y="11740"/>
                    </a:cubicBezTo>
                    <a:cubicBezTo>
                      <a:pt x="2001" y="11109"/>
                      <a:pt x="1977" y="10490"/>
                      <a:pt x="1942" y="9847"/>
                    </a:cubicBezTo>
                    <a:cubicBezTo>
                      <a:pt x="1930" y="9490"/>
                      <a:pt x="1918" y="9121"/>
                      <a:pt x="1882" y="8764"/>
                    </a:cubicBezTo>
                    <a:cubicBezTo>
                      <a:pt x="1858" y="8168"/>
                      <a:pt x="1811" y="7537"/>
                      <a:pt x="1811" y="6942"/>
                    </a:cubicBezTo>
                    <a:cubicBezTo>
                      <a:pt x="1811" y="6394"/>
                      <a:pt x="1822" y="5835"/>
                      <a:pt x="1846" y="5275"/>
                    </a:cubicBezTo>
                    <a:cubicBezTo>
                      <a:pt x="1858" y="4823"/>
                      <a:pt x="1870" y="4323"/>
                      <a:pt x="1870" y="3846"/>
                    </a:cubicBezTo>
                    <a:cubicBezTo>
                      <a:pt x="1870" y="3346"/>
                      <a:pt x="1846" y="2834"/>
                      <a:pt x="1822" y="2346"/>
                    </a:cubicBezTo>
                    <a:cubicBezTo>
                      <a:pt x="1811" y="2096"/>
                      <a:pt x="1799" y="1846"/>
                      <a:pt x="1799" y="1584"/>
                    </a:cubicBezTo>
                    <a:lnTo>
                      <a:pt x="1799" y="1167"/>
                    </a:lnTo>
                    <a:lnTo>
                      <a:pt x="1799" y="1048"/>
                    </a:lnTo>
                    <a:lnTo>
                      <a:pt x="1930" y="1013"/>
                    </a:lnTo>
                    <a:cubicBezTo>
                      <a:pt x="2084" y="965"/>
                      <a:pt x="2215" y="917"/>
                      <a:pt x="2346" y="917"/>
                    </a:cubicBezTo>
                    <a:lnTo>
                      <a:pt x="2346" y="917"/>
                    </a:lnTo>
                    <a:cubicBezTo>
                      <a:pt x="3811" y="929"/>
                      <a:pt x="5537" y="1036"/>
                      <a:pt x="7228" y="1620"/>
                    </a:cubicBezTo>
                    <a:cubicBezTo>
                      <a:pt x="7264" y="1632"/>
                      <a:pt x="7287" y="1632"/>
                      <a:pt x="7323" y="1644"/>
                    </a:cubicBezTo>
                    <a:cubicBezTo>
                      <a:pt x="7430" y="1656"/>
                      <a:pt x="7490" y="1679"/>
                      <a:pt x="7526" y="1703"/>
                    </a:cubicBezTo>
                    <a:close/>
                    <a:moveTo>
                      <a:pt x="15789" y="15503"/>
                    </a:moveTo>
                    <a:cubicBezTo>
                      <a:pt x="15705" y="15526"/>
                      <a:pt x="15622" y="15538"/>
                      <a:pt x="15550" y="15538"/>
                    </a:cubicBezTo>
                    <a:cubicBezTo>
                      <a:pt x="14431" y="15586"/>
                      <a:pt x="13288" y="15610"/>
                      <a:pt x="12312" y="15622"/>
                    </a:cubicBezTo>
                    <a:cubicBezTo>
                      <a:pt x="12502" y="15491"/>
                      <a:pt x="12693" y="15419"/>
                      <a:pt x="12883" y="15324"/>
                    </a:cubicBezTo>
                    <a:cubicBezTo>
                      <a:pt x="14014" y="14836"/>
                      <a:pt x="15241" y="14550"/>
                      <a:pt x="16431" y="14288"/>
                    </a:cubicBezTo>
                    <a:lnTo>
                      <a:pt x="16777" y="14217"/>
                    </a:lnTo>
                    <a:cubicBezTo>
                      <a:pt x="17944" y="13943"/>
                      <a:pt x="19194" y="13800"/>
                      <a:pt x="20480" y="13776"/>
                    </a:cubicBezTo>
                    <a:cubicBezTo>
                      <a:pt x="20706" y="13776"/>
                      <a:pt x="20920" y="13705"/>
                      <a:pt x="21134" y="13633"/>
                    </a:cubicBezTo>
                    <a:lnTo>
                      <a:pt x="21253" y="13586"/>
                    </a:lnTo>
                    <a:cubicBezTo>
                      <a:pt x="21456" y="13526"/>
                      <a:pt x="21575" y="13348"/>
                      <a:pt x="21599" y="13062"/>
                    </a:cubicBezTo>
                    <a:cubicBezTo>
                      <a:pt x="21611" y="12883"/>
                      <a:pt x="21623" y="12705"/>
                      <a:pt x="21623" y="12526"/>
                    </a:cubicBezTo>
                    <a:cubicBezTo>
                      <a:pt x="21658" y="12097"/>
                      <a:pt x="21682" y="11657"/>
                      <a:pt x="21718" y="11204"/>
                    </a:cubicBezTo>
                    <a:cubicBezTo>
                      <a:pt x="21730" y="10823"/>
                      <a:pt x="21742" y="10442"/>
                      <a:pt x="21742" y="10061"/>
                    </a:cubicBezTo>
                    <a:cubicBezTo>
                      <a:pt x="21742" y="9788"/>
                      <a:pt x="21754" y="9526"/>
                      <a:pt x="21754" y="9252"/>
                    </a:cubicBezTo>
                    <a:cubicBezTo>
                      <a:pt x="21789" y="8323"/>
                      <a:pt x="21813" y="7371"/>
                      <a:pt x="21861" y="6430"/>
                    </a:cubicBezTo>
                    <a:cubicBezTo>
                      <a:pt x="21873" y="6192"/>
                      <a:pt x="21873" y="5954"/>
                      <a:pt x="21896" y="5716"/>
                    </a:cubicBezTo>
                    <a:cubicBezTo>
                      <a:pt x="21908" y="5370"/>
                      <a:pt x="21920" y="5049"/>
                      <a:pt x="21932" y="4704"/>
                    </a:cubicBezTo>
                    <a:lnTo>
                      <a:pt x="21980" y="3180"/>
                    </a:lnTo>
                    <a:cubicBezTo>
                      <a:pt x="21992" y="2763"/>
                      <a:pt x="21992" y="2370"/>
                      <a:pt x="22015" y="1953"/>
                    </a:cubicBezTo>
                    <a:cubicBezTo>
                      <a:pt x="22015" y="1870"/>
                      <a:pt x="22027" y="1798"/>
                      <a:pt x="22039" y="1691"/>
                    </a:cubicBezTo>
                    <a:lnTo>
                      <a:pt x="22039" y="1667"/>
                    </a:lnTo>
                    <a:lnTo>
                      <a:pt x="22611" y="1691"/>
                    </a:lnTo>
                    <a:lnTo>
                      <a:pt x="22611" y="1727"/>
                    </a:lnTo>
                    <a:cubicBezTo>
                      <a:pt x="22623" y="1810"/>
                      <a:pt x="22635" y="1870"/>
                      <a:pt x="22635" y="1929"/>
                    </a:cubicBezTo>
                    <a:lnTo>
                      <a:pt x="22623" y="2287"/>
                    </a:lnTo>
                    <a:cubicBezTo>
                      <a:pt x="22611" y="3025"/>
                      <a:pt x="22575" y="3799"/>
                      <a:pt x="22551" y="4537"/>
                    </a:cubicBezTo>
                    <a:cubicBezTo>
                      <a:pt x="22516" y="5085"/>
                      <a:pt x="22492" y="5620"/>
                      <a:pt x="22468" y="6180"/>
                    </a:cubicBezTo>
                    <a:cubicBezTo>
                      <a:pt x="22444" y="6716"/>
                      <a:pt x="22408" y="7252"/>
                      <a:pt x="22396" y="7763"/>
                    </a:cubicBezTo>
                    <a:cubicBezTo>
                      <a:pt x="22396" y="7918"/>
                      <a:pt x="22396" y="8085"/>
                      <a:pt x="22408" y="8216"/>
                    </a:cubicBezTo>
                    <a:cubicBezTo>
                      <a:pt x="22432" y="8335"/>
                      <a:pt x="22432" y="8454"/>
                      <a:pt x="22432" y="8561"/>
                    </a:cubicBezTo>
                    <a:cubicBezTo>
                      <a:pt x="22408" y="10847"/>
                      <a:pt x="22385" y="13145"/>
                      <a:pt x="22373" y="15419"/>
                    </a:cubicBezTo>
                    <a:cubicBezTo>
                      <a:pt x="22373" y="15443"/>
                      <a:pt x="22373" y="15479"/>
                      <a:pt x="22349" y="15526"/>
                    </a:cubicBezTo>
                    <a:cubicBezTo>
                      <a:pt x="22313" y="15526"/>
                      <a:pt x="22277" y="15538"/>
                      <a:pt x="22254" y="15538"/>
                    </a:cubicBezTo>
                    <a:lnTo>
                      <a:pt x="22218" y="15538"/>
                    </a:lnTo>
                    <a:cubicBezTo>
                      <a:pt x="20849" y="15443"/>
                      <a:pt x="19479" y="15407"/>
                      <a:pt x="18158" y="15407"/>
                    </a:cubicBezTo>
                    <a:cubicBezTo>
                      <a:pt x="17467" y="15407"/>
                      <a:pt x="16777" y="15419"/>
                      <a:pt x="16098" y="15443"/>
                    </a:cubicBezTo>
                    <a:cubicBezTo>
                      <a:pt x="15967" y="15479"/>
                      <a:pt x="15884" y="15491"/>
                      <a:pt x="15789" y="15503"/>
                    </a:cubicBezTo>
                    <a:close/>
                    <a:moveTo>
                      <a:pt x="11395" y="11014"/>
                    </a:moveTo>
                    <a:cubicBezTo>
                      <a:pt x="11431" y="10133"/>
                      <a:pt x="11431" y="9240"/>
                      <a:pt x="11431" y="8371"/>
                    </a:cubicBezTo>
                    <a:lnTo>
                      <a:pt x="11431" y="7180"/>
                    </a:lnTo>
                    <a:lnTo>
                      <a:pt x="11431" y="6109"/>
                    </a:lnTo>
                    <a:cubicBezTo>
                      <a:pt x="11431" y="5382"/>
                      <a:pt x="11443" y="4644"/>
                      <a:pt x="11443" y="3906"/>
                    </a:cubicBezTo>
                    <a:cubicBezTo>
                      <a:pt x="11443" y="3596"/>
                      <a:pt x="11621" y="3418"/>
                      <a:pt x="11752" y="3311"/>
                    </a:cubicBezTo>
                    <a:cubicBezTo>
                      <a:pt x="12276" y="2953"/>
                      <a:pt x="12883" y="2537"/>
                      <a:pt x="13491" y="2203"/>
                    </a:cubicBezTo>
                    <a:cubicBezTo>
                      <a:pt x="14729" y="1513"/>
                      <a:pt x="16098" y="1025"/>
                      <a:pt x="17563" y="751"/>
                    </a:cubicBezTo>
                    <a:cubicBezTo>
                      <a:pt x="18182" y="632"/>
                      <a:pt x="18789" y="572"/>
                      <a:pt x="19408" y="572"/>
                    </a:cubicBezTo>
                    <a:cubicBezTo>
                      <a:pt x="19908" y="572"/>
                      <a:pt x="20420" y="620"/>
                      <a:pt x="20908" y="691"/>
                    </a:cubicBezTo>
                    <a:cubicBezTo>
                      <a:pt x="21230" y="751"/>
                      <a:pt x="21230" y="751"/>
                      <a:pt x="21277" y="1096"/>
                    </a:cubicBezTo>
                    <a:cubicBezTo>
                      <a:pt x="21420" y="2382"/>
                      <a:pt x="21337" y="3668"/>
                      <a:pt x="21265" y="4942"/>
                    </a:cubicBezTo>
                    <a:cubicBezTo>
                      <a:pt x="21253" y="5216"/>
                      <a:pt x="21230" y="5489"/>
                      <a:pt x="21218" y="5775"/>
                    </a:cubicBezTo>
                    <a:cubicBezTo>
                      <a:pt x="21194" y="6287"/>
                      <a:pt x="21194" y="6811"/>
                      <a:pt x="21182" y="7335"/>
                    </a:cubicBezTo>
                    <a:cubicBezTo>
                      <a:pt x="21158" y="7740"/>
                      <a:pt x="21158" y="8156"/>
                      <a:pt x="21146" y="8573"/>
                    </a:cubicBezTo>
                    <a:cubicBezTo>
                      <a:pt x="21134" y="8871"/>
                      <a:pt x="21111" y="9180"/>
                      <a:pt x="21087" y="9478"/>
                    </a:cubicBezTo>
                    <a:cubicBezTo>
                      <a:pt x="21075" y="9764"/>
                      <a:pt x="21039" y="10038"/>
                      <a:pt x="21027" y="10335"/>
                    </a:cubicBezTo>
                    <a:cubicBezTo>
                      <a:pt x="21015" y="10621"/>
                      <a:pt x="21015" y="10907"/>
                      <a:pt x="21015" y="11169"/>
                    </a:cubicBezTo>
                    <a:lnTo>
                      <a:pt x="21015" y="11800"/>
                    </a:lnTo>
                    <a:cubicBezTo>
                      <a:pt x="20992" y="12109"/>
                      <a:pt x="20980" y="12383"/>
                      <a:pt x="20956" y="12621"/>
                    </a:cubicBezTo>
                    <a:cubicBezTo>
                      <a:pt x="20908" y="13038"/>
                      <a:pt x="20837" y="13097"/>
                      <a:pt x="20420" y="13133"/>
                    </a:cubicBezTo>
                    <a:cubicBezTo>
                      <a:pt x="20206" y="13157"/>
                      <a:pt x="19980" y="13169"/>
                      <a:pt x="19777" y="13193"/>
                    </a:cubicBezTo>
                    <a:cubicBezTo>
                      <a:pt x="19491" y="13217"/>
                      <a:pt x="19206" y="13240"/>
                      <a:pt x="18908" y="13276"/>
                    </a:cubicBezTo>
                    <a:cubicBezTo>
                      <a:pt x="17801" y="13371"/>
                      <a:pt x="16622" y="13598"/>
                      <a:pt x="15110" y="13990"/>
                    </a:cubicBezTo>
                    <a:lnTo>
                      <a:pt x="14812" y="14062"/>
                    </a:lnTo>
                    <a:cubicBezTo>
                      <a:pt x="14062" y="14240"/>
                      <a:pt x="13300" y="14431"/>
                      <a:pt x="12610" y="14800"/>
                    </a:cubicBezTo>
                    <a:cubicBezTo>
                      <a:pt x="12276" y="14967"/>
                      <a:pt x="11979" y="15145"/>
                      <a:pt x="11657" y="15324"/>
                    </a:cubicBezTo>
                    <a:cubicBezTo>
                      <a:pt x="11538" y="15383"/>
                      <a:pt x="11431" y="15455"/>
                      <a:pt x="11312" y="15514"/>
                    </a:cubicBezTo>
                    <a:cubicBezTo>
                      <a:pt x="11205" y="15455"/>
                      <a:pt x="11193" y="15360"/>
                      <a:pt x="11205" y="15205"/>
                    </a:cubicBezTo>
                    <a:cubicBezTo>
                      <a:pt x="11217" y="14776"/>
                      <a:pt x="11252" y="14348"/>
                      <a:pt x="11276" y="13895"/>
                    </a:cubicBezTo>
                    <a:cubicBezTo>
                      <a:pt x="11324" y="12967"/>
                      <a:pt x="11371" y="11978"/>
                      <a:pt x="11395" y="110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Google Shape;1723;p49"/>
              <p:cNvSpPr/>
              <p:nvPr/>
            </p:nvSpPr>
            <p:spPr>
              <a:xfrm>
                <a:off x="4900900" y="3280600"/>
                <a:ext cx="479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2763" extrusionOk="0">
                    <a:moveTo>
                      <a:pt x="1239" y="1358"/>
                    </a:moveTo>
                    <a:cubicBezTo>
                      <a:pt x="1346" y="1453"/>
                      <a:pt x="1393" y="1512"/>
                      <a:pt x="1477" y="1572"/>
                    </a:cubicBezTo>
                    <a:cubicBezTo>
                      <a:pt x="1917" y="2012"/>
                      <a:pt x="1715" y="2465"/>
                      <a:pt x="1286" y="2643"/>
                    </a:cubicBezTo>
                    <a:cubicBezTo>
                      <a:pt x="1001" y="2762"/>
                      <a:pt x="655" y="2762"/>
                      <a:pt x="322" y="2751"/>
                    </a:cubicBezTo>
                    <a:cubicBezTo>
                      <a:pt x="108" y="2751"/>
                      <a:pt x="0" y="2536"/>
                      <a:pt x="48" y="2298"/>
                    </a:cubicBezTo>
                    <a:cubicBezTo>
                      <a:pt x="179" y="1643"/>
                      <a:pt x="262" y="1000"/>
                      <a:pt x="167" y="334"/>
                    </a:cubicBezTo>
                    <a:cubicBezTo>
                      <a:pt x="119" y="84"/>
                      <a:pt x="227" y="0"/>
                      <a:pt x="465" y="36"/>
                    </a:cubicBezTo>
                    <a:cubicBezTo>
                      <a:pt x="739" y="72"/>
                      <a:pt x="1012" y="107"/>
                      <a:pt x="1274" y="191"/>
                    </a:cubicBezTo>
                    <a:cubicBezTo>
                      <a:pt x="1727" y="310"/>
                      <a:pt x="1834" y="607"/>
                      <a:pt x="1560" y="977"/>
                    </a:cubicBezTo>
                    <a:cubicBezTo>
                      <a:pt x="1477" y="1096"/>
                      <a:pt x="1370" y="1203"/>
                      <a:pt x="1239" y="1358"/>
                    </a:cubicBezTo>
                    <a:close/>
                    <a:moveTo>
                      <a:pt x="477" y="1643"/>
                    </a:moveTo>
                    <a:cubicBezTo>
                      <a:pt x="334" y="1917"/>
                      <a:pt x="227" y="2179"/>
                      <a:pt x="370" y="2393"/>
                    </a:cubicBezTo>
                    <a:cubicBezTo>
                      <a:pt x="548" y="2608"/>
                      <a:pt x="834" y="2465"/>
                      <a:pt x="1072" y="2405"/>
                    </a:cubicBezTo>
                    <a:cubicBezTo>
                      <a:pt x="1120" y="2393"/>
                      <a:pt x="1167" y="2370"/>
                      <a:pt x="1191" y="2358"/>
                    </a:cubicBezTo>
                    <a:cubicBezTo>
                      <a:pt x="1441" y="2215"/>
                      <a:pt x="1465" y="1941"/>
                      <a:pt x="1191" y="1822"/>
                    </a:cubicBezTo>
                    <a:cubicBezTo>
                      <a:pt x="989" y="1715"/>
                      <a:pt x="727" y="1691"/>
                      <a:pt x="477" y="1643"/>
                    </a:cubicBezTo>
                    <a:close/>
                    <a:moveTo>
                      <a:pt x="393" y="441"/>
                    </a:moveTo>
                    <a:cubicBezTo>
                      <a:pt x="417" y="738"/>
                      <a:pt x="453" y="1024"/>
                      <a:pt x="489" y="1334"/>
                    </a:cubicBezTo>
                    <a:cubicBezTo>
                      <a:pt x="905" y="1167"/>
                      <a:pt x="1322" y="1107"/>
                      <a:pt x="1465" y="643"/>
                    </a:cubicBezTo>
                    <a:cubicBezTo>
                      <a:pt x="1132" y="393"/>
                      <a:pt x="798" y="369"/>
                      <a:pt x="393" y="4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Google Shape;1724;p49"/>
              <p:cNvSpPr/>
              <p:nvPr/>
            </p:nvSpPr>
            <p:spPr>
              <a:xfrm>
                <a:off x="4649675" y="3136525"/>
                <a:ext cx="4885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3001" extrusionOk="0">
                    <a:moveTo>
                      <a:pt x="1691" y="3001"/>
                    </a:moveTo>
                    <a:cubicBezTo>
                      <a:pt x="1572" y="2560"/>
                      <a:pt x="1477" y="2179"/>
                      <a:pt x="1370" y="1810"/>
                    </a:cubicBezTo>
                    <a:lnTo>
                      <a:pt x="763" y="1810"/>
                    </a:lnTo>
                    <a:cubicBezTo>
                      <a:pt x="560" y="1810"/>
                      <a:pt x="441" y="1917"/>
                      <a:pt x="405" y="2108"/>
                    </a:cubicBezTo>
                    <a:cubicBezTo>
                      <a:pt x="382" y="2322"/>
                      <a:pt x="334" y="2513"/>
                      <a:pt x="286" y="2715"/>
                    </a:cubicBezTo>
                    <a:cubicBezTo>
                      <a:pt x="274" y="2763"/>
                      <a:pt x="227" y="2810"/>
                      <a:pt x="203" y="2858"/>
                    </a:cubicBezTo>
                    <a:cubicBezTo>
                      <a:pt x="1" y="2799"/>
                      <a:pt x="1" y="2691"/>
                      <a:pt x="48" y="2537"/>
                    </a:cubicBezTo>
                    <a:cubicBezTo>
                      <a:pt x="286" y="1787"/>
                      <a:pt x="524" y="1036"/>
                      <a:pt x="763" y="274"/>
                    </a:cubicBezTo>
                    <a:cubicBezTo>
                      <a:pt x="810" y="143"/>
                      <a:pt x="858" y="1"/>
                      <a:pt x="1013" y="24"/>
                    </a:cubicBezTo>
                    <a:cubicBezTo>
                      <a:pt x="1108" y="36"/>
                      <a:pt x="1191" y="155"/>
                      <a:pt x="1239" y="251"/>
                    </a:cubicBezTo>
                    <a:cubicBezTo>
                      <a:pt x="1394" y="691"/>
                      <a:pt x="1536" y="1144"/>
                      <a:pt x="1667" y="1584"/>
                    </a:cubicBezTo>
                    <a:cubicBezTo>
                      <a:pt x="1751" y="1858"/>
                      <a:pt x="1810" y="2120"/>
                      <a:pt x="1882" y="2406"/>
                    </a:cubicBezTo>
                    <a:cubicBezTo>
                      <a:pt x="1941" y="2596"/>
                      <a:pt x="1953" y="2775"/>
                      <a:pt x="1691" y="3001"/>
                    </a:cubicBezTo>
                    <a:close/>
                    <a:moveTo>
                      <a:pt x="774" y="1441"/>
                    </a:moveTo>
                    <a:cubicBezTo>
                      <a:pt x="953" y="1406"/>
                      <a:pt x="1108" y="1382"/>
                      <a:pt x="1251" y="1346"/>
                    </a:cubicBezTo>
                    <a:cubicBezTo>
                      <a:pt x="1251" y="1048"/>
                      <a:pt x="1179" y="858"/>
                      <a:pt x="989" y="679"/>
                    </a:cubicBezTo>
                    <a:cubicBezTo>
                      <a:pt x="763" y="870"/>
                      <a:pt x="715" y="1108"/>
                      <a:pt x="774" y="14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1725;p49"/>
              <p:cNvSpPr/>
              <p:nvPr/>
            </p:nvSpPr>
            <p:spPr>
              <a:xfrm>
                <a:off x="4897925" y="3135925"/>
                <a:ext cx="1801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7204" h="2490" extrusionOk="0">
                    <a:moveTo>
                      <a:pt x="6763" y="1"/>
                    </a:moveTo>
                    <a:lnTo>
                      <a:pt x="6656" y="1"/>
                    </a:lnTo>
                    <a:cubicBezTo>
                      <a:pt x="5787" y="36"/>
                      <a:pt x="4775" y="120"/>
                      <a:pt x="3787" y="525"/>
                    </a:cubicBezTo>
                    <a:cubicBezTo>
                      <a:pt x="2989" y="834"/>
                      <a:pt x="2191" y="1132"/>
                      <a:pt x="1405" y="1418"/>
                    </a:cubicBezTo>
                    <a:cubicBezTo>
                      <a:pt x="1084" y="1537"/>
                      <a:pt x="774" y="1644"/>
                      <a:pt x="465" y="1763"/>
                    </a:cubicBezTo>
                    <a:cubicBezTo>
                      <a:pt x="298" y="1822"/>
                      <a:pt x="48" y="1918"/>
                      <a:pt x="12" y="2311"/>
                    </a:cubicBezTo>
                    <a:lnTo>
                      <a:pt x="0" y="2489"/>
                    </a:lnTo>
                    <a:lnTo>
                      <a:pt x="179" y="2477"/>
                    </a:lnTo>
                    <a:cubicBezTo>
                      <a:pt x="227" y="2477"/>
                      <a:pt x="250" y="2477"/>
                      <a:pt x="298" y="2453"/>
                    </a:cubicBezTo>
                    <a:cubicBezTo>
                      <a:pt x="369" y="2453"/>
                      <a:pt x="453" y="2442"/>
                      <a:pt x="524" y="2418"/>
                    </a:cubicBezTo>
                    <a:cubicBezTo>
                      <a:pt x="1584" y="1953"/>
                      <a:pt x="2739" y="1513"/>
                      <a:pt x="4060" y="1072"/>
                    </a:cubicBezTo>
                    <a:cubicBezTo>
                      <a:pt x="4715" y="870"/>
                      <a:pt x="5513" y="644"/>
                      <a:pt x="6346" y="644"/>
                    </a:cubicBezTo>
                    <a:cubicBezTo>
                      <a:pt x="6442" y="644"/>
                      <a:pt x="6561" y="644"/>
                      <a:pt x="6668" y="656"/>
                    </a:cubicBezTo>
                    <a:lnTo>
                      <a:pt x="6727" y="656"/>
                    </a:lnTo>
                    <a:cubicBezTo>
                      <a:pt x="6775" y="656"/>
                      <a:pt x="6823" y="679"/>
                      <a:pt x="6858" y="679"/>
                    </a:cubicBezTo>
                    <a:cubicBezTo>
                      <a:pt x="6906" y="679"/>
                      <a:pt x="7025" y="679"/>
                      <a:pt x="7120" y="584"/>
                    </a:cubicBezTo>
                    <a:cubicBezTo>
                      <a:pt x="7180" y="525"/>
                      <a:pt x="7204" y="441"/>
                      <a:pt x="7204" y="334"/>
                    </a:cubicBezTo>
                    <a:cubicBezTo>
                      <a:pt x="7204" y="215"/>
                      <a:pt x="7144" y="1"/>
                      <a:pt x="6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1726;p49"/>
              <p:cNvSpPr/>
              <p:nvPr/>
            </p:nvSpPr>
            <p:spPr>
              <a:xfrm>
                <a:off x="4897925" y="3374050"/>
                <a:ext cx="1714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6859" h="1692" extrusionOk="0">
                    <a:moveTo>
                      <a:pt x="6561" y="60"/>
                    </a:moveTo>
                    <a:cubicBezTo>
                      <a:pt x="6442" y="36"/>
                      <a:pt x="6346" y="1"/>
                      <a:pt x="6227" y="1"/>
                    </a:cubicBezTo>
                    <a:lnTo>
                      <a:pt x="6180" y="1"/>
                    </a:lnTo>
                    <a:cubicBezTo>
                      <a:pt x="5346" y="48"/>
                      <a:pt x="4584" y="96"/>
                      <a:pt x="3822" y="167"/>
                    </a:cubicBezTo>
                    <a:cubicBezTo>
                      <a:pt x="3406" y="215"/>
                      <a:pt x="2977" y="287"/>
                      <a:pt x="2453" y="441"/>
                    </a:cubicBezTo>
                    <a:cubicBezTo>
                      <a:pt x="1977" y="560"/>
                      <a:pt x="1501" y="703"/>
                      <a:pt x="1048" y="834"/>
                    </a:cubicBezTo>
                    <a:cubicBezTo>
                      <a:pt x="870" y="894"/>
                      <a:pt x="667" y="941"/>
                      <a:pt x="489" y="1001"/>
                    </a:cubicBezTo>
                    <a:lnTo>
                      <a:pt x="453" y="1013"/>
                    </a:lnTo>
                    <a:cubicBezTo>
                      <a:pt x="358" y="1049"/>
                      <a:pt x="274" y="1072"/>
                      <a:pt x="179" y="1120"/>
                    </a:cubicBezTo>
                    <a:cubicBezTo>
                      <a:pt x="72" y="1179"/>
                      <a:pt x="0" y="1346"/>
                      <a:pt x="48" y="1453"/>
                    </a:cubicBezTo>
                    <a:cubicBezTo>
                      <a:pt x="96" y="1537"/>
                      <a:pt x="179" y="1632"/>
                      <a:pt x="274" y="1668"/>
                    </a:cubicBezTo>
                    <a:cubicBezTo>
                      <a:pt x="298" y="1691"/>
                      <a:pt x="334" y="1691"/>
                      <a:pt x="358" y="1691"/>
                    </a:cubicBezTo>
                    <a:cubicBezTo>
                      <a:pt x="417" y="1691"/>
                      <a:pt x="465" y="1668"/>
                      <a:pt x="512" y="1656"/>
                    </a:cubicBezTo>
                    <a:lnTo>
                      <a:pt x="536" y="1644"/>
                    </a:lnTo>
                    <a:cubicBezTo>
                      <a:pt x="774" y="1572"/>
                      <a:pt x="1012" y="1513"/>
                      <a:pt x="1251" y="1430"/>
                    </a:cubicBezTo>
                    <a:cubicBezTo>
                      <a:pt x="1679" y="1299"/>
                      <a:pt x="2096" y="1179"/>
                      <a:pt x="2524" y="1060"/>
                    </a:cubicBezTo>
                    <a:cubicBezTo>
                      <a:pt x="2739" y="1001"/>
                      <a:pt x="2977" y="941"/>
                      <a:pt x="3203" y="894"/>
                    </a:cubicBezTo>
                    <a:lnTo>
                      <a:pt x="3489" y="858"/>
                    </a:lnTo>
                    <a:cubicBezTo>
                      <a:pt x="4156" y="751"/>
                      <a:pt x="4834" y="644"/>
                      <a:pt x="5501" y="644"/>
                    </a:cubicBezTo>
                    <a:cubicBezTo>
                      <a:pt x="5775" y="644"/>
                      <a:pt x="6025" y="656"/>
                      <a:pt x="6275" y="691"/>
                    </a:cubicBezTo>
                    <a:lnTo>
                      <a:pt x="6370" y="691"/>
                    </a:lnTo>
                    <a:cubicBezTo>
                      <a:pt x="6537" y="691"/>
                      <a:pt x="6751" y="620"/>
                      <a:pt x="6835" y="263"/>
                    </a:cubicBezTo>
                    <a:lnTo>
                      <a:pt x="6858" y="108"/>
                    </a:lnTo>
                    <a:lnTo>
                      <a:pt x="6715" y="84"/>
                    </a:lnTo>
                    <a:cubicBezTo>
                      <a:pt x="6668" y="96"/>
                      <a:pt x="6608" y="84"/>
                      <a:pt x="6561" y="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1727;p49"/>
              <p:cNvSpPr/>
              <p:nvPr/>
            </p:nvSpPr>
            <p:spPr>
              <a:xfrm>
                <a:off x="4896125" y="3336850"/>
                <a:ext cx="171775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1727" extrusionOk="0">
                    <a:moveTo>
                      <a:pt x="322" y="1715"/>
                    </a:moveTo>
                    <a:cubicBezTo>
                      <a:pt x="382" y="1715"/>
                      <a:pt x="465" y="1703"/>
                      <a:pt x="537" y="1679"/>
                    </a:cubicBezTo>
                    <a:lnTo>
                      <a:pt x="787" y="1608"/>
                    </a:lnTo>
                    <a:cubicBezTo>
                      <a:pt x="1203" y="1477"/>
                      <a:pt x="1632" y="1346"/>
                      <a:pt x="2049" y="1203"/>
                    </a:cubicBezTo>
                    <a:cubicBezTo>
                      <a:pt x="3323" y="786"/>
                      <a:pt x="4287" y="596"/>
                      <a:pt x="5204" y="596"/>
                    </a:cubicBezTo>
                    <a:cubicBezTo>
                      <a:pt x="5609" y="596"/>
                      <a:pt x="6014" y="643"/>
                      <a:pt x="6395" y="715"/>
                    </a:cubicBezTo>
                    <a:cubicBezTo>
                      <a:pt x="6442" y="727"/>
                      <a:pt x="6490" y="727"/>
                      <a:pt x="6537" y="727"/>
                    </a:cubicBezTo>
                    <a:cubicBezTo>
                      <a:pt x="6633" y="727"/>
                      <a:pt x="6728" y="703"/>
                      <a:pt x="6787" y="632"/>
                    </a:cubicBezTo>
                    <a:cubicBezTo>
                      <a:pt x="6871" y="524"/>
                      <a:pt x="6871" y="358"/>
                      <a:pt x="6871" y="227"/>
                    </a:cubicBezTo>
                    <a:lnTo>
                      <a:pt x="6859" y="108"/>
                    </a:lnTo>
                    <a:lnTo>
                      <a:pt x="6740" y="96"/>
                    </a:lnTo>
                    <a:cubicBezTo>
                      <a:pt x="6633" y="72"/>
                      <a:pt x="6537" y="72"/>
                      <a:pt x="6442" y="60"/>
                    </a:cubicBezTo>
                    <a:cubicBezTo>
                      <a:pt x="6216" y="36"/>
                      <a:pt x="6002" y="0"/>
                      <a:pt x="5764" y="0"/>
                    </a:cubicBezTo>
                    <a:lnTo>
                      <a:pt x="5252" y="0"/>
                    </a:lnTo>
                    <a:cubicBezTo>
                      <a:pt x="4597" y="0"/>
                      <a:pt x="3918" y="36"/>
                      <a:pt x="3216" y="286"/>
                    </a:cubicBezTo>
                    <a:cubicBezTo>
                      <a:pt x="2882" y="405"/>
                      <a:pt x="2525" y="512"/>
                      <a:pt x="2192" y="596"/>
                    </a:cubicBezTo>
                    <a:cubicBezTo>
                      <a:pt x="2073" y="632"/>
                      <a:pt x="1954" y="655"/>
                      <a:pt x="1834" y="703"/>
                    </a:cubicBezTo>
                    <a:cubicBezTo>
                      <a:pt x="1573" y="774"/>
                      <a:pt x="1323" y="834"/>
                      <a:pt x="1072" y="905"/>
                    </a:cubicBezTo>
                    <a:cubicBezTo>
                      <a:pt x="858" y="965"/>
                      <a:pt x="644" y="1024"/>
                      <a:pt x="430" y="1084"/>
                    </a:cubicBezTo>
                    <a:cubicBezTo>
                      <a:pt x="346" y="1120"/>
                      <a:pt x="239" y="1143"/>
                      <a:pt x="144" y="1203"/>
                    </a:cubicBezTo>
                    <a:cubicBezTo>
                      <a:pt x="60" y="1263"/>
                      <a:pt x="1" y="1417"/>
                      <a:pt x="25" y="1524"/>
                    </a:cubicBezTo>
                    <a:cubicBezTo>
                      <a:pt x="60" y="1620"/>
                      <a:pt x="168" y="1715"/>
                      <a:pt x="263" y="1727"/>
                    </a:cubicBezTo>
                    <a:cubicBezTo>
                      <a:pt x="263" y="1715"/>
                      <a:pt x="299" y="1715"/>
                      <a:pt x="322" y="17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1728;p49"/>
              <p:cNvSpPr/>
              <p:nvPr/>
            </p:nvSpPr>
            <p:spPr>
              <a:xfrm>
                <a:off x="4906550" y="3180575"/>
                <a:ext cx="16225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1692" extrusionOk="0">
                    <a:moveTo>
                      <a:pt x="5954" y="667"/>
                    </a:moveTo>
                    <a:lnTo>
                      <a:pt x="6097" y="667"/>
                    </a:lnTo>
                    <a:cubicBezTo>
                      <a:pt x="6240" y="667"/>
                      <a:pt x="6323" y="632"/>
                      <a:pt x="6382" y="536"/>
                    </a:cubicBezTo>
                    <a:cubicBezTo>
                      <a:pt x="6490" y="417"/>
                      <a:pt x="6442" y="239"/>
                      <a:pt x="6430" y="179"/>
                    </a:cubicBezTo>
                    <a:lnTo>
                      <a:pt x="6418" y="96"/>
                    </a:lnTo>
                    <a:lnTo>
                      <a:pt x="6323" y="72"/>
                    </a:lnTo>
                    <a:cubicBezTo>
                      <a:pt x="6299" y="72"/>
                      <a:pt x="6275" y="60"/>
                      <a:pt x="6263" y="60"/>
                    </a:cubicBezTo>
                    <a:cubicBezTo>
                      <a:pt x="6216" y="48"/>
                      <a:pt x="6180" y="36"/>
                      <a:pt x="6132" y="36"/>
                    </a:cubicBezTo>
                    <a:cubicBezTo>
                      <a:pt x="5942" y="13"/>
                      <a:pt x="5763" y="1"/>
                      <a:pt x="5549" y="1"/>
                    </a:cubicBezTo>
                    <a:cubicBezTo>
                      <a:pt x="4966" y="1"/>
                      <a:pt x="4370" y="72"/>
                      <a:pt x="3811" y="155"/>
                    </a:cubicBezTo>
                    <a:lnTo>
                      <a:pt x="3537" y="179"/>
                    </a:lnTo>
                    <a:cubicBezTo>
                      <a:pt x="3084" y="239"/>
                      <a:pt x="2644" y="394"/>
                      <a:pt x="2227" y="536"/>
                    </a:cubicBezTo>
                    <a:cubicBezTo>
                      <a:pt x="1965" y="632"/>
                      <a:pt x="1679" y="727"/>
                      <a:pt x="1417" y="787"/>
                    </a:cubicBezTo>
                    <a:cubicBezTo>
                      <a:pt x="1334" y="810"/>
                      <a:pt x="1263" y="822"/>
                      <a:pt x="1179" y="846"/>
                    </a:cubicBezTo>
                    <a:cubicBezTo>
                      <a:pt x="1025" y="882"/>
                      <a:pt x="858" y="929"/>
                      <a:pt x="715" y="965"/>
                    </a:cubicBezTo>
                    <a:cubicBezTo>
                      <a:pt x="679" y="989"/>
                      <a:pt x="655" y="989"/>
                      <a:pt x="608" y="1001"/>
                    </a:cubicBezTo>
                    <a:cubicBezTo>
                      <a:pt x="429" y="1048"/>
                      <a:pt x="179" y="1120"/>
                      <a:pt x="60" y="1441"/>
                    </a:cubicBezTo>
                    <a:lnTo>
                      <a:pt x="1" y="1608"/>
                    </a:lnTo>
                    <a:lnTo>
                      <a:pt x="179" y="1644"/>
                    </a:lnTo>
                    <a:cubicBezTo>
                      <a:pt x="203" y="1644"/>
                      <a:pt x="239" y="1656"/>
                      <a:pt x="263" y="1656"/>
                    </a:cubicBezTo>
                    <a:cubicBezTo>
                      <a:pt x="322" y="1668"/>
                      <a:pt x="382" y="1691"/>
                      <a:pt x="441" y="1691"/>
                    </a:cubicBezTo>
                    <a:cubicBezTo>
                      <a:pt x="477" y="1691"/>
                      <a:pt x="501" y="1691"/>
                      <a:pt x="525" y="1668"/>
                    </a:cubicBezTo>
                    <a:cubicBezTo>
                      <a:pt x="608" y="1644"/>
                      <a:pt x="703" y="1632"/>
                      <a:pt x="798" y="1596"/>
                    </a:cubicBezTo>
                    <a:cubicBezTo>
                      <a:pt x="1144" y="1513"/>
                      <a:pt x="1489" y="1418"/>
                      <a:pt x="1810" y="1287"/>
                    </a:cubicBezTo>
                    <a:cubicBezTo>
                      <a:pt x="2882" y="834"/>
                      <a:pt x="4013" y="620"/>
                      <a:pt x="5180" y="620"/>
                    </a:cubicBezTo>
                    <a:cubicBezTo>
                      <a:pt x="5370" y="620"/>
                      <a:pt x="5585" y="620"/>
                      <a:pt x="5787" y="632"/>
                    </a:cubicBezTo>
                    <a:cubicBezTo>
                      <a:pt x="5835" y="667"/>
                      <a:pt x="5894" y="667"/>
                      <a:pt x="5954" y="6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1729;p49"/>
              <p:cNvSpPr/>
              <p:nvPr/>
            </p:nvSpPr>
            <p:spPr>
              <a:xfrm>
                <a:off x="4900300" y="3223150"/>
                <a:ext cx="124150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1441" extrusionOk="0">
                    <a:moveTo>
                      <a:pt x="24" y="1274"/>
                    </a:moveTo>
                    <a:lnTo>
                      <a:pt x="1" y="1441"/>
                    </a:lnTo>
                    <a:lnTo>
                      <a:pt x="179" y="1441"/>
                    </a:lnTo>
                    <a:lnTo>
                      <a:pt x="298" y="1441"/>
                    </a:lnTo>
                    <a:lnTo>
                      <a:pt x="394" y="1441"/>
                    </a:lnTo>
                    <a:cubicBezTo>
                      <a:pt x="453" y="1441"/>
                      <a:pt x="501" y="1441"/>
                      <a:pt x="548" y="1429"/>
                    </a:cubicBezTo>
                    <a:cubicBezTo>
                      <a:pt x="1965" y="1072"/>
                      <a:pt x="3227" y="774"/>
                      <a:pt x="4561" y="679"/>
                    </a:cubicBezTo>
                    <a:cubicBezTo>
                      <a:pt x="4966" y="655"/>
                      <a:pt x="4966" y="298"/>
                      <a:pt x="4966" y="155"/>
                    </a:cubicBezTo>
                    <a:lnTo>
                      <a:pt x="4966" y="0"/>
                    </a:lnTo>
                    <a:lnTo>
                      <a:pt x="4799" y="12"/>
                    </a:lnTo>
                    <a:cubicBezTo>
                      <a:pt x="4704" y="24"/>
                      <a:pt x="4608" y="24"/>
                      <a:pt x="4525" y="48"/>
                    </a:cubicBezTo>
                    <a:cubicBezTo>
                      <a:pt x="4311" y="60"/>
                      <a:pt x="4108" y="72"/>
                      <a:pt x="3906" y="119"/>
                    </a:cubicBezTo>
                    <a:cubicBezTo>
                      <a:pt x="2775" y="346"/>
                      <a:pt x="1667" y="560"/>
                      <a:pt x="513" y="822"/>
                    </a:cubicBezTo>
                    <a:cubicBezTo>
                      <a:pt x="334" y="846"/>
                      <a:pt x="72" y="905"/>
                      <a:pt x="24" y="12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1730;p49"/>
              <p:cNvSpPr/>
              <p:nvPr/>
            </p:nvSpPr>
            <p:spPr>
              <a:xfrm>
                <a:off x="4960725" y="3291600"/>
                <a:ext cx="8337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930" extrusionOk="0">
                    <a:moveTo>
                      <a:pt x="3156" y="25"/>
                    </a:moveTo>
                    <a:lnTo>
                      <a:pt x="2894" y="72"/>
                    </a:lnTo>
                    <a:cubicBezTo>
                      <a:pt x="2715" y="108"/>
                      <a:pt x="2549" y="132"/>
                      <a:pt x="2370" y="144"/>
                    </a:cubicBezTo>
                    <a:cubicBezTo>
                      <a:pt x="2001" y="179"/>
                      <a:pt x="1632" y="203"/>
                      <a:pt x="1275" y="239"/>
                    </a:cubicBezTo>
                    <a:cubicBezTo>
                      <a:pt x="1001" y="251"/>
                      <a:pt x="751" y="275"/>
                      <a:pt x="477" y="298"/>
                    </a:cubicBezTo>
                    <a:lnTo>
                      <a:pt x="417" y="298"/>
                    </a:lnTo>
                    <a:cubicBezTo>
                      <a:pt x="310" y="298"/>
                      <a:pt x="179" y="310"/>
                      <a:pt x="84" y="417"/>
                    </a:cubicBezTo>
                    <a:cubicBezTo>
                      <a:pt x="12" y="477"/>
                      <a:pt x="1" y="560"/>
                      <a:pt x="1" y="656"/>
                    </a:cubicBezTo>
                    <a:cubicBezTo>
                      <a:pt x="12" y="834"/>
                      <a:pt x="143" y="929"/>
                      <a:pt x="310" y="929"/>
                    </a:cubicBezTo>
                    <a:cubicBezTo>
                      <a:pt x="358" y="929"/>
                      <a:pt x="405" y="929"/>
                      <a:pt x="453" y="918"/>
                    </a:cubicBezTo>
                    <a:cubicBezTo>
                      <a:pt x="465" y="918"/>
                      <a:pt x="489" y="918"/>
                      <a:pt x="513" y="906"/>
                    </a:cubicBezTo>
                    <a:lnTo>
                      <a:pt x="1298" y="846"/>
                    </a:lnTo>
                    <a:cubicBezTo>
                      <a:pt x="1846" y="798"/>
                      <a:pt x="2382" y="751"/>
                      <a:pt x="2941" y="727"/>
                    </a:cubicBezTo>
                    <a:cubicBezTo>
                      <a:pt x="3072" y="715"/>
                      <a:pt x="3168" y="667"/>
                      <a:pt x="3239" y="596"/>
                    </a:cubicBezTo>
                    <a:cubicBezTo>
                      <a:pt x="3334" y="477"/>
                      <a:pt x="3322" y="310"/>
                      <a:pt x="3299" y="144"/>
                    </a:cubicBezTo>
                    <a:lnTo>
                      <a:pt x="32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1731;p49"/>
              <p:cNvSpPr/>
              <p:nvPr/>
            </p:nvSpPr>
            <p:spPr>
              <a:xfrm>
                <a:off x="4907750" y="3408000"/>
                <a:ext cx="73550" cy="28600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1144" extrusionOk="0">
                    <a:moveTo>
                      <a:pt x="2572" y="0"/>
                    </a:moveTo>
                    <a:cubicBezTo>
                      <a:pt x="2524" y="0"/>
                      <a:pt x="2477" y="0"/>
                      <a:pt x="2429" y="12"/>
                    </a:cubicBezTo>
                    <a:lnTo>
                      <a:pt x="2417" y="12"/>
                    </a:lnTo>
                    <a:cubicBezTo>
                      <a:pt x="2393" y="12"/>
                      <a:pt x="2358" y="36"/>
                      <a:pt x="2334" y="36"/>
                    </a:cubicBezTo>
                    <a:lnTo>
                      <a:pt x="1786" y="167"/>
                    </a:lnTo>
                    <a:cubicBezTo>
                      <a:pt x="1334" y="286"/>
                      <a:pt x="869" y="393"/>
                      <a:pt x="429" y="512"/>
                    </a:cubicBezTo>
                    <a:lnTo>
                      <a:pt x="381" y="524"/>
                    </a:lnTo>
                    <a:cubicBezTo>
                      <a:pt x="262" y="548"/>
                      <a:pt x="0" y="607"/>
                      <a:pt x="12" y="1000"/>
                    </a:cubicBezTo>
                    <a:lnTo>
                      <a:pt x="12" y="1143"/>
                    </a:lnTo>
                    <a:lnTo>
                      <a:pt x="155" y="1131"/>
                    </a:lnTo>
                    <a:lnTo>
                      <a:pt x="322" y="1131"/>
                    </a:lnTo>
                    <a:cubicBezTo>
                      <a:pt x="441" y="1131"/>
                      <a:pt x="560" y="1131"/>
                      <a:pt x="667" y="1107"/>
                    </a:cubicBezTo>
                    <a:cubicBezTo>
                      <a:pt x="1274" y="964"/>
                      <a:pt x="1881" y="822"/>
                      <a:pt x="2512" y="667"/>
                    </a:cubicBezTo>
                    <a:lnTo>
                      <a:pt x="2536" y="667"/>
                    </a:lnTo>
                    <a:cubicBezTo>
                      <a:pt x="2643" y="643"/>
                      <a:pt x="2941" y="583"/>
                      <a:pt x="2882" y="274"/>
                    </a:cubicBezTo>
                    <a:cubicBezTo>
                      <a:pt x="2893" y="191"/>
                      <a:pt x="2822" y="0"/>
                      <a:pt x="2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1732;p49"/>
              <p:cNvSpPr/>
              <p:nvPr/>
            </p:nvSpPr>
            <p:spPr>
              <a:xfrm>
                <a:off x="4657425" y="3220475"/>
                <a:ext cx="14795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560" extrusionOk="0">
                    <a:moveTo>
                      <a:pt x="405" y="667"/>
                    </a:moveTo>
                    <a:cubicBezTo>
                      <a:pt x="548" y="715"/>
                      <a:pt x="691" y="726"/>
                      <a:pt x="822" y="726"/>
                    </a:cubicBezTo>
                    <a:lnTo>
                      <a:pt x="917" y="750"/>
                    </a:lnTo>
                    <a:cubicBezTo>
                      <a:pt x="1072" y="762"/>
                      <a:pt x="1250" y="774"/>
                      <a:pt x="1417" y="786"/>
                    </a:cubicBezTo>
                    <a:cubicBezTo>
                      <a:pt x="2286" y="881"/>
                      <a:pt x="3179" y="965"/>
                      <a:pt x="4036" y="1179"/>
                    </a:cubicBezTo>
                    <a:cubicBezTo>
                      <a:pt x="4310" y="1250"/>
                      <a:pt x="4584" y="1322"/>
                      <a:pt x="4858" y="1405"/>
                    </a:cubicBezTo>
                    <a:cubicBezTo>
                      <a:pt x="5001" y="1441"/>
                      <a:pt x="5156" y="1488"/>
                      <a:pt x="5298" y="1512"/>
                    </a:cubicBezTo>
                    <a:cubicBezTo>
                      <a:pt x="5394" y="1548"/>
                      <a:pt x="5465" y="1560"/>
                      <a:pt x="5525" y="1560"/>
                    </a:cubicBezTo>
                    <a:cubicBezTo>
                      <a:pt x="5715" y="1560"/>
                      <a:pt x="5775" y="1417"/>
                      <a:pt x="5870" y="1179"/>
                    </a:cubicBezTo>
                    <a:lnTo>
                      <a:pt x="5918" y="1036"/>
                    </a:lnTo>
                    <a:lnTo>
                      <a:pt x="5798" y="976"/>
                    </a:lnTo>
                    <a:cubicBezTo>
                      <a:pt x="5763" y="965"/>
                      <a:pt x="5751" y="953"/>
                      <a:pt x="5715" y="941"/>
                    </a:cubicBezTo>
                    <a:cubicBezTo>
                      <a:pt x="5656" y="905"/>
                      <a:pt x="5584" y="857"/>
                      <a:pt x="5501" y="845"/>
                    </a:cubicBezTo>
                    <a:cubicBezTo>
                      <a:pt x="5382" y="822"/>
                      <a:pt x="5263" y="786"/>
                      <a:pt x="5144" y="738"/>
                    </a:cubicBezTo>
                    <a:cubicBezTo>
                      <a:pt x="4798" y="655"/>
                      <a:pt x="4453" y="548"/>
                      <a:pt x="4108" y="488"/>
                    </a:cubicBezTo>
                    <a:cubicBezTo>
                      <a:pt x="3191" y="345"/>
                      <a:pt x="2250" y="226"/>
                      <a:pt x="1334" y="107"/>
                    </a:cubicBezTo>
                    <a:lnTo>
                      <a:pt x="691" y="12"/>
                    </a:lnTo>
                    <a:cubicBezTo>
                      <a:pt x="631" y="12"/>
                      <a:pt x="584" y="0"/>
                      <a:pt x="512" y="0"/>
                    </a:cubicBezTo>
                    <a:lnTo>
                      <a:pt x="381" y="0"/>
                    </a:lnTo>
                    <a:lnTo>
                      <a:pt x="238" y="0"/>
                    </a:lnTo>
                    <a:lnTo>
                      <a:pt x="143" y="0"/>
                    </a:lnTo>
                    <a:lnTo>
                      <a:pt x="0" y="345"/>
                    </a:lnTo>
                    <a:lnTo>
                      <a:pt x="95" y="417"/>
                    </a:lnTo>
                    <a:cubicBezTo>
                      <a:pt x="107" y="429"/>
                      <a:pt x="143" y="441"/>
                      <a:pt x="155" y="476"/>
                    </a:cubicBezTo>
                    <a:cubicBezTo>
                      <a:pt x="226" y="560"/>
                      <a:pt x="310" y="643"/>
                      <a:pt x="405" y="6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1733;p49"/>
              <p:cNvSpPr/>
              <p:nvPr/>
            </p:nvSpPr>
            <p:spPr>
              <a:xfrm>
                <a:off x="4667250" y="3309475"/>
                <a:ext cx="150025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6001" h="1501" extrusionOk="0">
                    <a:moveTo>
                      <a:pt x="5632" y="762"/>
                    </a:moveTo>
                    <a:cubicBezTo>
                      <a:pt x="5251" y="703"/>
                      <a:pt x="4893" y="619"/>
                      <a:pt x="4536" y="560"/>
                    </a:cubicBezTo>
                    <a:cubicBezTo>
                      <a:pt x="4036" y="476"/>
                      <a:pt x="3500" y="369"/>
                      <a:pt x="2977" y="298"/>
                    </a:cubicBezTo>
                    <a:cubicBezTo>
                      <a:pt x="2381" y="203"/>
                      <a:pt x="1774" y="131"/>
                      <a:pt x="1191" y="72"/>
                    </a:cubicBezTo>
                    <a:cubicBezTo>
                      <a:pt x="953" y="48"/>
                      <a:pt x="714" y="12"/>
                      <a:pt x="476" y="0"/>
                    </a:cubicBezTo>
                    <a:lnTo>
                      <a:pt x="393" y="0"/>
                    </a:lnTo>
                    <a:cubicBezTo>
                      <a:pt x="119" y="0"/>
                      <a:pt x="48" y="191"/>
                      <a:pt x="12" y="310"/>
                    </a:cubicBezTo>
                    <a:lnTo>
                      <a:pt x="0" y="369"/>
                    </a:lnTo>
                    <a:lnTo>
                      <a:pt x="36" y="417"/>
                    </a:lnTo>
                    <a:lnTo>
                      <a:pt x="48" y="429"/>
                    </a:lnTo>
                    <a:cubicBezTo>
                      <a:pt x="71" y="476"/>
                      <a:pt x="119" y="560"/>
                      <a:pt x="214" y="560"/>
                    </a:cubicBezTo>
                    <a:cubicBezTo>
                      <a:pt x="1845" y="726"/>
                      <a:pt x="3786" y="953"/>
                      <a:pt x="5727" y="1476"/>
                    </a:cubicBezTo>
                    <a:lnTo>
                      <a:pt x="5846" y="1500"/>
                    </a:lnTo>
                    <a:lnTo>
                      <a:pt x="5894" y="1381"/>
                    </a:lnTo>
                    <a:cubicBezTo>
                      <a:pt x="5953" y="1250"/>
                      <a:pt x="6001" y="1084"/>
                      <a:pt x="5929" y="941"/>
                    </a:cubicBezTo>
                    <a:cubicBezTo>
                      <a:pt x="5870" y="798"/>
                      <a:pt x="5679" y="762"/>
                      <a:pt x="5632" y="7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1734;p49"/>
              <p:cNvSpPr/>
              <p:nvPr/>
            </p:nvSpPr>
            <p:spPr>
              <a:xfrm>
                <a:off x="4661275" y="3253500"/>
                <a:ext cx="14975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1597" extrusionOk="0">
                    <a:moveTo>
                      <a:pt x="1739" y="763"/>
                    </a:moveTo>
                    <a:lnTo>
                      <a:pt x="1882" y="775"/>
                    </a:lnTo>
                    <a:cubicBezTo>
                      <a:pt x="2787" y="882"/>
                      <a:pt x="3704" y="989"/>
                      <a:pt x="4597" y="1239"/>
                    </a:cubicBezTo>
                    <a:cubicBezTo>
                      <a:pt x="4763" y="1287"/>
                      <a:pt x="4942" y="1358"/>
                      <a:pt x="5109" y="1418"/>
                    </a:cubicBezTo>
                    <a:lnTo>
                      <a:pt x="5466" y="1549"/>
                    </a:lnTo>
                    <a:cubicBezTo>
                      <a:pt x="5525" y="1572"/>
                      <a:pt x="5585" y="1584"/>
                      <a:pt x="5633" y="1584"/>
                    </a:cubicBezTo>
                    <a:lnTo>
                      <a:pt x="5644" y="1584"/>
                    </a:lnTo>
                    <a:lnTo>
                      <a:pt x="5704" y="1584"/>
                    </a:lnTo>
                    <a:lnTo>
                      <a:pt x="5823" y="1596"/>
                    </a:lnTo>
                    <a:lnTo>
                      <a:pt x="5990" y="989"/>
                    </a:lnTo>
                    <a:lnTo>
                      <a:pt x="5847" y="941"/>
                    </a:lnTo>
                    <a:cubicBezTo>
                      <a:pt x="5775" y="918"/>
                      <a:pt x="5704" y="882"/>
                      <a:pt x="5621" y="870"/>
                    </a:cubicBezTo>
                    <a:cubicBezTo>
                      <a:pt x="5478" y="810"/>
                      <a:pt x="5323" y="763"/>
                      <a:pt x="5180" y="739"/>
                    </a:cubicBezTo>
                    <a:cubicBezTo>
                      <a:pt x="4156" y="465"/>
                      <a:pt x="3085" y="334"/>
                      <a:pt x="2049" y="215"/>
                    </a:cubicBezTo>
                    <a:cubicBezTo>
                      <a:pt x="1537" y="156"/>
                      <a:pt x="977" y="96"/>
                      <a:pt x="453" y="1"/>
                    </a:cubicBezTo>
                    <a:lnTo>
                      <a:pt x="382" y="1"/>
                    </a:lnTo>
                    <a:cubicBezTo>
                      <a:pt x="346" y="1"/>
                      <a:pt x="299" y="1"/>
                      <a:pt x="263" y="25"/>
                    </a:cubicBezTo>
                    <a:lnTo>
                      <a:pt x="239" y="25"/>
                    </a:lnTo>
                    <a:cubicBezTo>
                      <a:pt x="179" y="25"/>
                      <a:pt x="132" y="48"/>
                      <a:pt x="108" y="96"/>
                    </a:cubicBezTo>
                    <a:lnTo>
                      <a:pt x="60" y="179"/>
                    </a:lnTo>
                    <a:cubicBezTo>
                      <a:pt x="60" y="203"/>
                      <a:pt x="49" y="215"/>
                      <a:pt x="49" y="239"/>
                    </a:cubicBezTo>
                    <a:lnTo>
                      <a:pt x="1" y="358"/>
                    </a:lnTo>
                    <a:lnTo>
                      <a:pt x="108" y="417"/>
                    </a:lnTo>
                    <a:cubicBezTo>
                      <a:pt x="132" y="441"/>
                      <a:pt x="156" y="453"/>
                      <a:pt x="179" y="465"/>
                    </a:cubicBezTo>
                    <a:cubicBezTo>
                      <a:pt x="251" y="513"/>
                      <a:pt x="346" y="584"/>
                      <a:pt x="453" y="596"/>
                    </a:cubicBezTo>
                    <a:cubicBezTo>
                      <a:pt x="894" y="656"/>
                      <a:pt x="1322" y="715"/>
                      <a:pt x="1739" y="7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1735;p49"/>
              <p:cNvSpPr/>
              <p:nvPr/>
            </p:nvSpPr>
            <p:spPr>
              <a:xfrm>
                <a:off x="4671100" y="3347275"/>
                <a:ext cx="1402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1298" extrusionOk="0">
                    <a:moveTo>
                      <a:pt x="394" y="750"/>
                    </a:moveTo>
                    <a:cubicBezTo>
                      <a:pt x="453" y="750"/>
                      <a:pt x="501" y="738"/>
                      <a:pt x="548" y="715"/>
                    </a:cubicBezTo>
                    <a:cubicBezTo>
                      <a:pt x="989" y="631"/>
                      <a:pt x="1453" y="572"/>
                      <a:pt x="1930" y="572"/>
                    </a:cubicBezTo>
                    <a:cubicBezTo>
                      <a:pt x="2775" y="572"/>
                      <a:pt x="3644" y="715"/>
                      <a:pt x="4561" y="1048"/>
                    </a:cubicBezTo>
                    <a:cubicBezTo>
                      <a:pt x="4728" y="1107"/>
                      <a:pt x="4894" y="1155"/>
                      <a:pt x="5037" y="1191"/>
                    </a:cubicBezTo>
                    <a:cubicBezTo>
                      <a:pt x="5120" y="1227"/>
                      <a:pt x="5192" y="1238"/>
                      <a:pt x="5275" y="1274"/>
                    </a:cubicBezTo>
                    <a:lnTo>
                      <a:pt x="5394" y="1298"/>
                    </a:lnTo>
                    <a:lnTo>
                      <a:pt x="5454" y="1191"/>
                    </a:lnTo>
                    <a:cubicBezTo>
                      <a:pt x="5466" y="1179"/>
                      <a:pt x="5466" y="1167"/>
                      <a:pt x="5490" y="1155"/>
                    </a:cubicBezTo>
                    <a:cubicBezTo>
                      <a:pt x="5513" y="1107"/>
                      <a:pt x="5525" y="1072"/>
                      <a:pt x="5549" y="1036"/>
                    </a:cubicBezTo>
                    <a:cubicBezTo>
                      <a:pt x="5561" y="988"/>
                      <a:pt x="5561" y="941"/>
                      <a:pt x="5573" y="881"/>
                    </a:cubicBezTo>
                    <a:cubicBezTo>
                      <a:pt x="5573" y="857"/>
                      <a:pt x="5573" y="822"/>
                      <a:pt x="5597" y="798"/>
                    </a:cubicBezTo>
                    <a:lnTo>
                      <a:pt x="5609" y="655"/>
                    </a:lnTo>
                    <a:lnTo>
                      <a:pt x="5490" y="631"/>
                    </a:lnTo>
                    <a:lnTo>
                      <a:pt x="5180" y="536"/>
                    </a:lnTo>
                    <a:cubicBezTo>
                      <a:pt x="4966" y="476"/>
                      <a:pt x="4763" y="441"/>
                      <a:pt x="4561" y="357"/>
                    </a:cubicBezTo>
                    <a:cubicBezTo>
                      <a:pt x="3823" y="119"/>
                      <a:pt x="3013" y="0"/>
                      <a:pt x="2096" y="0"/>
                    </a:cubicBezTo>
                    <a:cubicBezTo>
                      <a:pt x="1584" y="0"/>
                      <a:pt x="1049" y="36"/>
                      <a:pt x="334" y="107"/>
                    </a:cubicBezTo>
                    <a:cubicBezTo>
                      <a:pt x="203" y="119"/>
                      <a:pt x="25" y="274"/>
                      <a:pt x="13" y="417"/>
                    </a:cubicBezTo>
                    <a:cubicBezTo>
                      <a:pt x="1" y="536"/>
                      <a:pt x="37" y="619"/>
                      <a:pt x="72" y="643"/>
                    </a:cubicBezTo>
                    <a:cubicBezTo>
                      <a:pt x="144" y="738"/>
                      <a:pt x="263" y="738"/>
                      <a:pt x="334" y="738"/>
                    </a:cubicBezTo>
                    <a:cubicBezTo>
                      <a:pt x="334" y="762"/>
                      <a:pt x="370" y="762"/>
                      <a:pt x="394" y="7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1736;p49"/>
              <p:cNvSpPr/>
              <p:nvPr/>
            </p:nvSpPr>
            <p:spPr>
              <a:xfrm>
                <a:off x="4677950" y="3381500"/>
                <a:ext cx="1348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5395" h="1394" extrusionOk="0">
                    <a:moveTo>
                      <a:pt x="5299" y="774"/>
                    </a:moveTo>
                    <a:cubicBezTo>
                      <a:pt x="5275" y="762"/>
                      <a:pt x="5239" y="739"/>
                      <a:pt x="5204" y="715"/>
                    </a:cubicBezTo>
                    <a:cubicBezTo>
                      <a:pt x="3799" y="358"/>
                      <a:pt x="2346" y="119"/>
                      <a:pt x="870" y="24"/>
                    </a:cubicBezTo>
                    <a:lnTo>
                      <a:pt x="834" y="24"/>
                    </a:lnTo>
                    <a:cubicBezTo>
                      <a:pt x="751" y="24"/>
                      <a:pt x="644" y="0"/>
                      <a:pt x="536" y="0"/>
                    </a:cubicBezTo>
                    <a:cubicBezTo>
                      <a:pt x="465" y="0"/>
                      <a:pt x="405" y="0"/>
                      <a:pt x="346" y="24"/>
                    </a:cubicBezTo>
                    <a:cubicBezTo>
                      <a:pt x="239" y="36"/>
                      <a:pt x="179" y="119"/>
                      <a:pt x="144" y="179"/>
                    </a:cubicBezTo>
                    <a:cubicBezTo>
                      <a:pt x="120" y="203"/>
                      <a:pt x="108" y="215"/>
                      <a:pt x="108" y="227"/>
                    </a:cubicBezTo>
                    <a:lnTo>
                      <a:pt x="1" y="346"/>
                    </a:lnTo>
                    <a:lnTo>
                      <a:pt x="120" y="453"/>
                    </a:lnTo>
                    <a:lnTo>
                      <a:pt x="155" y="477"/>
                    </a:lnTo>
                    <a:cubicBezTo>
                      <a:pt x="191" y="524"/>
                      <a:pt x="263" y="584"/>
                      <a:pt x="334" y="596"/>
                    </a:cubicBezTo>
                    <a:cubicBezTo>
                      <a:pt x="394" y="620"/>
                      <a:pt x="465" y="620"/>
                      <a:pt x="513" y="620"/>
                    </a:cubicBezTo>
                    <a:lnTo>
                      <a:pt x="584" y="620"/>
                    </a:lnTo>
                    <a:lnTo>
                      <a:pt x="655" y="620"/>
                    </a:lnTo>
                    <a:cubicBezTo>
                      <a:pt x="858" y="631"/>
                      <a:pt x="1048" y="643"/>
                      <a:pt x="1239" y="643"/>
                    </a:cubicBezTo>
                    <a:cubicBezTo>
                      <a:pt x="1691" y="679"/>
                      <a:pt x="2132" y="691"/>
                      <a:pt x="2560" y="774"/>
                    </a:cubicBezTo>
                    <a:cubicBezTo>
                      <a:pt x="3132" y="881"/>
                      <a:pt x="3692" y="1036"/>
                      <a:pt x="4227" y="1179"/>
                    </a:cubicBezTo>
                    <a:cubicBezTo>
                      <a:pt x="4489" y="1251"/>
                      <a:pt x="4739" y="1310"/>
                      <a:pt x="4989" y="1370"/>
                    </a:cubicBezTo>
                    <a:cubicBezTo>
                      <a:pt x="5025" y="1370"/>
                      <a:pt x="5037" y="1393"/>
                      <a:pt x="5061" y="1393"/>
                    </a:cubicBezTo>
                    <a:lnTo>
                      <a:pt x="5108" y="1393"/>
                    </a:lnTo>
                    <a:lnTo>
                      <a:pt x="5168" y="1393"/>
                    </a:lnTo>
                    <a:lnTo>
                      <a:pt x="5287" y="1393"/>
                    </a:lnTo>
                    <a:lnTo>
                      <a:pt x="5394" y="858"/>
                    </a:lnTo>
                    <a:lnTo>
                      <a:pt x="5299" y="798"/>
                    </a:lnTo>
                    <a:cubicBezTo>
                      <a:pt x="5335" y="798"/>
                      <a:pt x="5323" y="774"/>
                      <a:pt x="5299" y="7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1737;p49"/>
              <p:cNvSpPr/>
              <p:nvPr/>
            </p:nvSpPr>
            <p:spPr>
              <a:xfrm>
                <a:off x="4714575" y="3186225"/>
                <a:ext cx="10717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1454" extrusionOk="0">
                    <a:moveTo>
                      <a:pt x="4072" y="822"/>
                    </a:moveTo>
                    <a:cubicBezTo>
                      <a:pt x="3953" y="727"/>
                      <a:pt x="3810" y="703"/>
                      <a:pt x="3691" y="668"/>
                    </a:cubicBezTo>
                    <a:cubicBezTo>
                      <a:pt x="2989" y="537"/>
                      <a:pt x="2274" y="394"/>
                      <a:pt x="1560" y="251"/>
                    </a:cubicBezTo>
                    <a:lnTo>
                      <a:pt x="774" y="108"/>
                    </a:lnTo>
                    <a:cubicBezTo>
                      <a:pt x="667" y="96"/>
                      <a:pt x="560" y="60"/>
                      <a:pt x="464" y="49"/>
                    </a:cubicBezTo>
                    <a:lnTo>
                      <a:pt x="310" y="13"/>
                    </a:lnTo>
                    <a:lnTo>
                      <a:pt x="238" y="1"/>
                    </a:lnTo>
                    <a:lnTo>
                      <a:pt x="179" y="49"/>
                    </a:lnTo>
                    <a:cubicBezTo>
                      <a:pt x="179" y="49"/>
                      <a:pt x="167" y="60"/>
                      <a:pt x="143" y="60"/>
                    </a:cubicBezTo>
                    <a:cubicBezTo>
                      <a:pt x="83" y="108"/>
                      <a:pt x="0" y="168"/>
                      <a:pt x="0" y="263"/>
                    </a:cubicBezTo>
                    <a:cubicBezTo>
                      <a:pt x="0" y="370"/>
                      <a:pt x="48" y="549"/>
                      <a:pt x="179" y="608"/>
                    </a:cubicBezTo>
                    <a:cubicBezTo>
                      <a:pt x="262" y="656"/>
                      <a:pt x="369" y="668"/>
                      <a:pt x="464" y="680"/>
                    </a:cubicBezTo>
                    <a:cubicBezTo>
                      <a:pt x="488" y="680"/>
                      <a:pt x="536" y="703"/>
                      <a:pt x="560" y="703"/>
                    </a:cubicBezTo>
                    <a:cubicBezTo>
                      <a:pt x="857" y="763"/>
                      <a:pt x="1179" y="822"/>
                      <a:pt x="1476" y="858"/>
                    </a:cubicBezTo>
                    <a:cubicBezTo>
                      <a:pt x="2203" y="1001"/>
                      <a:pt x="2941" y="1132"/>
                      <a:pt x="3643" y="1394"/>
                    </a:cubicBezTo>
                    <a:cubicBezTo>
                      <a:pt x="3655" y="1394"/>
                      <a:pt x="3679" y="1418"/>
                      <a:pt x="3679" y="1418"/>
                    </a:cubicBezTo>
                    <a:cubicBezTo>
                      <a:pt x="3715" y="1430"/>
                      <a:pt x="3774" y="1453"/>
                      <a:pt x="3834" y="1453"/>
                    </a:cubicBezTo>
                    <a:cubicBezTo>
                      <a:pt x="3858" y="1453"/>
                      <a:pt x="3882" y="1453"/>
                      <a:pt x="3893" y="1442"/>
                    </a:cubicBezTo>
                    <a:cubicBezTo>
                      <a:pt x="4036" y="1394"/>
                      <a:pt x="4191" y="1334"/>
                      <a:pt x="4227" y="1203"/>
                    </a:cubicBezTo>
                    <a:cubicBezTo>
                      <a:pt x="4286" y="1108"/>
                      <a:pt x="4191" y="906"/>
                      <a:pt x="4072" y="8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1" name="Google Shape;1494;p49"/>
            <p:cNvGrpSpPr/>
            <p:nvPr/>
          </p:nvGrpSpPr>
          <p:grpSpPr>
            <a:xfrm>
              <a:off x="1945793" y="210154"/>
              <a:ext cx="275699" cy="377658"/>
              <a:chOff x="1731150" y="1748550"/>
              <a:chExt cx="228625" cy="313175"/>
            </a:xfrm>
          </p:grpSpPr>
          <p:sp>
            <p:nvSpPr>
              <p:cNvPr id="12" name="Google Shape;1495;p49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" name="Google Shape;1496;p49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" name="Google Shape;1497;p49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" name="Google Shape;1498;p49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" name="Google Shape;1499;p49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Google Shape;1500;p49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" name="Google Shape;1501;p49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4" y="719066"/>
            <a:ext cx="4862909" cy="308541"/>
          </a:xfrm>
          <a:noFill/>
        </p:spPr>
        <p:txBody>
          <a:bodyPr>
            <a:noAutofit/>
          </a:bodyPr>
          <a:lstStyle/>
          <a:p>
            <a:pPr algn="ctr"/>
            <a:r>
              <a:rPr lang="es-GT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(cifras expresadas en millones de Quetzales)</a:t>
            </a:r>
          </a:p>
        </p:txBody>
      </p:sp>
      <p:sp>
        <p:nvSpPr>
          <p:cNvPr id="43" name="Rectángulo redondeado 42"/>
          <p:cNvSpPr/>
          <p:nvPr/>
        </p:nvSpPr>
        <p:spPr>
          <a:xfrm>
            <a:off x="6565627" y="2844800"/>
            <a:ext cx="283391" cy="25145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GT" sz="1100">
              <a:solidFill>
                <a:schemeClr val="tx1"/>
              </a:solidFill>
            </a:endParaRPr>
          </a:p>
        </p:txBody>
      </p:sp>
      <p:sp>
        <p:nvSpPr>
          <p:cNvPr id="44" name="Rectángulo redondeado 43"/>
          <p:cNvSpPr/>
          <p:nvPr/>
        </p:nvSpPr>
        <p:spPr>
          <a:xfrm>
            <a:off x="6542686" y="3317820"/>
            <a:ext cx="306332" cy="24741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GT" sz="11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127652"/>
              </p:ext>
            </p:extLst>
          </p:nvPr>
        </p:nvGraphicFramePr>
        <p:xfrm>
          <a:off x="6886678" y="2321380"/>
          <a:ext cx="4707082" cy="1366146"/>
        </p:xfrm>
        <a:graphic>
          <a:graphicData uri="http://schemas.openxmlformats.org/drawingml/2006/table">
            <a:tbl>
              <a:tblPr/>
              <a:tblGrid>
                <a:gridCol w="3606800">
                  <a:extLst>
                    <a:ext uri="{9D8B030D-6E8A-4147-A177-3AD203B41FA5}">
                      <a16:colId xmlns:a16="http://schemas.microsoft.com/office/drawing/2014/main" xmlns="" val="4215599880"/>
                    </a:ext>
                  </a:extLst>
                </a:gridCol>
                <a:gridCol w="1100282">
                  <a:extLst>
                    <a:ext uri="{9D8B030D-6E8A-4147-A177-3AD203B41FA5}">
                      <a16:colId xmlns:a16="http://schemas.microsoft.com/office/drawing/2014/main" xmlns="" val="386320397"/>
                    </a:ext>
                  </a:extLst>
                </a:gridCol>
              </a:tblGrid>
              <a:tr h="4178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142.28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9711438"/>
                  </a:ext>
                </a:extLst>
              </a:tr>
              <a:tr h="485330"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Útiles Escolares de Preprimaria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29.95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7879048"/>
                  </a:ext>
                </a:extLst>
              </a:tr>
              <a:tr h="462987"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Útiles Escolares de Primaria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112.33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3696390"/>
                  </a:ext>
                </a:extLst>
              </a:tr>
            </a:tbl>
          </a:graphicData>
        </a:graphic>
      </p:graphicFrame>
      <p:grpSp>
        <p:nvGrpSpPr>
          <p:cNvPr id="49" name="Grupo 48"/>
          <p:cNvGrpSpPr/>
          <p:nvPr/>
        </p:nvGrpSpPr>
        <p:grpSpPr>
          <a:xfrm>
            <a:off x="5328554" y="4850826"/>
            <a:ext cx="4940440" cy="1443887"/>
            <a:chOff x="5439391" y="4872798"/>
            <a:chExt cx="4940440" cy="1443887"/>
          </a:xfrm>
        </p:grpSpPr>
        <p:sp>
          <p:nvSpPr>
            <p:cNvPr id="45" name="8 Redondear rectángulo de esquina diagonal"/>
            <p:cNvSpPr/>
            <p:nvPr/>
          </p:nvSpPr>
          <p:spPr>
            <a:xfrm>
              <a:off x="5439391" y="4872798"/>
              <a:ext cx="4940440" cy="1443887"/>
            </a:xfrm>
            <a:prstGeom prst="round2Diag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GT" sz="2399" dirty="0"/>
            </a:p>
          </p:txBody>
        </p:sp>
        <p:sp>
          <p:nvSpPr>
            <p:cNvPr id="46" name="TextBox 289">
              <a:extLst>
                <a:ext uri="{FF2B5EF4-FFF2-40B4-BE49-F238E27FC236}">
                  <a16:creationId xmlns:a16="http://schemas.microsoft.com/office/drawing/2014/main" xmlns="" id="{A5B21903-AAD7-43A8-90BF-40FE5DF4CBE2}"/>
                </a:ext>
              </a:extLst>
            </p:cNvPr>
            <p:cNvSpPr txBox="1"/>
            <p:nvPr/>
          </p:nvSpPr>
          <p:spPr>
            <a:xfrm>
              <a:off x="6283438" y="4892505"/>
              <a:ext cx="2627811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GT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¿A quién se entrega?</a:t>
              </a:r>
            </a:p>
          </p:txBody>
        </p:sp>
        <p:sp>
          <p:nvSpPr>
            <p:cNvPr id="47" name="92 Rectángulo"/>
            <p:cNvSpPr/>
            <p:nvPr/>
          </p:nvSpPr>
          <p:spPr>
            <a:xfrm>
              <a:off x="5499011" y="5264394"/>
              <a:ext cx="465241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GT" sz="1200" dirty="0">
                  <a:latin typeface="Arial" panose="020B0604020202020204" pitchFamily="34" charset="0"/>
                  <a:cs typeface="Arial" panose="020B0604020202020204" pitchFamily="34" charset="0"/>
                </a:rPr>
                <a:t>Población Objetivo: </a:t>
              </a:r>
              <a:r>
                <a:rPr lang="es-GT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2,639,657 </a:t>
              </a:r>
              <a:r>
                <a:rPr lang="es-GT" sz="1200" dirty="0">
                  <a:latin typeface="Arial" panose="020B0604020202020204" pitchFamily="34" charset="0"/>
                  <a:cs typeface="Arial" panose="020B0604020202020204" pitchFamily="34" charset="0"/>
                </a:rPr>
                <a:t>de niños y niñas de 6 a 12 años de edad del sector oficial.</a:t>
              </a:r>
            </a:p>
            <a:p>
              <a:r>
                <a:rPr lang="es-GT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GT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GT" sz="1200" dirty="0">
                  <a:latin typeface="Arial" panose="020B0604020202020204" pitchFamily="34" charset="0"/>
                  <a:cs typeface="Arial" panose="020B0604020202020204" pitchFamily="34" charset="0"/>
                </a:rPr>
                <a:t>Población Beneficiada: </a:t>
              </a:r>
              <a:r>
                <a:rPr lang="es-GT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2,639,657 </a:t>
              </a:r>
              <a:r>
                <a:rPr lang="es-GT" sz="1200" dirty="0">
                  <a:latin typeface="Arial" panose="020B0604020202020204" pitchFamily="34" charset="0"/>
                  <a:cs typeface="Arial" panose="020B0604020202020204" pitchFamily="34" charset="0"/>
                </a:rPr>
                <a:t>de niños y niñas de 6 a 12 años de edad del sector oficial.</a:t>
              </a:r>
            </a:p>
          </p:txBody>
        </p:sp>
        <p:pic>
          <p:nvPicPr>
            <p:cNvPr id="48" name="93 Imagen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513" y="4883676"/>
              <a:ext cx="323968" cy="3075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5354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228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GT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838770"/>
              </p:ext>
            </p:extLst>
          </p:nvPr>
        </p:nvGraphicFramePr>
        <p:xfrm>
          <a:off x="600507" y="1490784"/>
          <a:ext cx="5015940" cy="440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144" y="-52567"/>
            <a:ext cx="6914466" cy="1029809"/>
          </a:xfrm>
          <a:noFill/>
        </p:spPr>
        <p:txBody>
          <a:bodyPr>
            <a:normAutofit/>
          </a:bodyPr>
          <a:lstStyle/>
          <a:p>
            <a:pPr algn="ctr"/>
            <a:r>
              <a:rPr lang="es-GT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Valija Didáctica</a:t>
            </a:r>
            <a:endParaRPr lang="es-GT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oogle Shape;1695;p49"/>
          <p:cNvGrpSpPr/>
          <p:nvPr/>
        </p:nvGrpSpPr>
        <p:grpSpPr>
          <a:xfrm>
            <a:off x="2409847" y="283473"/>
            <a:ext cx="567497" cy="544886"/>
            <a:chOff x="3885600" y="2960625"/>
            <a:chExt cx="470600" cy="451850"/>
          </a:xfrm>
        </p:grpSpPr>
        <p:sp>
          <p:nvSpPr>
            <p:cNvPr id="11" name="Google Shape;1696;p49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697;p49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698;p49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699;p49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700;p49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" name="Google Shape;1788;p49"/>
          <p:cNvGrpSpPr/>
          <p:nvPr/>
        </p:nvGrpSpPr>
        <p:grpSpPr>
          <a:xfrm>
            <a:off x="2635575" y="845106"/>
            <a:ext cx="678801" cy="132136"/>
            <a:chOff x="3119425" y="2923100"/>
            <a:chExt cx="562900" cy="109575"/>
          </a:xfrm>
        </p:grpSpPr>
        <p:sp>
          <p:nvSpPr>
            <p:cNvPr id="17" name="Google Shape;1789;p49"/>
            <p:cNvSpPr/>
            <p:nvPr/>
          </p:nvSpPr>
          <p:spPr>
            <a:xfrm>
              <a:off x="3133125" y="2959425"/>
              <a:ext cx="228625" cy="61050"/>
            </a:xfrm>
            <a:custGeom>
              <a:avLst/>
              <a:gdLst/>
              <a:ahLst/>
              <a:cxnLst/>
              <a:rect l="l" t="t" r="r" b="b"/>
              <a:pathLst>
                <a:path w="9145" h="2442" extrusionOk="0">
                  <a:moveTo>
                    <a:pt x="4072" y="119"/>
                  </a:moveTo>
                  <a:cubicBezTo>
                    <a:pt x="5513" y="72"/>
                    <a:pt x="6644" y="24"/>
                    <a:pt x="7763" y="0"/>
                  </a:cubicBezTo>
                  <a:cubicBezTo>
                    <a:pt x="8025" y="0"/>
                    <a:pt x="8311" y="24"/>
                    <a:pt x="8573" y="36"/>
                  </a:cubicBezTo>
                  <a:cubicBezTo>
                    <a:pt x="8835" y="60"/>
                    <a:pt x="8978" y="203"/>
                    <a:pt x="8989" y="477"/>
                  </a:cubicBezTo>
                  <a:cubicBezTo>
                    <a:pt x="9025" y="870"/>
                    <a:pt x="9085" y="1286"/>
                    <a:pt x="9108" y="1691"/>
                  </a:cubicBezTo>
                  <a:cubicBezTo>
                    <a:pt x="9144" y="2263"/>
                    <a:pt x="8978" y="2441"/>
                    <a:pt x="8430" y="2441"/>
                  </a:cubicBezTo>
                  <a:cubicBezTo>
                    <a:pt x="7739" y="2441"/>
                    <a:pt x="7073" y="2382"/>
                    <a:pt x="6382" y="2382"/>
                  </a:cubicBezTo>
                  <a:cubicBezTo>
                    <a:pt x="4941" y="2382"/>
                    <a:pt x="3489" y="2394"/>
                    <a:pt x="2036" y="2405"/>
                  </a:cubicBezTo>
                  <a:cubicBezTo>
                    <a:pt x="1441" y="2405"/>
                    <a:pt x="893" y="2298"/>
                    <a:pt x="417" y="1905"/>
                  </a:cubicBezTo>
                  <a:cubicBezTo>
                    <a:pt x="107" y="1643"/>
                    <a:pt x="0" y="1322"/>
                    <a:pt x="60" y="953"/>
                  </a:cubicBezTo>
                  <a:cubicBezTo>
                    <a:pt x="119" y="620"/>
                    <a:pt x="393" y="429"/>
                    <a:pt x="822" y="381"/>
                  </a:cubicBezTo>
                  <a:cubicBezTo>
                    <a:pt x="2012" y="274"/>
                    <a:pt x="3203" y="191"/>
                    <a:pt x="4072" y="11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1790;p49"/>
            <p:cNvSpPr/>
            <p:nvPr/>
          </p:nvSpPr>
          <p:spPr>
            <a:xfrm>
              <a:off x="3369750" y="2961500"/>
              <a:ext cx="267925" cy="49150"/>
            </a:xfrm>
            <a:custGeom>
              <a:avLst/>
              <a:gdLst/>
              <a:ahLst/>
              <a:cxnLst/>
              <a:rect l="l" t="t" r="r" b="b"/>
              <a:pathLst>
                <a:path w="10717" h="1966" extrusionOk="0">
                  <a:moveTo>
                    <a:pt x="96" y="1941"/>
                  </a:moveTo>
                  <a:cubicBezTo>
                    <a:pt x="60" y="1382"/>
                    <a:pt x="36" y="882"/>
                    <a:pt x="1" y="358"/>
                  </a:cubicBezTo>
                  <a:cubicBezTo>
                    <a:pt x="465" y="191"/>
                    <a:pt x="917" y="227"/>
                    <a:pt x="1346" y="191"/>
                  </a:cubicBezTo>
                  <a:cubicBezTo>
                    <a:pt x="2299" y="132"/>
                    <a:pt x="3251" y="108"/>
                    <a:pt x="4204" y="84"/>
                  </a:cubicBezTo>
                  <a:cubicBezTo>
                    <a:pt x="6120" y="48"/>
                    <a:pt x="8037" y="25"/>
                    <a:pt x="9978" y="1"/>
                  </a:cubicBezTo>
                  <a:cubicBezTo>
                    <a:pt x="10395" y="1"/>
                    <a:pt x="10419" y="48"/>
                    <a:pt x="10526" y="441"/>
                  </a:cubicBezTo>
                  <a:cubicBezTo>
                    <a:pt x="10538" y="537"/>
                    <a:pt x="10573" y="608"/>
                    <a:pt x="10585" y="703"/>
                  </a:cubicBezTo>
                  <a:cubicBezTo>
                    <a:pt x="10716" y="1620"/>
                    <a:pt x="10585" y="1787"/>
                    <a:pt x="9657" y="1810"/>
                  </a:cubicBezTo>
                  <a:cubicBezTo>
                    <a:pt x="8728" y="1834"/>
                    <a:pt x="7787" y="1810"/>
                    <a:pt x="6847" y="1810"/>
                  </a:cubicBezTo>
                  <a:cubicBezTo>
                    <a:pt x="6644" y="1810"/>
                    <a:pt x="6442" y="1834"/>
                    <a:pt x="6240" y="1834"/>
                  </a:cubicBezTo>
                  <a:cubicBezTo>
                    <a:pt x="4656" y="1858"/>
                    <a:pt x="3072" y="1894"/>
                    <a:pt x="1489" y="1918"/>
                  </a:cubicBezTo>
                  <a:cubicBezTo>
                    <a:pt x="1215" y="1918"/>
                    <a:pt x="917" y="1953"/>
                    <a:pt x="632" y="1965"/>
                  </a:cubicBezTo>
                  <a:cubicBezTo>
                    <a:pt x="441" y="1965"/>
                    <a:pt x="275" y="1941"/>
                    <a:pt x="96" y="19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791;p49"/>
            <p:cNvSpPr/>
            <p:nvPr/>
          </p:nvSpPr>
          <p:spPr>
            <a:xfrm>
              <a:off x="3152175" y="2937400"/>
              <a:ext cx="241125" cy="22350"/>
            </a:xfrm>
            <a:custGeom>
              <a:avLst/>
              <a:gdLst/>
              <a:ahLst/>
              <a:cxnLst/>
              <a:rect l="l" t="t" r="r" b="b"/>
              <a:pathLst>
                <a:path w="9645" h="894" extrusionOk="0">
                  <a:moveTo>
                    <a:pt x="5334" y="60"/>
                  </a:moveTo>
                  <a:cubicBezTo>
                    <a:pt x="6287" y="36"/>
                    <a:pt x="7239" y="0"/>
                    <a:pt x="8192" y="12"/>
                  </a:cubicBezTo>
                  <a:cubicBezTo>
                    <a:pt x="8501" y="12"/>
                    <a:pt x="8823" y="107"/>
                    <a:pt x="9144" y="179"/>
                  </a:cubicBezTo>
                  <a:cubicBezTo>
                    <a:pt x="9263" y="203"/>
                    <a:pt x="9394" y="298"/>
                    <a:pt x="9466" y="405"/>
                  </a:cubicBezTo>
                  <a:cubicBezTo>
                    <a:pt x="9644" y="608"/>
                    <a:pt x="9573" y="798"/>
                    <a:pt x="9299" y="834"/>
                  </a:cubicBezTo>
                  <a:cubicBezTo>
                    <a:pt x="9001" y="858"/>
                    <a:pt x="8739" y="869"/>
                    <a:pt x="8430" y="715"/>
                  </a:cubicBezTo>
                  <a:cubicBezTo>
                    <a:pt x="8096" y="548"/>
                    <a:pt x="7668" y="500"/>
                    <a:pt x="7299" y="500"/>
                  </a:cubicBezTo>
                  <a:cubicBezTo>
                    <a:pt x="5846" y="548"/>
                    <a:pt x="4406" y="619"/>
                    <a:pt x="2965" y="703"/>
                  </a:cubicBezTo>
                  <a:cubicBezTo>
                    <a:pt x="2120" y="739"/>
                    <a:pt x="1262" y="798"/>
                    <a:pt x="417" y="858"/>
                  </a:cubicBezTo>
                  <a:cubicBezTo>
                    <a:pt x="274" y="881"/>
                    <a:pt x="95" y="893"/>
                    <a:pt x="48" y="679"/>
                  </a:cubicBezTo>
                  <a:cubicBezTo>
                    <a:pt x="0" y="465"/>
                    <a:pt x="167" y="369"/>
                    <a:pt x="334" y="322"/>
                  </a:cubicBezTo>
                  <a:cubicBezTo>
                    <a:pt x="512" y="286"/>
                    <a:pt x="703" y="262"/>
                    <a:pt x="881" y="262"/>
                  </a:cubicBezTo>
                  <a:cubicBezTo>
                    <a:pt x="1858" y="238"/>
                    <a:pt x="2858" y="238"/>
                    <a:pt x="3846" y="203"/>
                  </a:cubicBezTo>
                  <a:cubicBezTo>
                    <a:pt x="4334" y="191"/>
                    <a:pt x="4822" y="143"/>
                    <a:pt x="5310" y="119"/>
                  </a:cubicBezTo>
                  <a:cubicBezTo>
                    <a:pt x="5334" y="107"/>
                    <a:pt x="5334" y="72"/>
                    <a:pt x="5334" y="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1792;p49"/>
            <p:cNvSpPr/>
            <p:nvPr/>
          </p:nvSpPr>
          <p:spPr>
            <a:xfrm>
              <a:off x="3643600" y="2963000"/>
              <a:ext cx="19675" cy="39900"/>
            </a:xfrm>
            <a:custGeom>
              <a:avLst/>
              <a:gdLst/>
              <a:ahLst/>
              <a:cxnLst/>
              <a:rect l="l" t="t" r="r" b="b"/>
              <a:pathLst>
                <a:path w="787" h="1596" extrusionOk="0">
                  <a:moveTo>
                    <a:pt x="96" y="1584"/>
                  </a:moveTo>
                  <a:cubicBezTo>
                    <a:pt x="60" y="1000"/>
                    <a:pt x="36" y="500"/>
                    <a:pt x="0" y="0"/>
                  </a:cubicBezTo>
                  <a:cubicBezTo>
                    <a:pt x="453" y="0"/>
                    <a:pt x="536" y="60"/>
                    <a:pt x="655" y="524"/>
                  </a:cubicBezTo>
                  <a:cubicBezTo>
                    <a:pt x="786" y="1036"/>
                    <a:pt x="739" y="1393"/>
                    <a:pt x="453" y="1536"/>
                  </a:cubicBezTo>
                  <a:cubicBezTo>
                    <a:pt x="346" y="1596"/>
                    <a:pt x="215" y="1584"/>
                    <a:pt x="96" y="1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793;p49"/>
            <p:cNvSpPr/>
            <p:nvPr/>
          </p:nvSpPr>
          <p:spPr>
            <a:xfrm>
              <a:off x="3119425" y="2923100"/>
              <a:ext cx="562900" cy="109575"/>
            </a:xfrm>
            <a:custGeom>
              <a:avLst/>
              <a:gdLst/>
              <a:ahLst/>
              <a:cxnLst/>
              <a:rect l="l" t="t" r="r" b="b"/>
              <a:pathLst>
                <a:path w="22516" h="4383" extrusionOk="0">
                  <a:moveTo>
                    <a:pt x="22146" y="1715"/>
                  </a:moveTo>
                  <a:cubicBezTo>
                    <a:pt x="21884" y="1072"/>
                    <a:pt x="21348" y="1001"/>
                    <a:pt x="20884" y="1001"/>
                  </a:cubicBezTo>
                  <a:lnTo>
                    <a:pt x="19455" y="1001"/>
                  </a:lnTo>
                  <a:cubicBezTo>
                    <a:pt x="18550" y="1001"/>
                    <a:pt x="17777" y="1001"/>
                    <a:pt x="17003" y="1013"/>
                  </a:cubicBezTo>
                  <a:cubicBezTo>
                    <a:pt x="16133" y="1037"/>
                    <a:pt x="15252" y="1060"/>
                    <a:pt x="14407" y="1096"/>
                  </a:cubicBezTo>
                  <a:lnTo>
                    <a:pt x="13978" y="1108"/>
                  </a:lnTo>
                  <a:cubicBezTo>
                    <a:pt x="13574" y="1120"/>
                    <a:pt x="13169" y="1132"/>
                    <a:pt x="12776" y="1168"/>
                  </a:cubicBezTo>
                  <a:cubicBezTo>
                    <a:pt x="12395" y="1180"/>
                    <a:pt x="12038" y="1191"/>
                    <a:pt x="11669" y="1215"/>
                  </a:cubicBezTo>
                  <a:cubicBezTo>
                    <a:pt x="11609" y="1215"/>
                    <a:pt x="11550" y="1191"/>
                    <a:pt x="11490" y="1180"/>
                  </a:cubicBezTo>
                  <a:lnTo>
                    <a:pt x="11490" y="1180"/>
                  </a:lnTo>
                  <a:cubicBezTo>
                    <a:pt x="11478" y="775"/>
                    <a:pt x="11204" y="537"/>
                    <a:pt x="11014" y="394"/>
                  </a:cubicBezTo>
                  <a:cubicBezTo>
                    <a:pt x="10669" y="144"/>
                    <a:pt x="10252" y="1"/>
                    <a:pt x="9811" y="1"/>
                  </a:cubicBezTo>
                  <a:lnTo>
                    <a:pt x="9764" y="1"/>
                  </a:lnTo>
                  <a:cubicBezTo>
                    <a:pt x="9526" y="1"/>
                    <a:pt x="9299" y="1"/>
                    <a:pt x="9061" y="25"/>
                  </a:cubicBezTo>
                  <a:cubicBezTo>
                    <a:pt x="8252" y="37"/>
                    <a:pt x="7418" y="37"/>
                    <a:pt x="6573" y="108"/>
                  </a:cubicBezTo>
                  <a:lnTo>
                    <a:pt x="6132" y="156"/>
                  </a:lnTo>
                  <a:cubicBezTo>
                    <a:pt x="5168" y="227"/>
                    <a:pt x="4180" y="322"/>
                    <a:pt x="3203" y="322"/>
                  </a:cubicBezTo>
                  <a:cubicBezTo>
                    <a:pt x="2822" y="322"/>
                    <a:pt x="2489" y="298"/>
                    <a:pt x="2156" y="287"/>
                  </a:cubicBezTo>
                  <a:lnTo>
                    <a:pt x="2048" y="287"/>
                  </a:lnTo>
                  <a:cubicBezTo>
                    <a:pt x="1894" y="287"/>
                    <a:pt x="1715" y="322"/>
                    <a:pt x="1501" y="358"/>
                  </a:cubicBezTo>
                  <a:cubicBezTo>
                    <a:pt x="917" y="501"/>
                    <a:pt x="786" y="679"/>
                    <a:pt x="786" y="1275"/>
                  </a:cubicBezTo>
                  <a:cubicBezTo>
                    <a:pt x="786" y="1311"/>
                    <a:pt x="786" y="1358"/>
                    <a:pt x="774" y="1394"/>
                  </a:cubicBezTo>
                  <a:lnTo>
                    <a:pt x="774" y="1394"/>
                  </a:lnTo>
                  <a:cubicBezTo>
                    <a:pt x="774" y="1394"/>
                    <a:pt x="763" y="1406"/>
                    <a:pt x="763" y="1418"/>
                  </a:cubicBezTo>
                  <a:cubicBezTo>
                    <a:pt x="346" y="1692"/>
                    <a:pt x="84" y="2061"/>
                    <a:pt x="48" y="2465"/>
                  </a:cubicBezTo>
                  <a:cubicBezTo>
                    <a:pt x="1" y="2858"/>
                    <a:pt x="167" y="3275"/>
                    <a:pt x="489" y="3620"/>
                  </a:cubicBezTo>
                  <a:cubicBezTo>
                    <a:pt x="905" y="4049"/>
                    <a:pt x="1429" y="4287"/>
                    <a:pt x="1989" y="4323"/>
                  </a:cubicBezTo>
                  <a:cubicBezTo>
                    <a:pt x="2548" y="4347"/>
                    <a:pt x="3120" y="4382"/>
                    <a:pt x="3703" y="4382"/>
                  </a:cubicBezTo>
                  <a:cubicBezTo>
                    <a:pt x="3977" y="4382"/>
                    <a:pt x="4227" y="4382"/>
                    <a:pt x="4465" y="4370"/>
                  </a:cubicBezTo>
                  <a:cubicBezTo>
                    <a:pt x="5346" y="4323"/>
                    <a:pt x="6144" y="4311"/>
                    <a:pt x="6918" y="4311"/>
                  </a:cubicBezTo>
                  <a:cubicBezTo>
                    <a:pt x="7692" y="4311"/>
                    <a:pt x="8442" y="4323"/>
                    <a:pt x="9156" y="4370"/>
                  </a:cubicBezTo>
                  <a:lnTo>
                    <a:pt x="9299" y="4370"/>
                  </a:lnTo>
                  <a:cubicBezTo>
                    <a:pt x="9490" y="4370"/>
                    <a:pt x="9752" y="4335"/>
                    <a:pt x="9966" y="4108"/>
                  </a:cubicBezTo>
                  <a:cubicBezTo>
                    <a:pt x="10026" y="4073"/>
                    <a:pt x="10145" y="4025"/>
                    <a:pt x="10299" y="4025"/>
                  </a:cubicBezTo>
                  <a:cubicBezTo>
                    <a:pt x="10883" y="3989"/>
                    <a:pt x="11454" y="3966"/>
                    <a:pt x="12026" y="3942"/>
                  </a:cubicBezTo>
                  <a:cubicBezTo>
                    <a:pt x="12728" y="3930"/>
                    <a:pt x="13443" y="3930"/>
                    <a:pt x="14145" y="3918"/>
                  </a:cubicBezTo>
                  <a:cubicBezTo>
                    <a:pt x="14657" y="3918"/>
                    <a:pt x="15181" y="3906"/>
                    <a:pt x="15717" y="3906"/>
                  </a:cubicBezTo>
                  <a:cubicBezTo>
                    <a:pt x="15883" y="3906"/>
                    <a:pt x="16050" y="3882"/>
                    <a:pt x="16205" y="3870"/>
                  </a:cubicBezTo>
                  <a:cubicBezTo>
                    <a:pt x="16384" y="3858"/>
                    <a:pt x="16586" y="3847"/>
                    <a:pt x="16765" y="3847"/>
                  </a:cubicBezTo>
                  <a:cubicBezTo>
                    <a:pt x="16884" y="3847"/>
                    <a:pt x="16979" y="3847"/>
                    <a:pt x="17086" y="3858"/>
                  </a:cubicBezTo>
                  <a:cubicBezTo>
                    <a:pt x="17443" y="3906"/>
                    <a:pt x="17812" y="3918"/>
                    <a:pt x="18229" y="3918"/>
                  </a:cubicBezTo>
                  <a:cubicBezTo>
                    <a:pt x="18920" y="3918"/>
                    <a:pt x="19598" y="3858"/>
                    <a:pt x="20277" y="3811"/>
                  </a:cubicBezTo>
                  <a:cubicBezTo>
                    <a:pt x="20646" y="3787"/>
                    <a:pt x="21015" y="3751"/>
                    <a:pt x="21384" y="3739"/>
                  </a:cubicBezTo>
                  <a:cubicBezTo>
                    <a:pt x="21587" y="3727"/>
                    <a:pt x="21825" y="3608"/>
                    <a:pt x="21968" y="3454"/>
                  </a:cubicBezTo>
                  <a:cubicBezTo>
                    <a:pt x="22515" y="2846"/>
                    <a:pt x="22337" y="2180"/>
                    <a:pt x="22146" y="1715"/>
                  </a:cubicBezTo>
                  <a:close/>
                  <a:moveTo>
                    <a:pt x="11026" y="3323"/>
                  </a:moveTo>
                  <a:cubicBezTo>
                    <a:pt x="10883" y="3335"/>
                    <a:pt x="10752" y="3335"/>
                    <a:pt x="10597" y="3335"/>
                  </a:cubicBezTo>
                  <a:lnTo>
                    <a:pt x="10549" y="3335"/>
                  </a:lnTo>
                  <a:cubicBezTo>
                    <a:pt x="10466" y="3335"/>
                    <a:pt x="10359" y="3335"/>
                    <a:pt x="10276" y="3323"/>
                  </a:cubicBezTo>
                  <a:lnTo>
                    <a:pt x="10228" y="3323"/>
                  </a:lnTo>
                  <a:lnTo>
                    <a:pt x="10157" y="2001"/>
                  </a:lnTo>
                  <a:cubicBezTo>
                    <a:pt x="10454" y="1906"/>
                    <a:pt x="10752" y="1906"/>
                    <a:pt x="11026" y="1894"/>
                  </a:cubicBezTo>
                  <a:cubicBezTo>
                    <a:pt x="11133" y="1894"/>
                    <a:pt x="11240" y="1894"/>
                    <a:pt x="11323" y="1882"/>
                  </a:cubicBezTo>
                  <a:cubicBezTo>
                    <a:pt x="12276" y="1822"/>
                    <a:pt x="13228" y="1787"/>
                    <a:pt x="14181" y="1775"/>
                  </a:cubicBezTo>
                  <a:cubicBezTo>
                    <a:pt x="15872" y="1739"/>
                    <a:pt x="17657" y="1715"/>
                    <a:pt x="19955" y="1680"/>
                  </a:cubicBezTo>
                  <a:lnTo>
                    <a:pt x="20003" y="1680"/>
                  </a:lnTo>
                  <a:cubicBezTo>
                    <a:pt x="20277" y="1680"/>
                    <a:pt x="20277" y="1680"/>
                    <a:pt x="20360" y="2013"/>
                  </a:cubicBezTo>
                  <a:cubicBezTo>
                    <a:pt x="20396" y="2096"/>
                    <a:pt x="20408" y="2180"/>
                    <a:pt x="20408" y="2251"/>
                  </a:cubicBezTo>
                  <a:cubicBezTo>
                    <a:pt x="20467" y="2632"/>
                    <a:pt x="20467" y="2918"/>
                    <a:pt x="20360" y="3037"/>
                  </a:cubicBezTo>
                  <a:cubicBezTo>
                    <a:pt x="20277" y="3144"/>
                    <a:pt x="20063" y="3192"/>
                    <a:pt x="19622" y="3204"/>
                  </a:cubicBezTo>
                  <a:cubicBezTo>
                    <a:pt x="19301" y="3204"/>
                    <a:pt x="18979" y="3216"/>
                    <a:pt x="18670" y="3216"/>
                  </a:cubicBezTo>
                  <a:lnTo>
                    <a:pt x="17777" y="3216"/>
                  </a:lnTo>
                  <a:lnTo>
                    <a:pt x="16884" y="3216"/>
                  </a:lnTo>
                  <a:lnTo>
                    <a:pt x="16800" y="3216"/>
                  </a:lnTo>
                  <a:cubicBezTo>
                    <a:pt x="16681" y="3216"/>
                    <a:pt x="16562" y="3216"/>
                    <a:pt x="16443" y="3227"/>
                  </a:cubicBezTo>
                  <a:cubicBezTo>
                    <a:pt x="16360" y="3227"/>
                    <a:pt x="16264" y="3227"/>
                    <a:pt x="16181" y="3251"/>
                  </a:cubicBezTo>
                  <a:lnTo>
                    <a:pt x="14324" y="3275"/>
                  </a:lnTo>
                  <a:cubicBezTo>
                    <a:pt x="13347" y="3299"/>
                    <a:pt x="12383" y="3311"/>
                    <a:pt x="11419" y="3335"/>
                  </a:cubicBezTo>
                  <a:cubicBezTo>
                    <a:pt x="11323" y="3311"/>
                    <a:pt x="11180" y="3323"/>
                    <a:pt x="11026" y="3323"/>
                  </a:cubicBezTo>
                  <a:close/>
                  <a:moveTo>
                    <a:pt x="6918" y="3680"/>
                  </a:moveTo>
                  <a:lnTo>
                    <a:pt x="6847" y="3680"/>
                  </a:lnTo>
                  <a:cubicBezTo>
                    <a:pt x="5668" y="3680"/>
                    <a:pt x="4477" y="3692"/>
                    <a:pt x="3322" y="3692"/>
                  </a:cubicBezTo>
                  <a:lnTo>
                    <a:pt x="2537" y="3692"/>
                  </a:lnTo>
                  <a:cubicBezTo>
                    <a:pt x="1894" y="3692"/>
                    <a:pt x="1429" y="3549"/>
                    <a:pt x="1048" y="3227"/>
                  </a:cubicBezTo>
                  <a:cubicBezTo>
                    <a:pt x="774" y="3013"/>
                    <a:pt x="691" y="2739"/>
                    <a:pt x="751" y="2418"/>
                  </a:cubicBezTo>
                  <a:cubicBezTo>
                    <a:pt x="786" y="2156"/>
                    <a:pt x="1001" y="2013"/>
                    <a:pt x="1370" y="1965"/>
                  </a:cubicBezTo>
                  <a:cubicBezTo>
                    <a:pt x="2251" y="1894"/>
                    <a:pt x="3132" y="1799"/>
                    <a:pt x="3882" y="1739"/>
                  </a:cubicBezTo>
                  <a:lnTo>
                    <a:pt x="4620" y="1692"/>
                  </a:lnTo>
                  <a:lnTo>
                    <a:pt x="5632" y="1656"/>
                  </a:lnTo>
                  <a:cubicBezTo>
                    <a:pt x="6608" y="1620"/>
                    <a:pt x="7454" y="1596"/>
                    <a:pt x="8311" y="1561"/>
                  </a:cubicBezTo>
                  <a:lnTo>
                    <a:pt x="8394" y="1561"/>
                  </a:lnTo>
                  <a:cubicBezTo>
                    <a:pt x="8585" y="1561"/>
                    <a:pt x="8799" y="1584"/>
                    <a:pt x="8990" y="1596"/>
                  </a:cubicBezTo>
                  <a:lnTo>
                    <a:pt x="9109" y="1608"/>
                  </a:lnTo>
                  <a:cubicBezTo>
                    <a:pt x="9287" y="1632"/>
                    <a:pt x="9371" y="1715"/>
                    <a:pt x="9395" y="1906"/>
                  </a:cubicBezTo>
                  <a:cubicBezTo>
                    <a:pt x="9406" y="2073"/>
                    <a:pt x="9418" y="2251"/>
                    <a:pt x="9430" y="2418"/>
                  </a:cubicBezTo>
                  <a:cubicBezTo>
                    <a:pt x="9466" y="2656"/>
                    <a:pt x="9478" y="2894"/>
                    <a:pt x="9490" y="3132"/>
                  </a:cubicBezTo>
                  <a:cubicBezTo>
                    <a:pt x="9514" y="3382"/>
                    <a:pt x="9478" y="3525"/>
                    <a:pt x="9406" y="3608"/>
                  </a:cubicBezTo>
                  <a:cubicBezTo>
                    <a:pt x="9335" y="3680"/>
                    <a:pt x="9180" y="3727"/>
                    <a:pt x="8954" y="3727"/>
                  </a:cubicBezTo>
                  <a:cubicBezTo>
                    <a:pt x="8621" y="3727"/>
                    <a:pt x="8275" y="3704"/>
                    <a:pt x="7942" y="3692"/>
                  </a:cubicBezTo>
                  <a:cubicBezTo>
                    <a:pt x="7621" y="3692"/>
                    <a:pt x="7263" y="3680"/>
                    <a:pt x="6918" y="3680"/>
                  </a:cubicBezTo>
                  <a:close/>
                  <a:moveTo>
                    <a:pt x="8728" y="918"/>
                  </a:moveTo>
                  <a:lnTo>
                    <a:pt x="8609" y="918"/>
                  </a:lnTo>
                  <a:cubicBezTo>
                    <a:pt x="7311" y="953"/>
                    <a:pt x="6001" y="1013"/>
                    <a:pt x="4715" y="1096"/>
                  </a:cubicBezTo>
                  <a:lnTo>
                    <a:pt x="4263" y="1120"/>
                  </a:lnTo>
                  <a:cubicBezTo>
                    <a:pt x="3739" y="1156"/>
                    <a:pt x="3215" y="1180"/>
                    <a:pt x="2691" y="1227"/>
                  </a:cubicBezTo>
                  <a:cubicBezTo>
                    <a:pt x="2370" y="1239"/>
                    <a:pt x="2025" y="1275"/>
                    <a:pt x="1703" y="1287"/>
                  </a:cubicBezTo>
                  <a:lnTo>
                    <a:pt x="1667" y="1287"/>
                  </a:lnTo>
                  <a:lnTo>
                    <a:pt x="1572" y="1287"/>
                  </a:lnTo>
                  <a:cubicBezTo>
                    <a:pt x="1489" y="1287"/>
                    <a:pt x="1489" y="1275"/>
                    <a:pt x="1477" y="1227"/>
                  </a:cubicBezTo>
                  <a:cubicBezTo>
                    <a:pt x="1453" y="1168"/>
                    <a:pt x="1441" y="1096"/>
                    <a:pt x="1655" y="1049"/>
                  </a:cubicBezTo>
                  <a:cubicBezTo>
                    <a:pt x="1834" y="1001"/>
                    <a:pt x="2025" y="989"/>
                    <a:pt x="2167" y="989"/>
                  </a:cubicBezTo>
                  <a:cubicBezTo>
                    <a:pt x="2584" y="977"/>
                    <a:pt x="3025" y="977"/>
                    <a:pt x="3441" y="953"/>
                  </a:cubicBezTo>
                  <a:cubicBezTo>
                    <a:pt x="4001" y="941"/>
                    <a:pt x="4573" y="941"/>
                    <a:pt x="5132" y="918"/>
                  </a:cubicBezTo>
                  <a:cubicBezTo>
                    <a:pt x="5477" y="894"/>
                    <a:pt x="5835" y="882"/>
                    <a:pt x="6156" y="858"/>
                  </a:cubicBezTo>
                  <a:cubicBezTo>
                    <a:pt x="6311" y="834"/>
                    <a:pt x="6454" y="834"/>
                    <a:pt x="6608" y="822"/>
                  </a:cubicBezTo>
                  <a:lnTo>
                    <a:pt x="6751" y="810"/>
                  </a:lnTo>
                  <a:lnTo>
                    <a:pt x="6751" y="751"/>
                  </a:lnTo>
                  <a:cubicBezTo>
                    <a:pt x="6966" y="751"/>
                    <a:pt x="7192" y="739"/>
                    <a:pt x="7394" y="739"/>
                  </a:cubicBezTo>
                  <a:cubicBezTo>
                    <a:pt x="8025" y="715"/>
                    <a:pt x="8680" y="703"/>
                    <a:pt x="9311" y="703"/>
                  </a:cubicBezTo>
                  <a:lnTo>
                    <a:pt x="9454" y="703"/>
                  </a:lnTo>
                  <a:cubicBezTo>
                    <a:pt x="9728" y="703"/>
                    <a:pt x="10014" y="775"/>
                    <a:pt x="10299" y="834"/>
                  </a:cubicBezTo>
                  <a:lnTo>
                    <a:pt x="10371" y="858"/>
                  </a:lnTo>
                  <a:cubicBezTo>
                    <a:pt x="10442" y="870"/>
                    <a:pt x="10549" y="941"/>
                    <a:pt x="10621" y="1037"/>
                  </a:cubicBezTo>
                  <a:cubicBezTo>
                    <a:pt x="10680" y="1096"/>
                    <a:pt x="10704" y="1156"/>
                    <a:pt x="10680" y="1168"/>
                  </a:cubicBezTo>
                  <a:cubicBezTo>
                    <a:pt x="10669" y="1180"/>
                    <a:pt x="10645" y="1215"/>
                    <a:pt x="10561" y="1215"/>
                  </a:cubicBezTo>
                  <a:cubicBezTo>
                    <a:pt x="10466" y="1227"/>
                    <a:pt x="10359" y="1227"/>
                    <a:pt x="10264" y="1227"/>
                  </a:cubicBezTo>
                  <a:cubicBezTo>
                    <a:pt x="10073" y="1227"/>
                    <a:pt x="9930" y="1191"/>
                    <a:pt x="9764" y="1108"/>
                  </a:cubicBezTo>
                  <a:cubicBezTo>
                    <a:pt x="9537" y="989"/>
                    <a:pt x="9168" y="918"/>
                    <a:pt x="8728" y="918"/>
                  </a:cubicBezTo>
                  <a:close/>
                  <a:moveTo>
                    <a:pt x="21479" y="2180"/>
                  </a:moveTo>
                  <a:cubicBezTo>
                    <a:pt x="21563" y="2489"/>
                    <a:pt x="21610" y="2894"/>
                    <a:pt x="21348" y="3013"/>
                  </a:cubicBezTo>
                  <a:cubicBezTo>
                    <a:pt x="21313" y="3025"/>
                    <a:pt x="21253" y="3025"/>
                    <a:pt x="21194" y="3025"/>
                  </a:cubicBezTo>
                  <a:lnTo>
                    <a:pt x="21122" y="1763"/>
                  </a:lnTo>
                  <a:cubicBezTo>
                    <a:pt x="21348" y="1763"/>
                    <a:pt x="21372" y="1822"/>
                    <a:pt x="21479" y="2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67D0DB10-AE31-47D2-A485-453D2186D26D}"/>
              </a:ext>
            </a:extLst>
          </p:cNvPr>
          <p:cNvSpPr txBox="1">
            <a:spLocks/>
          </p:cNvSpPr>
          <p:nvPr/>
        </p:nvSpPr>
        <p:spPr>
          <a:xfrm>
            <a:off x="3274812" y="674088"/>
            <a:ext cx="4797770" cy="3085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(cifras expresadas en millones de Quetzales)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6539863" y="2658725"/>
            <a:ext cx="239111" cy="2312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GT" sz="1100">
              <a:solidFill>
                <a:schemeClr val="tx1"/>
              </a:solidFill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6549099" y="3101924"/>
            <a:ext cx="216775" cy="20363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GT" sz="110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013579"/>
              </p:ext>
            </p:extLst>
          </p:nvPr>
        </p:nvGraphicFramePr>
        <p:xfrm>
          <a:off x="6863575" y="2011156"/>
          <a:ext cx="4662142" cy="1434007"/>
        </p:xfrm>
        <a:graphic>
          <a:graphicData uri="http://schemas.openxmlformats.org/drawingml/2006/table">
            <a:tbl>
              <a:tblPr/>
              <a:tblGrid>
                <a:gridCol w="3606800">
                  <a:extLst>
                    <a:ext uri="{9D8B030D-6E8A-4147-A177-3AD203B41FA5}">
                      <a16:colId xmlns:a16="http://schemas.microsoft.com/office/drawing/2014/main" xmlns="" val="1840272111"/>
                    </a:ext>
                  </a:extLst>
                </a:gridCol>
                <a:gridCol w="1055342">
                  <a:extLst>
                    <a:ext uri="{9D8B030D-6E8A-4147-A177-3AD203B41FA5}">
                      <a16:colId xmlns:a16="http://schemas.microsoft.com/office/drawing/2014/main" xmlns="" val="24384033"/>
                    </a:ext>
                  </a:extLst>
                </a:gridCol>
              </a:tblGrid>
              <a:tr h="559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52.21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1207546"/>
                  </a:ext>
                </a:extLst>
              </a:tr>
              <a:tr h="4537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Valija Didáctica de Preprimaria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2086377"/>
                  </a:ext>
                </a:extLst>
              </a:tr>
              <a:tr h="4207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Valija Didáctica de Primaria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42.84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5775594"/>
                  </a:ext>
                </a:extLst>
              </a:tr>
            </a:tbl>
          </a:graphicData>
        </a:graphic>
      </p:graphicFrame>
      <p:sp>
        <p:nvSpPr>
          <p:cNvPr id="25" name="8 Redondear rectángulo de esquina diagonal"/>
          <p:cNvSpPr/>
          <p:nvPr/>
        </p:nvSpPr>
        <p:spPr>
          <a:xfrm>
            <a:off x="5228795" y="4667499"/>
            <a:ext cx="5158905" cy="1622465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sz="2399" dirty="0"/>
          </a:p>
        </p:txBody>
      </p:sp>
      <p:sp>
        <p:nvSpPr>
          <p:cNvPr id="26" name="TextBox 289">
            <a:extLst>
              <a:ext uri="{FF2B5EF4-FFF2-40B4-BE49-F238E27FC236}">
                <a16:creationId xmlns:a16="http://schemas.microsoft.com/office/drawing/2014/main" xmlns="" id="{A5B21903-AAD7-43A8-90BF-40FE5DF4CBE2}"/>
              </a:ext>
            </a:extLst>
          </p:cNvPr>
          <p:cNvSpPr txBox="1"/>
          <p:nvPr/>
        </p:nvSpPr>
        <p:spPr>
          <a:xfrm>
            <a:off x="6072842" y="4764583"/>
            <a:ext cx="227723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G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¿A quién se entrega?</a:t>
            </a:r>
          </a:p>
        </p:txBody>
      </p:sp>
      <p:sp>
        <p:nvSpPr>
          <p:cNvPr id="27" name="92 Rectángulo"/>
          <p:cNvSpPr/>
          <p:nvPr/>
        </p:nvSpPr>
        <p:spPr>
          <a:xfrm>
            <a:off x="5288415" y="5136472"/>
            <a:ext cx="51117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200" dirty="0">
                <a:latin typeface="Arial" panose="020B0604020202020204" pitchFamily="34" charset="0"/>
                <a:cs typeface="Arial" panose="020B0604020202020204" pitchFamily="34" charset="0"/>
              </a:rPr>
              <a:t>Población Objetivo: </a:t>
            </a:r>
            <a:r>
              <a:rPr lang="es-GT" sz="1200" b="1" dirty="0">
                <a:latin typeface="Arial" panose="020B0604020202020204" pitchFamily="34" charset="0"/>
                <a:cs typeface="Arial" panose="020B0604020202020204" pitchFamily="34" charset="0"/>
              </a:rPr>
              <a:t>118,641 </a:t>
            </a:r>
            <a:r>
              <a:rPr lang="es-GT" sz="1200" dirty="0">
                <a:latin typeface="Arial" panose="020B0604020202020204" pitchFamily="34" charset="0"/>
                <a:cs typeface="Arial" panose="020B0604020202020204" pitchFamily="34" charset="0"/>
              </a:rPr>
              <a:t>docentes de los niveles de educación preprimaria y primaria.</a:t>
            </a:r>
          </a:p>
          <a:p>
            <a:r>
              <a:rPr lang="es-G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G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12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 </a:t>
            </a:r>
            <a:r>
              <a:rPr lang="es-GT" sz="1200" b="1" dirty="0">
                <a:latin typeface="Arial" panose="020B0604020202020204" pitchFamily="34" charset="0"/>
                <a:cs typeface="Arial" panose="020B0604020202020204" pitchFamily="34" charset="0"/>
              </a:rPr>
              <a:t>118,641 </a:t>
            </a:r>
            <a:r>
              <a:rPr lang="es-GT" sz="1200" dirty="0">
                <a:latin typeface="Arial" panose="020B0604020202020204" pitchFamily="34" charset="0"/>
                <a:cs typeface="Arial" panose="020B0604020202020204" pitchFamily="34" charset="0"/>
              </a:rPr>
              <a:t>docentes de los niveles de educación preprimaria y primaria.</a:t>
            </a:r>
          </a:p>
        </p:txBody>
      </p:sp>
      <p:pic>
        <p:nvPicPr>
          <p:cNvPr id="28" name="93 Imagen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916" y="4755754"/>
            <a:ext cx="384923" cy="30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05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GT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740656"/>
              </p:ext>
            </p:extLst>
          </p:nvPr>
        </p:nvGraphicFramePr>
        <p:xfrm>
          <a:off x="193965" y="1097780"/>
          <a:ext cx="6944254" cy="5258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701294"/>
              </p:ext>
            </p:extLst>
          </p:nvPr>
        </p:nvGraphicFramePr>
        <p:xfrm>
          <a:off x="108955" y="1345603"/>
          <a:ext cx="5110869" cy="4362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595" y="-11418"/>
            <a:ext cx="5479764" cy="1029809"/>
          </a:xfrm>
          <a:noFill/>
        </p:spPr>
        <p:txBody>
          <a:bodyPr>
            <a:normAutofit/>
          </a:bodyPr>
          <a:lstStyle/>
          <a:p>
            <a:pPr algn="ctr"/>
            <a:r>
              <a:rPr lang="es-GT" sz="2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Gratuidad de la Educación</a:t>
            </a:r>
            <a:endParaRPr lang="es-GT" sz="29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oogle Shape;1659;p49"/>
          <p:cNvGrpSpPr/>
          <p:nvPr/>
        </p:nvGrpSpPr>
        <p:grpSpPr>
          <a:xfrm>
            <a:off x="2481631" y="354366"/>
            <a:ext cx="231988" cy="426175"/>
            <a:chOff x="656025" y="2751350"/>
            <a:chExt cx="311375" cy="629275"/>
          </a:xfrm>
        </p:grpSpPr>
        <p:sp>
          <p:nvSpPr>
            <p:cNvPr id="11" name="Google Shape;1660;p49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661;p49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662;p49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663;p49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664;p49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665;p49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666;p49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1667;p49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668;p49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1669;p49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1" name="Imagen 2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0000" y1="69333" x2="40000" y2="69333"/>
                        <a14:foregroundMark x1="56000" y1="47556" x2="56000" y2="47556"/>
                        <a14:foregroundMark x1="48000" y1="29333" x2="48000" y2="29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1052" y="308149"/>
            <a:ext cx="497995" cy="497995"/>
          </a:xfrm>
          <a:prstGeom prst="rect">
            <a:avLst/>
          </a:prstGeom>
        </p:spPr>
      </p:pic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67D0DB10-AE31-47D2-A485-453D2186D26D}"/>
              </a:ext>
            </a:extLst>
          </p:cNvPr>
          <p:cNvSpPr txBox="1">
            <a:spLocks/>
          </p:cNvSpPr>
          <p:nvPr/>
        </p:nvSpPr>
        <p:spPr>
          <a:xfrm>
            <a:off x="3244404" y="643421"/>
            <a:ext cx="4955870" cy="3085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(cifras expresadas en millones de Quetzales)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6187095" y="2834007"/>
            <a:ext cx="216775" cy="18458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GT" sz="1100">
              <a:solidFill>
                <a:schemeClr val="tx1"/>
              </a:solidFill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6189833" y="3172828"/>
            <a:ext cx="216775" cy="1845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GT" sz="1100">
              <a:solidFill>
                <a:schemeClr val="tx1"/>
              </a:solidFill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6187094" y="3516193"/>
            <a:ext cx="216775" cy="184588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GT" sz="1100">
              <a:solidFill>
                <a:schemeClr val="tx1"/>
              </a:solidFill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6189833" y="2490642"/>
            <a:ext cx="216775" cy="1845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GT" sz="1100">
              <a:solidFill>
                <a:schemeClr val="tx1"/>
              </a:solidFill>
            </a:endParaRPr>
          </a:p>
        </p:txBody>
      </p:sp>
      <p:graphicFrame>
        <p:nvGraphicFramePr>
          <p:cNvPr id="27" name="Tab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72259"/>
              </p:ext>
            </p:extLst>
          </p:nvPr>
        </p:nvGraphicFramePr>
        <p:xfrm>
          <a:off x="6476423" y="1812643"/>
          <a:ext cx="5272232" cy="1972194"/>
        </p:xfrm>
        <a:graphic>
          <a:graphicData uri="http://schemas.openxmlformats.org/drawingml/2006/table">
            <a:tbl>
              <a:tblPr/>
              <a:tblGrid>
                <a:gridCol w="4169207">
                  <a:extLst>
                    <a:ext uri="{9D8B030D-6E8A-4147-A177-3AD203B41FA5}">
                      <a16:colId xmlns:a16="http://schemas.microsoft.com/office/drawing/2014/main" xmlns="" val="3748809332"/>
                    </a:ext>
                  </a:extLst>
                </a:gridCol>
                <a:gridCol w="1103025">
                  <a:extLst>
                    <a:ext uri="{9D8B030D-6E8A-4147-A177-3AD203B41FA5}">
                      <a16:colId xmlns:a16="http://schemas.microsoft.com/office/drawing/2014/main" xmlns="" val="483807854"/>
                    </a:ext>
                  </a:extLst>
                </a:gridCol>
              </a:tblGrid>
              <a:tr h="5881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212.50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3818562"/>
                  </a:ext>
                </a:extLst>
              </a:tr>
              <a:tr h="3503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Gratuidad de la Educación Preprimaria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29.41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1303681"/>
                  </a:ext>
                </a:extLst>
              </a:tr>
              <a:tr h="3503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Gratuidad de la Educación Primaria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119.50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7079320"/>
                  </a:ext>
                </a:extLst>
              </a:tr>
              <a:tr h="3503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Gratuidad de la Educación Básico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46.03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7275916"/>
                  </a:ext>
                </a:extLst>
              </a:tr>
              <a:tr h="3328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Gratuidad de la Educación Diversificado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17.56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0197801"/>
                  </a:ext>
                </a:extLst>
              </a:tr>
            </a:tbl>
          </a:graphicData>
        </a:graphic>
      </p:graphicFrame>
      <p:grpSp>
        <p:nvGrpSpPr>
          <p:cNvPr id="32" name="Grupo 31"/>
          <p:cNvGrpSpPr/>
          <p:nvPr/>
        </p:nvGrpSpPr>
        <p:grpSpPr>
          <a:xfrm>
            <a:off x="5393676" y="4698049"/>
            <a:ext cx="4893738" cy="1622737"/>
            <a:chOff x="5350670" y="4464968"/>
            <a:chExt cx="4893738" cy="1622737"/>
          </a:xfrm>
        </p:grpSpPr>
        <p:sp>
          <p:nvSpPr>
            <p:cNvPr id="28" name="8 Redondear rectángulo de esquina diagonal"/>
            <p:cNvSpPr/>
            <p:nvPr/>
          </p:nvSpPr>
          <p:spPr>
            <a:xfrm>
              <a:off x="5350670" y="4464968"/>
              <a:ext cx="4893738" cy="1622737"/>
            </a:xfrm>
            <a:prstGeom prst="round2Diag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GT" sz="2399" dirty="0"/>
            </a:p>
          </p:txBody>
        </p:sp>
        <p:sp>
          <p:nvSpPr>
            <p:cNvPr id="29" name="TextBox 289">
              <a:extLst>
                <a:ext uri="{FF2B5EF4-FFF2-40B4-BE49-F238E27FC236}">
                  <a16:creationId xmlns:a16="http://schemas.microsoft.com/office/drawing/2014/main" xmlns="" id="{A5B21903-AAD7-43A8-90BF-40FE5DF4CBE2}"/>
                </a:ext>
              </a:extLst>
            </p:cNvPr>
            <p:cNvSpPr txBox="1"/>
            <p:nvPr/>
          </p:nvSpPr>
          <p:spPr>
            <a:xfrm>
              <a:off x="6182419" y="4561723"/>
              <a:ext cx="199653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GT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¿A quién se entrega?</a:t>
              </a:r>
            </a:p>
          </p:txBody>
        </p:sp>
        <p:sp>
          <p:nvSpPr>
            <p:cNvPr id="30" name="92 Rectángulo"/>
            <p:cNvSpPr/>
            <p:nvPr/>
          </p:nvSpPr>
          <p:spPr>
            <a:xfrm>
              <a:off x="5397992" y="4933612"/>
              <a:ext cx="484641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GT" sz="1200" dirty="0">
                  <a:latin typeface="Arial" panose="020B0604020202020204" pitchFamily="34" charset="0"/>
                  <a:cs typeface="Arial" panose="020B0604020202020204" pitchFamily="34" charset="0"/>
                </a:rPr>
                <a:t>Población Objetivo: </a:t>
              </a:r>
              <a:r>
                <a:rPr lang="es-GT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3,122,590 </a:t>
              </a:r>
              <a:r>
                <a:rPr lang="es-GT" sz="1200" dirty="0">
                  <a:latin typeface="Arial" panose="020B0604020202020204" pitchFamily="34" charset="0"/>
                  <a:cs typeface="Arial" panose="020B0604020202020204" pitchFamily="34" charset="0"/>
                </a:rPr>
                <a:t>de niños y jóvenes de 6 a 18 años de edad del sector oficial.</a:t>
              </a:r>
            </a:p>
            <a:p>
              <a:r>
                <a:rPr lang="es-GT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GT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GT" sz="1200" dirty="0">
                  <a:latin typeface="Arial" panose="020B0604020202020204" pitchFamily="34" charset="0"/>
                  <a:cs typeface="Arial" panose="020B0604020202020204" pitchFamily="34" charset="0"/>
                </a:rPr>
                <a:t>Población Beneficiada: </a:t>
              </a:r>
              <a:r>
                <a:rPr lang="es-GT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3,122,590 </a:t>
              </a:r>
              <a:r>
                <a:rPr lang="es-GT" sz="1200" dirty="0">
                  <a:latin typeface="Arial" panose="020B0604020202020204" pitchFamily="34" charset="0"/>
                  <a:cs typeface="Arial" panose="020B0604020202020204" pitchFamily="34" charset="0"/>
                </a:rPr>
                <a:t>de niños y jóvenes de 6 a 18 años de edad del sector oficial.</a:t>
              </a:r>
            </a:p>
          </p:txBody>
        </p:sp>
        <p:pic>
          <p:nvPicPr>
            <p:cNvPr id="31" name="93 Imagen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493" y="4552894"/>
              <a:ext cx="337477" cy="3075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4517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0" y="6395845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GT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882775" y="-7602538"/>
          <a:ext cx="4711700" cy="1857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1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1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671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u="none" strike="noStrike">
                          <a:effectLst/>
                        </a:rPr>
                        <a:t>Total</a:t>
                      </a:r>
                      <a:endParaRPr lang="es-G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u="sng" strike="noStrike">
                          <a:effectLst/>
                        </a:rPr>
                        <a:t>       224,743,577.00 </a:t>
                      </a:r>
                      <a:endParaRPr lang="es-GT" sz="1600" b="0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u="none" strike="noStrike">
                          <a:effectLst/>
                        </a:rPr>
                        <a:t>Remozamientos Preprimaria</a:t>
                      </a:r>
                      <a:endParaRPr lang="es-G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600" u="none" strike="noStrike">
                          <a:effectLst/>
                        </a:rPr>
                        <a:t>           2,861,032.00 </a:t>
                      </a:r>
                      <a:endParaRPr lang="es-G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u="none" strike="noStrike">
                          <a:effectLst/>
                        </a:rPr>
                        <a:t>Remozamientos Primaria</a:t>
                      </a:r>
                      <a:endParaRPr lang="es-G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600" u="none" strike="noStrike">
                          <a:effectLst/>
                        </a:rPr>
                        <a:t>       211,756,177.00 </a:t>
                      </a:r>
                      <a:endParaRPr lang="es-G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u="none" strike="noStrike">
                          <a:effectLst/>
                        </a:rPr>
                        <a:t>Remozamientos Básico</a:t>
                      </a:r>
                      <a:endParaRPr lang="es-G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600" u="none" strike="noStrike">
                          <a:effectLst/>
                        </a:rPr>
                        <a:t>           3,953,677.00 </a:t>
                      </a:r>
                      <a:endParaRPr lang="es-G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u="none" strike="noStrike">
                          <a:effectLst/>
                        </a:rPr>
                        <a:t>Remozamientos Diversificado</a:t>
                      </a:r>
                      <a:endParaRPr lang="es-G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600" u="none" strike="noStrike" dirty="0">
                          <a:effectLst/>
                        </a:rPr>
                        <a:t>           6,172,691.00 </a:t>
                      </a:r>
                      <a:endParaRPr lang="es-G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Rectángulo redondeado 7"/>
          <p:cNvSpPr/>
          <p:nvPr/>
        </p:nvSpPr>
        <p:spPr>
          <a:xfrm>
            <a:off x="10093325" y="13628688"/>
            <a:ext cx="217488" cy="18415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0093325" y="13895388"/>
            <a:ext cx="217488" cy="1841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0083800" y="14276388"/>
            <a:ext cx="217488" cy="184150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10093325" y="13238163"/>
            <a:ext cx="217488" cy="1841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882775" y="-7512050"/>
          <a:ext cx="4711700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1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1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671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600" u="none" strike="noStrike">
                          <a:effectLst/>
                        </a:rPr>
                        <a:t> </a:t>
                      </a:r>
                      <a:endParaRPr lang="es-G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600" u="none" strike="noStrike">
                          <a:effectLst/>
                        </a:rPr>
                        <a:t>Total</a:t>
                      </a:r>
                      <a:endParaRPr lang="es-G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600" u="sng" strike="noStrike">
                          <a:effectLst/>
                        </a:rPr>
                        <a:t>                     224.74 </a:t>
                      </a:r>
                      <a:endParaRPr lang="es-GT" sz="1600" b="0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u="none" strike="noStrike">
                          <a:effectLst/>
                        </a:rPr>
                        <a:t> </a:t>
                      </a:r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600" u="none" strike="noStrike">
                          <a:effectLst/>
                        </a:rPr>
                        <a:t>Remozamientos Preprimaria</a:t>
                      </a:r>
                      <a:endParaRPr lang="es-G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600" u="none" strike="noStrike">
                          <a:effectLst/>
                        </a:rPr>
                        <a:t>                         2.86 </a:t>
                      </a:r>
                      <a:endParaRPr lang="es-G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u="none" strike="noStrike">
                          <a:effectLst/>
                        </a:rPr>
                        <a:t> </a:t>
                      </a:r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600" u="none" strike="noStrike">
                          <a:effectLst/>
                        </a:rPr>
                        <a:t>Remozamientos Primaria</a:t>
                      </a:r>
                      <a:endParaRPr lang="es-G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600" u="none" strike="noStrike">
                          <a:effectLst/>
                        </a:rPr>
                        <a:t>                     211.76 </a:t>
                      </a:r>
                      <a:endParaRPr lang="es-G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u="none" strike="noStrike">
                          <a:effectLst/>
                        </a:rPr>
                        <a:t> </a:t>
                      </a:r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600" u="none" strike="noStrike">
                          <a:effectLst/>
                        </a:rPr>
                        <a:t>Remozamientos Básico</a:t>
                      </a:r>
                      <a:endParaRPr lang="es-G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600" u="none" strike="noStrike">
                          <a:effectLst/>
                        </a:rPr>
                        <a:t>                         3.95 </a:t>
                      </a:r>
                      <a:endParaRPr lang="es-G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u="none" strike="noStrike">
                          <a:effectLst/>
                        </a:rPr>
                        <a:t> </a:t>
                      </a:r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600" u="none" strike="noStrike">
                          <a:effectLst/>
                        </a:rPr>
                        <a:t>Remozamientos Diversificado</a:t>
                      </a:r>
                      <a:endParaRPr lang="es-G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600" u="none" strike="noStrike" dirty="0">
                          <a:effectLst/>
                        </a:rPr>
                        <a:t>                         6.17 </a:t>
                      </a:r>
                      <a:endParaRPr lang="es-G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" name="Rectángulo redondeado 12"/>
          <p:cNvSpPr/>
          <p:nvPr/>
        </p:nvSpPr>
        <p:spPr>
          <a:xfrm>
            <a:off x="10093325" y="13519150"/>
            <a:ext cx="217488" cy="18415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10093325" y="13795375"/>
            <a:ext cx="217488" cy="1841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10083800" y="14185900"/>
            <a:ext cx="217488" cy="184150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10093325" y="13119100"/>
            <a:ext cx="217488" cy="1841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652" y="53568"/>
            <a:ext cx="5583570" cy="1029809"/>
          </a:xfrm>
          <a:noFill/>
        </p:spPr>
        <p:txBody>
          <a:bodyPr>
            <a:normAutofit/>
          </a:bodyPr>
          <a:lstStyle/>
          <a:p>
            <a:pPr algn="ctr"/>
            <a:r>
              <a:rPr lang="es-G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Mantenimiento de edificios escolares públicos</a:t>
            </a:r>
            <a:endParaRPr lang="es-GT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 descr="Dibujo De Colegio Para Colorear - Ultra Coloring Pa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067" y="-42108"/>
            <a:ext cx="946265" cy="94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8 Redondear rectángulo de esquina diagonal"/>
          <p:cNvSpPr/>
          <p:nvPr/>
        </p:nvSpPr>
        <p:spPr>
          <a:xfrm>
            <a:off x="5126182" y="4911538"/>
            <a:ext cx="4967143" cy="1484307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sz="2399" dirty="0"/>
          </a:p>
        </p:txBody>
      </p:sp>
      <p:sp>
        <p:nvSpPr>
          <p:cNvPr id="27" name="TextBox 289">
            <a:extLst>
              <a:ext uri="{FF2B5EF4-FFF2-40B4-BE49-F238E27FC236}">
                <a16:creationId xmlns:a16="http://schemas.microsoft.com/office/drawing/2014/main" xmlns="" id="{A5B21903-AAD7-43A8-90BF-40FE5DF4CBE2}"/>
              </a:ext>
            </a:extLst>
          </p:cNvPr>
          <p:cNvSpPr txBox="1"/>
          <p:nvPr/>
        </p:nvSpPr>
        <p:spPr>
          <a:xfrm>
            <a:off x="5874146" y="5025219"/>
            <a:ext cx="208539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G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¿A quién se entrega?</a:t>
            </a:r>
          </a:p>
        </p:txBody>
      </p:sp>
      <p:sp>
        <p:nvSpPr>
          <p:cNvPr id="28" name="92 Rectángulo"/>
          <p:cNvSpPr/>
          <p:nvPr/>
        </p:nvSpPr>
        <p:spPr>
          <a:xfrm>
            <a:off x="5238762" y="5380182"/>
            <a:ext cx="50621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200" dirty="0">
                <a:latin typeface="Arial" panose="020B0604020202020204" pitchFamily="34" charset="0"/>
                <a:cs typeface="Arial" panose="020B0604020202020204" pitchFamily="34" charset="0"/>
              </a:rPr>
              <a:t>Población Objetivo: </a:t>
            </a:r>
            <a:r>
              <a:rPr lang="es-GT" sz="1200" b="1" dirty="0">
                <a:latin typeface="Arial" panose="020B0604020202020204" pitchFamily="34" charset="0"/>
                <a:cs typeface="Arial" panose="020B0604020202020204" pitchFamily="34" charset="0"/>
              </a:rPr>
              <a:t>3,124,735 </a:t>
            </a:r>
            <a:r>
              <a:rPr lang="es-GT" sz="1200" dirty="0">
                <a:latin typeface="Arial" panose="020B0604020202020204" pitchFamily="34" charset="0"/>
                <a:cs typeface="Arial" panose="020B0604020202020204" pitchFamily="34" charset="0"/>
              </a:rPr>
              <a:t>de niños y jóvenes de 6 a 18 años de edad del sector oficial.</a:t>
            </a:r>
          </a:p>
          <a:p>
            <a:r>
              <a:rPr lang="es-G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G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12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 </a:t>
            </a:r>
            <a:r>
              <a:rPr lang="es-GT" sz="1200" b="1" dirty="0">
                <a:latin typeface="Arial" panose="020B0604020202020204" pitchFamily="34" charset="0"/>
                <a:cs typeface="Arial" panose="020B0604020202020204" pitchFamily="34" charset="0"/>
              </a:rPr>
              <a:t>69,823 </a:t>
            </a:r>
            <a:r>
              <a:rPr lang="es-GT" sz="1200" dirty="0">
                <a:latin typeface="Arial" panose="020B0604020202020204" pitchFamily="34" charset="0"/>
                <a:cs typeface="Arial" panose="020B0604020202020204" pitchFamily="34" charset="0"/>
              </a:rPr>
              <a:t>de niños y jóvenes de 6 a 18 años de edad del sector oficial.</a:t>
            </a:r>
          </a:p>
        </p:txBody>
      </p:sp>
      <p:pic>
        <p:nvPicPr>
          <p:cNvPr id="29" name="93 Imagen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41" y="5016960"/>
            <a:ext cx="352497" cy="307533"/>
          </a:xfrm>
          <a:prstGeom prst="rect">
            <a:avLst/>
          </a:prstGeom>
        </p:spPr>
      </p:pic>
      <p:graphicFrame>
        <p:nvGraphicFramePr>
          <p:cNvPr id="30" name="Gráfico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739697"/>
              </p:ext>
            </p:extLst>
          </p:nvPr>
        </p:nvGraphicFramePr>
        <p:xfrm>
          <a:off x="-278286" y="1524586"/>
          <a:ext cx="5734050" cy="4152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Rectángulo redondeado 30"/>
          <p:cNvSpPr/>
          <p:nvPr/>
        </p:nvSpPr>
        <p:spPr>
          <a:xfrm>
            <a:off x="5947224" y="3290230"/>
            <a:ext cx="216775" cy="18458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GT" sz="1100">
              <a:solidFill>
                <a:schemeClr val="tx1"/>
              </a:solidFill>
            </a:endParaRPr>
          </a:p>
        </p:txBody>
      </p:sp>
      <p:sp>
        <p:nvSpPr>
          <p:cNvPr id="32" name="Rectángulo redondeado 31"/>
          <p:cNvSpPr/>
          <p:nvPr/>
        </p:nvSpPr>
        <p:spPr>
          <a:xfrm>
            <a:off x="5935399" y="2811512"/>
            <a:ext cx="228600" cy="19376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GT" sz="1100">
              <a:solidFill>
                <a:schemeClr val="tx1"/>
              </a:solidFill>
            </a:endParaRPr>
          </a:p>
        </p:txBody>
      </p:sp>
      <p:graphicFrame>
        <p:nvGraphicFramePr>
          <p:cNvPr id="33" name="Tab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516000"/>
              </p:ext>
            </p:extLst>
          </p:nvPr>
        </p:nvGraphicFramePr>
        <p:xfrm>
          <a:off x="6210300" y="2141121"/>
          <a:ext cx="5517573" cy="1518285"/>
        </p:xfrm>
        <a:graphic>
          <a:graphicData uri="http://schemas.openxmlformats.org/drawingml/2006/table">
            <a:tbl>
              <a:tblPr/>
              <a:tblGrid>
                <a:gridCol w="4448231">
                  <a:extLst>
                    <a:ext uri="{9D8B030D-6E8A-4147-A177-3AD203B41FA5}">
                      <a16:colId xmlns:a16="http://schemas.microsoft.com/office/drawing/2014/main" xmlns="" val="576682132"/>
                    </a:ext>
                  </a:extLst>
                </a:gridCol>
                <a:gridCol w="1069342">
                  <a:extLst>
                    <a:ext uri="{9D8B030D-6E8A-4147-A177-3AD203B41FA5}">
                      <a16:colId xmlns:a16="http://schemas.microsoft.com/office/drawing/2014/main" xmlns="" val="649424178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57.24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207648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Remozamientos del nivel primario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53.29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1168835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Remozamientos del nivel medio, ciclo Básico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3.95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2635906"/>
                  </a:ext>
                </a:extLst>
              </a:tr>
            </a:tbl>
          </a:graphicData>
        </a:graphic>
      </p:graphicFrame>
      <p:sp>
        <p:nvSpPr>
          <p:cNvPr id="34" name="Título 1">
            <a:extLst>
              <a:ext uri="{FF2B5EF4-FFF2-40B4-BE49-F238E27FC236}">
                <a16:creationId xmlns:a16="http://schemas.microsoft.com/office/drawing/2014/main" xmlns="" id="{67D0DB10-AE31-47D2-A485-453D2186D26D}"/>
              </a:ext>
            </a:extLst>
          </p:cNvPr>
          <p:cNvSpPr txBox="1">
            <a:spLocks/>
          </p:cNvSpPr>
          <p:nvPr/>
        </p:nvSpPr>
        <p:spPr>
          <a:xfrm>
            <a:off x="3085249" y="940785"/>
            <a:ext cx="4927079" cy="3085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(cifras expresadas en millones de Quetzales)</a:t>
            </a:r>
          </a:p>
        </p:txBody>
      </p:sp>
    </p:spTree>
    <p:extLst>
      <p:ext uri="{BB962C8B-B14F-4D97-AF65-F5344CB8AC3E}">
        <p14:creationId xmlns:p14="http://schemas.microsoft.com/office/powerpoint/2010/main" val="1405925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81">
            <a:extLst>
              <a:ext uri="{FF2B5EF4-FFF2-40B4-BE49-F238E27FC236}">
                <a16:creationId xmlns:a16="http://schemas.microsoft.com/office/drawing/2014/main" xmlns="" id="{CB88804D-45FD-4A18-962D-029355F03A2D}"/>
              </a:ext>
            </a:extLst>
          </p:cNvPr>
          <p:cNvSpPr>
            <a:spLocks noEditPoints="1"/>
          </p:cNvSpPr>
          <p:nvPr/>
        </p:nvSpPr>
        <p:spPr bwMode="auto">
          <a:xfrm>
            <a:off x="1945793" y="5053805"/>
            <a:ext cx="118654" cy="158164"/>
          </a:xfrm>
          <a:custGeom>
            <a:avLst/>
            <a:gdLst>
              <a:gd name="T0" fmla="*/ 65 w 84"/>
              <a:gd name="T1" fmla="*/ 0 h 84"/>
              <a:gd name="T2" fmla="*/ 56 w 84"/>
              <a:gd name="T3" fmla="*/ 10 h 84"/>
              <a:gd name="T4" fmla="*/ 46 w 84"/>
              <a:gd name="T5" fmla="*/ 8 h 84"/>
              <a:gd name="T6" fmla="*/ 16 w 84"/>
              <a:gd name="T7" fmla="*/ 38 h 84"/>
              <a:gd name="T8" fmla="*/ 18 w 84"/>
              <a:gd name="T9" fmla="*/ 48 h 84"/>
              <a:gd name="T10" fmla="*/ 1 w 84"/>
              <a:gd name="T11" fmla="*/ 65 h 84"/>
              <a:gd name="T12" fmla="*/ 0 w 84"/>
              <a:gd name="T13" fmla="*/ 66 h 84"/>
              <a:gd name="T14" fmla="*/ 0 w 84"/>
              <a:gd name="T15" fmla="*/ 82 h 84"/>
              <a:gd name="T16" fmla="*/ 2 w 84"/>
              <a:gd name="T17" fmla="*/ 84 h 84"/>
              <a:gd name="T18" fmla="*/ 18 w 84"/>
              <a:gd name="T19" fmla="*/ 84 h 84"/>
              <a:gd name="T20" fmla="*/ 19 w 84"/>
              <a:gd name="T21" fmla="*/ 83 h 84"/>
              <a:gd name="T22" fmla="*/ 36 w 84"/>
              <a:gd name="T23" fmla="*/ 66 h 84"/>
              <a:gd name="T24" fmla="*/ 46 w 84"/>
              <a:gd name="T25" fmla="*/ 68 h 84"/>
              <a:gd name="T26" fmla="*/ 76 w 84"/>
              <a:gd name="T27" fmla="*/ 38 h 84"/>
              <a:gd name="T28" fmla="*/ 74 w 84"/>
              <a:gd name="T29" fmla="*/ 28 h 84"/>
              <a:gd name="T30" fmla="*/ 84 w 84"/>
              <a:gd name="T31" fmla="*/ 19 h 84"/>
              <a:gd name="T32" fmla="*/ 65 w 84"/>
              <a:gd name="T33" fmla="*/ 0 h 84"/>
              <a:gd name="T34" fmla="*/ 14 w 84"/>
              <a:gd name="T35" fmla="*/ 72 h 84"/>
              <a:gd name="T36" fmla="*/ 12 w 84"/>
              <a:gd name="T37" fmla="*/ 70 h 84"/>
              <a:gd name="T38" fmla="*/ 14 w 84"/>
              <a:gd name="T39" fmla="*/ 68 h 84"/>
              <a:gd name="T40" fmla="*/ 16 w 84"/>
              <a:gd name="T41" fmla="*/ 70 h 84"/>
              <a:gd name="T42" fmla="*/ 14 w 84"/>
              <a:gd name="T43" fmla="*/ 72 h 84"/>
              <a:gd name="T44" fmla="*/ 20 w 84"/>
              <a:gd name="T45" fmla="*/ 66 h 84"/>
              <a:gd name="T46" fmla="*/ 18 w 84"/>
              <a:gd name="T47" fmla="*/ 64 h 84"/>
              <a:gd name="T48" fmla="*/ 20 w 84"/>
              <a:gd name="T49" fmla="*/ 62 h 84"/>
              <a:gd name="T50" fmla="*/ 22 w 84"/>
              <a:gd name="T51" fmla="*/ 64 h 84"/>
              <a:gd name="T52" fmla="*/ 20 w 84"/>
              <a:gd name="T53" fmla="*/ 66 h 84"/>
              <a:gd name="T54" fmla="*/ 46 w 84"/>
              <a:gd name="T55" fmla="*/ 64 h 84"/>
              <a:gd name="T56" fmla="*/ 20 w 84"/>
              <a:gd name="T57" fmla="*/ 38 h 84"/>
              <a:gd name="T58" fmla="*/ 46 w 84"/>
              <a:gd name="T59" fmla="*/ 12 h 84"/>
              <a:gd name="T60" fmla="*/ 72 w 84"/>
              <a:gd name="T61" fmla="*/ 38 h 84"/>
              <a:gd name="T62" fmla="*/ 46 w 84"/>
              <a:gd name="T63" fmla="*/ 6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4" h="84">
                <a:moveTo>
                  <a:pt x="65" y="0"/>
                </a:moveTo>
                <a:cubicBezTo>
                  <a:pt x="56" y="10"/>
                  <a:pt x="56" y="10"/>
                  <a:pt x="56" y="10"/>
                </a:cubicBezTo>
                <a:cubicBezTo>
                  <a:pt x="53" y="9"/>
                  <a:pt x="49" y="8"/>
                  <a:pt x="46" y="8"/>
                </a:cubicBezTo>
                <a:cubicBezTo>
                  <a:pt x="29" y="8"/>
                  <a:pt x="16" y="21"/>
                  <a:pt x="16" y="38"/>
                </a:cubicBezTo>
                <a:cubicBezTo>
                  <a:pt x="16" y="41"/>
                  <a:pt x="17" y="45"/>
                  <a:pt x="18" y="48"/>
                </a:cubicBezTo>
                <a:cubicBezTo>
                  <a:pt x="1" y="65"/>
                  <a:pt x="1" y="65"/>
                  <a:pt x="1" y="65"/>
                </a:cubicBezTo>
                <a:cubicBezTo>
                  <a:pt x="0" y="65"/>
                  <a:pt x="0" y="65"/>
                  <a:pt x="0" y="66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3"/>
                  <a:pt x="1" y="84"/>
                  <a:pt x="2" y="84"/>
                </a:cubicBezTo>
                <a:cubicBezTo>
                  <a:pt x="18" y="84"/>
                  <a:pt x="18" y="84"/>
                  <a:pt x="18" y="84"/>
                </a:cubicBezTo>
                <a:cubicBezTo>
                  <a:pt x="19" y="84"/>
                  <a:pt x="19" y="84"/>
                  <a:pt x="19" y="83"/>
                </a:cubicBezTo>
                <a:cubicBezTo>
                  <a:pt x="36" y="66"/>
                  <a:pt x="36" y="66"/>
                  <a:pt x="36" y="66"/>
                </a:cubicBezTo>
                <a:cubicBezTo>
                  <a:pt x="39" y="67"/>
                  <a:pt x="43" y="68"/>
                  <a:pt x="46" y="68"/>
                </a:cubicBezTo>
                <a:cubicBezTo>
                  <a:pt x="63" y="68"/>
                  <a:pt x="76" y="55"/>
                  <a:pt x="76" y="38"/>
                </a:cubicBezTo>
                <a:cubicBezTo>
                  <a:pt x="76" y="35"/>
                  <a:pt x="75" y="31"/>
                  <a:pt x="74" y="28"/>
                </a:cubicBezTo>
                <a:cubicBezTo>
                  <a:pt x="84" y="19"/>
                  <a:pt x="84" y="19"/>
                  <a:pt x="84" y="19"/>
                </a:cubicBezTo>
                <a:lnTo>
                  <a:pt x="65" y="0"/>
                </a:lnTo>
                <a:close/>
                <a:moveTo>
                  <a:pt x="14" y="72"/>
                </a:moveTo>
                <a:cubicBezTo>
                  <a:pt x="13" y="72"/>
                  <a:pt x="12" y="71"/>
                  <a:pt x="12" y="70"/>
                </a:cubicBezTo>
                <a:cubicBezTo>
                  <a:pt x="12" y="69"/>
                  <a:pt x="13" y="68"/>
                  <a:pt x="14" y="68"/>
                </a:cubicBezTo>
                <a:cubicBezTo>
                  <a:pt x="15" y="68"/>
                  <a:pt x="16" y="69"/>
                  <a:pt x="16" y="70"/>
                </a:cubicBezTo>
                <a:cubicBezTo>
                  <a:pt x="16" y="71"/>
                  <a:pt x="15" y="72"/>
                  <a:pt x="14" y="72"/>
                </a:cubicBezTo>
                <a:close/>
                <a:moveTo>
                  <a:pt x="20" y="66"/>
                </a:moveTo>
                <a:cubicBezTo>
                  <a:pt x="19" y="66"/>
                  <a:pt x="18" y="65"/>
                  <a:pt x="18" y="64"/>
                </a:cubicBezTo>
                <a:cubicBezTo>
                  <a:pt x="18" y="63"/>
                  <a:pt x="19" y="62"/>
                  <a:pt x="20" y="62"/>
                </a:cubicBezTo>
                <a:cubicBezTo>
                  <a:pt x="21" y="62"/>
                  <a:pt x="22" y="63"/>
                  <a:pt x="22" y="64"/>
                </a:cubicBezTo>
                <a:cubicBezTo>
                  <a:pt x="22" y="65"/>
                  <a:pt x="21" y="66"/>
                  <a:pt x="20" y="66"/>
                </a:cubicBezTo>
                <a:close/>
                <a:moveTo>
                  <a:pt x="46" y="64"/>
                </a:moveTo>
                <a:cubicBezTo>
                  <a:pt x="32" y="64"/>
                  <a:pt x="20" y="52"/>
                  <a:pt x="20" y="38"/>
                </a:cubicBezTo>
                <a:cubicBezTo>
                  <a:pt x="20" y="24"/>
                  <a:pt x="32" y="12"/>
                  <a:pt x="46" y="12"/>
                </a:cubicBezTo>
                <a:cubicBezTo>
                  <a:pt x="60" y="12"/>
                  <a:pt x="72" y="24"/>
                  <a:pt x="72" y="38"/>
                </a:cubicBezTo>
                <a:cubicBezTo>
                  <a:pt x="72" y="52"/>
                  <a:pt x="60" y="64"/>
                  <a:pt x="46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399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29366" y="6495995"/>
            <a:ext cx="2743200" cy="365125"/>
          </a:xfrm>
        </p:spPr>
        <p:txBody>
          <a:bodyPr/>
          <a:lstStyle/>
          <a:p>
            <a:pPr algn="l"/>
            <a:fld id="{87B9D110-6ABA-C143-928A-531D07B07F9C}" type="slidenum">
              <a:rPr lang="es-GT" b="1" smtClean="0"/>
              <a:pPr algn="l"/>
              <a:t>15</a:t>
            </a:fld>
            <a:endParaRPr lang="es-GT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698570"/>
              </p:ext>
            </p:extLst>
          </p:nvPr>
        </p:nvGraphicFramePr>
        <p:xfrm>
          <a:off x="6677899" y="1995158"/>
          <a:ext cx="4976553" cy="2900105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xmlns="" val="3899624213"/>
                    </a:ext>
                  </a:extLst>
                </a:gridCol>
                <a:gridCol w="937953">
                  <a:extLst>
                    <a:ext uri="{9D8B030D-6E8A-4147-A177-3AD203B41FA5}">
                      <a16:colId xmlns:a16="http://schemas.microsoft.com/office/drawing/2014/main" xmlns="" val="355747945"/>
                    </a:ext>
                  </a:extLst>
                </a:gridCol>
              </a:tblGrid>
              <a:tr h="3879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Seguro Médico Escolar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237.50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5798093"/>
                  </a:ext>
                </a:extLst>
              </a:tr>
              <a:tr h="3879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Programa de Bolsas y Becas escolares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8765886"/>
                  </a:ext>
                </a:extLst>
              </a:tr>
              <a:tr h="3879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Subvenciones a Centros de Educación Gratuita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8780696"/>
                  </a:ext>
                </a:extLst>
              </a:tr>
              <a:tr h="3879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Subsidio a Institutos por Cooperativa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8079808"/>
                  </a:ext>
                </a:extLst>
              </a:tr>
              <a:tr h="3879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Comité Nacional de Alfabetización -CONALFA-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239.33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9491265"/>
                  </a:ext>
                </a:extLst>
              </a:tr>
              <a:tr h="5724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Programa de Actualización y Profesionalización Docente -PADEP-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9923377"/>
                  </a:ext>
                </a:extLst>
              </a:tr>
              <a:tr h="3879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Materiales educativos y Textos Escolares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2124129"/>
                  </a:ext>
                </a:extLst>
              </a:tr>
            </a:tbl>
          </a:graphicData>
        </a:graphic>
      </p:graphicFrame>
      <p:sp>
        <p:nvSpPr>
          <p:cNvPr id="91" name="Rectángulo 90"/>
          <p:cNvSpPr/>
          <p:nvPr/>
        </p:nvSpPr>
        <p:spPr>
          <a:xfrm>
            <a:off x="6433984" y="2101126"/>
            <a:ext cx="225959" cy="209874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GT" sz="1100"/>
          </a:p>
        </p:txBody>
      </p:sp>
      <p:sp>
        <p:nvSpPr>
          <p:cNvPr id="92" name="Rectángulo 91"/>
          <p:cNvSpPr/>
          <p:nvPr/>
        </p:nvSpPr>
        <p:spPr>
          <a:xfrm>
            <a:off x="6425151" y="2468424"/>
            <a:ext cx="225039" cy="209874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GT" sz="1100"/>
          </a:p>
        </p:txBody>
      </p:sp>
      <p:sp>
        <p:nvSpPr>
          <p:cNvPr id="93" name="Rectángulo 92"/>
          <p:cNvSpPr/>
          <p:nvPr/>
        </p:nvSpPr>
        <p:spPr>
          <a:xfrm>
            <a:off x="6424231" y="2854694"/>
            <a:ext cx="225039" cy="209874"/>
          </a:xfrm>
          <a:prstGeom prst="rect">
            <a:avLst/>
          </a:prstGeom>
          <a:solidFill>
            <a:srgbClr val="A5A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GT" sz="1100"/>
          </a:p>
        </p:txBody>
      </p:sp>
      <p:sp>
        <p:nvSpPr>
          <p:cNvPr id="94" name="Rectángulo 93"/>
          <p:cNvSpPr/>
          <p:nvPr/>
        </p:nvSpPr>
        <p:spPr>
          <a:xfrm>
            <a:off x="6424231" y="3207314"/>
            <a:ext cx="225039" cy="20987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GT" sz="1100"/>
          </a:p>
        </p:txBody>
      </p:sp>
      <p:sp>
        <p:nvSpPr>
          <p:cNvPr id="95" name="Rectángulo 94"/>
          <p:cNvSpPr/>
          <p:nvPr/>
        </p:nvSpPr>
        <p:spPr>
          <a:xfrm>
            <a:off x="6423491" y="3629749"/>
            <a:ext cx="225039" cy="209874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GT" sz="1100"/>
          </a:p>
        </p:txBody>
      </p:sp>
      <p:sp>
        <p:nvSpPr>
          <p:cNvPr id="96" name="Rectángulo 95"/>
          <p:cNvSpPr/>
          <p:nvPr/>
        </p:nvSpPr>
        <p:spPr>
          <a:xfrm>
            <a:off x="6424411" y="4016019"/>
            <a:ext cx="225039" cy="209874"/>
          </a:xfrm>
          <a:prstGeom prst="rect">
            <a:avLst/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GT" sz="1100"/>
          </a:p>
        </p:txBody>
      </p:sp>
      <p:sp>
        <p:nvSpPr>
          <p:cNvPr id="97" name="Rectángulo 96"/>
          <p:cNvSpPr/>
          <p:nvPr/>
        </p:nvSpPr>
        <p:spPr>
          <a:xfrm>
            <a:off x="6419767" y="4614678"/>
            <a:ext cx="225039" cy="209874"/>
          </a:xfrm>
          <a:prstGeom prst="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GT" sz="1100"/>
          </a:p>
        </p:txBody>
      </p:sp>
      <p:sp>
        <p:nvSpPr>
          <p:cNvPr id="99" name="Título 1">
            <a:extLst>
              <a:ext uri="{FF2B5EF4-FFF2-40B4-BE49-F238E27FC236}">
                <a16:creationId xmlns:a16="http://schemas.microsoft.com/office/drawing/2014/main" xmlns="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906" y="171599"/>
            <a:ext cx="7368961" cy="1029809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s-G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 programas </a:t>
            </a:r>
            <a:br>
              <a:rPr lang="es-G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Fiscal 2022</a:t>
            </a:r>
            <a:br>
              <a:rPr lang="es-G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(cifras expresadas en millones de Quetzales)</a:t>
            </a:r>
            <a:endParaRPr lang="es-GT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1" name="Gráfico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9178863"/>
              </p:ext>
            </p:extLst>
          </p:nvPr>
        </p:nvGraphicFramePr>
        <p:xfrm>
          <a:off x="383284" y="1453737"/>
          <a:ext cx="5537225" cy="4411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27994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81">
            <a:extLst>
              <a:ext uri="{FF2B5EF4-FFF2-40B4-BE49-F238E27FC236}">
                <a16:creationId xmlns:a16="http://schemas.microsoft.com/office/drawing/2014/main" xmlns="" id="{CB88804D-45FD-4A18-962D-029355F03A2D}"/>
              </a:ext>
            </a:extLst>
          </p:cNvPr>
          <p:cNvSpPr>
            <a:spLocks noEditPoints="1"/>
          </p:cNvSpPr>
          <p:nvPr/>
        </p:nvSpPr>
        <p:spPr bwMode="auto">
          <a:xfrm>
            <a:off x="1945793" y="5053805"/>
            <a:ext cx="118654" cy="158164"/>
          </a:xfrm>
          <a:custGeom>
            <a:avLst/>
            <a:gdLst>
              <a:gd name="T0" fmla="*/ 65 w 84"/>
              <a:gd name="T1" fmla="*/ 0 h 84"/>
              <a:gd name="T2" fmla="*/ 56 w 84"/>
              <a:gd name="T3" fmla="*/ 10 h 84"/>
              <a:gd name="T4" fmla="*/ 46 w 84"/>
              <a:gd name="T5" fmla="*/ 8 h 84"/>
              <a:gd name="T6" fmla="*/ 16 w 84"/>
              <a:gd name="T7" fmla="*/ 38 h 84"/>
              <a:gd name="T8" fmla="*/ 18 w 84"/>
              <a:gd name="T9" fmla="*/ 48 h 84"/>
              <a:gd name="T10" fmla="*/ 1 w 84"/>
              <a:gd name="T11" fmla="*/ 65 h 84"/>
              <a:gd name="T12" fmla="*/ 0 w 84"/>
              <a:gd name="T13" fmla="*/ 66 h 84"/>
              <a:gd name="T14" fmla="*/ 0 w 84"/>
              <a:gd name="T15" fmla="*/ 82 h 84"/>
              <a:gd name="T16" fmla="*/ 2 w 84"/>
              <a:gd name="T17" fmla="*/ 84 h 84"/>
              <a:gd name="T18" fmla="*/ 18 w 84"/>
              <a:gd name="T19" fmla="*/ 84 h 84"/>
              <a:gd name="T20" fmla="*/ 19 w 84"/>
              <a:gd name="T21" fmla="*/ 83 h 84"/>
              <a:gd name="T22" fmla="*/ 36 w 84"/>
              <a:gd name="T23" fmla="*/ 66 h 84"/>
              <a:gd name="T24" fmla="*/ 46 w 84"/>
              <a:gd name="T25" fmla="*/ 68 h 84"/>
              <a:gd name="T26" fmla="*/ 76 w 84"/>
              <a:gd name="T27" fmla="*/ 38 h 84"/>
              <a:gd name="T28" fmla="*/ 74 w 84"/>
              <a:gd name="T29" fmla="*/ 28 h 84"/>
              <a:gd name="T30" fmla="*/ 84 w 84"/>
              <a:gd name="T31" fmla="*/ 19 h 84"/>
              <a:gd name="T32" fmla="*/ 65 w 84"/>
              <a:gd name="T33" fmla="*/ 0 h 84"/>
              <a:gd name="T34" fmla="*/ 14 w 84"/>
              <a:gd name="T35" fmla="*/ 72 h 84"/>
              <a:gd name="T36" fmla="*/ 12 w 84"/>
              <a:gd name="T37" fmla="*/ 70 h 84"/>
              <a:gd name="T38" fmla="*/ 14 w 84"/>
              <a:gd name="T39" fmla="*/ 68 h 84"/>
              <a:gd name="T40" fmla="*/ 16 w 84"/>
              <a:gd name="T41" fmla="*/ 70 h 84"/>
              <a:gd name="T42" fmla="*/ 14 w 84"/>
              <a:gd name="T43" fmla="*/ 72 h 84"/>
              <a:gd name="T44" fmla="*/ 20 w 84"/>
              <a:gd name="T45" fmla="*/ 66 h 84"/>
              <a:gd name="T46" fmla="*/ 18 w 84"/>
              <a:gd name="T47" fmla="*/ 64 h 84"/>
              <a:gd name="T48" fmla="*/ 20 w 84"/>
              <a:gd name="T49" fmla="*/ 62 h 84"/>
              <a:gd name="T50" fmla="*/ 22 w 84"/>
              <a:gd name="T51" fmla="*/ 64 h 84"/>
              <a:gd name="T52" fmla="*/ 20 w 84"/>
              <a:gd name="T53" fmla="*/ 66 h 84"/>
              <a:gd name="T54" fmla="*/ 46 w 84"/>
              <a:gd name="T55" fmla="*/ 64 h 84"/>
              <a:gd name="T56" fmla="*/ 20 w 84"/>
              <a:gd name="T57" fmla="*/ 38 h 84"/>
              <a:gd name="T58" fmla="*/ 46 w 84"/>
              <a:gd name="T59" fmla="*/ 12 h 84"/>
              <a:gd name="T60" fmla="*/ 72 w 84"/>
              <a:gd name="T61" fmla="*/ 38 h 84"/>
              <a:gd name="T62" fmla="*/ 46 w 84"/>
              <a:gd name="T63" fmla="*/ 6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4" h="84">
                <a:moveTo>
                  <a:pt x="65" y="0"/>
                </a:moveTo>
                <a:cubicBezTo>
                  <a:pt x="56" y="10"/>
                  <a:pt x="56" y="10"/>
                  <a:pt x="56" y="10"/>
                </a:cubicBezTo>
                <a:cubicBezTo>
                  <a:pt x="53" y="9"/>
                  <a:pt x="49" y="8"/>
                  <a:pt x="46" y="8"/>
                </a:cubicBezTo>
                <a:cubicBezTo>
                  <a:pt x="29" y="8"/>
                  <a:pt x="16" y="21"/>
                  <a:pt x="16" y="38"/>
                </a:cubicBezTo>
                <a:cubicBezTo>
                  <a:pt x="16" y="41"/>
                  <a:pt x="17" y="45"/>
                  <a:pt x="18" y="48"/>
                </a:cubicBezTo>
                <a:cubicBezTo>
                  <a:pt x="1" y="65"/>
                  <a:pt x="1" y="65"/>
                  <a:pt x="1" y="65"/>
                </a:cubicBezTo>
                <a:cubicBezTo>
                  <a:pt x="0" y="65"/>
                  <a:pt x="0" y="65"/>
                  <a:pt x="0" y="66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3"/>
                  <a:pt x="1" y="84"/>
                  <a:pt x="2" y="84"/>
                </a:cubicBezTo>
                <a:cubicBezTo>
                  <a:pt x="18" y="84"/>
                  <a:pt x="18" y="84"/>
                  <a:pt x="18" y="84"/>
                </a:cubicBezTo>
                <a:cubicBezTo>
                  <a:pt x="19" y="84"/>
                  <a:pt x="19" y="84"/>
                  <a:pt x="19" y="83"/>
                </a:cubicBezTo>
                <a:cubicBezTo>
                  <a:pt x="36" y="66"/>
                  <a:pt x="36" y="66"/>
                  <a:pt x="36" y="66"/>
                </a:cubicBezTo>
                <a:cubicBezTo>
                  <a:pt x="39" y="67"/>
                  <a:pt x="43" y="68"/>
                  <a:pt x="46" y="68"/>
                </a:cubicBezTo>
                <a:cubicBezTo>
                  <a:pt x="63" y="68"/>
                  <a:pt x="76" y="55"/>
                  <a:pt x="76" y="38"/>
                </a:cubicBezTo>
                <a:cubicBezTo>
                  <a:pt x="76" y="35"/>
                  <a:pt x="75" y="31"/>
                  <a:pt x="74" y="28"/>
                </a:cubicBezTo>
                <a:cubicBezTo>
                  <a:pt x="84" y="19"/>
                  <a:pt x="84" y="19"/>
                  <a:pt x="84" y="19"/>
                </a:cubicBezTo>
                <a:lnTo>
                  <a:pt x="65" y="0"/>
                </a:lnTo>
                <a:close/>
                <a:moveTo>
                  <a:pt x="14" y="72"/>
                </a:moveTo>
                <a:cubicBezTo>
                  <a:pt x="13" y="72"/>
                  <a:pt x="12" y="71"/>
                  <a:pt x="12" y="70"/>
                </a:cubicBezTo>
                <a:cubicBezTo>
                  <a:pt x="12" y="69"/>
                  <a:pt x="13" y="68"/>
                  <a:pt x="14" y="68"/>
                </a:cubicBezTo>
                <a:cubicBezTo>
                  <a:pt x="15" y="68"/>
                  <a:pt x="16" y="69"/>
                  <a:pt x="16" y="70"/>
                </a:cubicBezTo>
                <a:cubicBezTo>
                  <a:pt x="16" y="71"/>
                  <a:pt x="15" y="72"/>
                  <a:pt x="14" y="72"/>
                </a:cubicBezTo>
                <a:close/>
                <a:moveTo>
                  <a:pt x="20" y="66"/>
                </a:moveTo>
                <a:cubicBezTo>
                  <a:pt x="19" y="66"/>
                  <a:pt x="18" y="65"/>
                  <a:pt x="18" y="64"/>
                </a:cubicBezTo>
                <a:cubicBezTo>
                  <a:pt x="18" y="63"/>
                  <a:pt x="19" y="62"/>
                  <a:pt x="20" y="62"/>
                </a:cubicBezTo>
                <a:cubicBezTo>
                  <a:pt x="21" y="62"/>
                  <a:pt x="22" y="63"/>
                  <a:pt x="22" y="64"/>
                </a:cubicBezTo>
                <a:cubicBezTo>
                  <a:pt x="22" y="65"/>
                  <a:pt x="21" y="66"/>
                  <a:pt x="20" y="66"/>
                </a:cubicBezTo>
                <a:close/>
                <a:moveTo>
                  <a:pt x="46" y="64"/>
                </a:moveTo>
                <a:cubicBezTo>
                  <a:pt x="32" y="64"/>
                  <a:pt x="20" y="52"/>
                  <a:pt x="20" y="38"/>
                </a:cubicBezTo>
                <a:cubicBezTo>
                  <a:pt x="20" y="24"/>
                  <a:pt x="32" y="12"/>
                  <a:pt x="46" y="12"/>
                </a:cubicBezTo>
                <a:cubicBezTo>
                  <a:pt x="60" y="12"/>
                  <a:pt x="72" y="24"/>
                  <a:pt x="72" y="38"/>
                </a:cubicBezTo>
                <a:cubicBezTo>
                  <a:pt x="72" y="52"/>
                  <a:pt x="60" y="64"/>
                  <a:pt x="46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39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776" y="6398846"/>
            <a:ext cx="2743200" cy="365125"/>
          </a:xfrm>
        </p:spPr>
        <p:txBody>
          <a:bodyPr/>
          <a:lstStyle/>
          <a:p>
            <a:pPr algn="l"/>
            <a:r>
              <a:rPr lang="es-GT" b="1" dirty="0"/>
              <a:t>15</a:t>
            </a:r>
          </a:p>
        </p:txBody>
      </p:sp>
      <p:pic>
        <p:nvPicPr>
          <p:cNvPr id="1026" name="Picture 2" descr="Muchas Gracias - Fundación Hospital General de la Santísima Trinid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85" y="1327663"/>
            <a:ext cx="8058828" cy="352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422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Elipse 64"/>
          <p:cNvSpPr/>
          <p:nvPr/>
        </p:nvSpPr>
        <p:spPr>
          <a:xfrm>
            <a:off x="1004951" y="476672"/>
            <a:ext cx="6121016" cy="561662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66" name="Rectángulo 65"/>
          <p:cNvSpPr/>
          <p:nvPr/>
        </p:nvSpPr>
        <p:spPr>
          <a:xfrm rot="18400798">
            <a:off x="5078780" y="4306319"/>
            <a:ext cx="3106124" cy="443844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40" tIns="45720" rIns="91440" bIns="45720" numCol="1">
            <a:prstTxWarp prst="textArchDown">
              <a:avLst/>
            </a:prstTxWarp>
            <a:spAutoFit/>
          </a:bodyPr>
          <a:lstStyle/>
          <a:p>
            <a:pPr algn="ctr"/>
            <a:r>
              <a:rPr lang="es-E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Cobertura </a:t>
            </a:r>
          </a:p>
          <a:p>
            <a:pPr algn="ctr"/>
            <a:r>
              <a:rPr lang="es-E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Educativa</a:t>
            </a:r>
          </a:p>
        </p:txBody>
      </p:sp>
      <p:sp>
        <p:nvSpPr>
          <p:cNvPr id="67" name="Triángulo rectángulo 66"/>
          <p:cNvSpPr/>
          <p:nvPr/>
        </p:nvSpPr>
        <p:spPr>
          <a:xfrm rot="11221787">
            <a:off x="5548510" y="5640469"/>
            <a:ext cx="122017" cy="122747"/>
          </a:xfrm>
          <a:prstGeom prst="rt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68" name="Elipse 67"/>
          <p:cNvSpPr/>
          <p:nvPr/>
        </p:nvSpPr>
        <p:spPr>
          <a:xfrm>
            <a:off x="1210886" y="4628158"/>
            <a:ext cx="1493170" cy="145623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70" name="Elipse 69"/>
          <p:cNvSpPr/>
          <p:nvPr/>
        </p:nvSpPr>
        <p:spPr>
          <a:xfrm>
            <a:off x="369348" y="3236597"/>
            <a:ext cx="1459587" cy="141236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71" name="Elipse 70"/>
          <p:cNvSpPr/>
          <p:nvPr/>
        </p:nvSpPr>
        <p:spPr>
          <a:xfrm>
            <a:off x="365703" y="1530924"/>
            <a:ext cx="1474446" cy="140556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72" name="Elipse 71"/>
          <p:cNvSpPr/>
          <p:nvPr/>
        </p:nvSpPr>
        <p:spPr>
          <a:xfrm>
            <a:off x="1463207" y="261938"/>
            <a:ext cx="1413056" cy="141222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73" name="Imagen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69" y="1574281"/>
            <a:ext cx="449967" cy="449967"/>
          </a:xfrm>
          <a:prstGeom prst="rect">
            <a:avLst/>
          </a:prstGeom>
        </p:spPr>
      </p:pic>
      <p:pic>
        <p:nvPicPr>
          <p:cNvPr id="74" name="Imagen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782" y="452866"/>
            <a:ext cx="746361" cy="429367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432" y="3387684"/>
            <a:ext cx="699723" cy="429376"/>
          </a:xfrm>
          <a:prstGeom prst="rect">
            <a:avLst/>
          </a:prstGeom>
        </p:spPr>
      </p:pic>
      <p:sp>
        <p:nvSpPr>
          <p:cNvPr id="76" name="CuadroTexto 75"/>
          <p:cNvSpPr txBox="1"/>
          <p:nvPr/>
        </p:nvSpPr>
        <p:spPr>
          <a:xfrm>
            <a:off x="1588242" y="86753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200" b="1" dirty="0">
                <a:latin typeface="Arial" panose="020B0604020202020204" pitchFamily="34" charset="0"/>
                <a:cs typeface="Arial" panose="020B0604020202020204" pitchFamily="34" charset="0"/>
              </a:rPr>
              <a:t>3,122,590</a:t>
            </a:r>
          </a:p>
          <a:p>
            <a:pPr algn="ctr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estudiantes</a:t>
            </a:r>
            <a:endParaRPr lang="es-G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560702" y="381126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200" b="1" dirty="0">
                <a:latin typeface="Arial" panose="020B0604020202020204" pitchFamily="34" charset="0"/>
                <a:cs typeface="Arial" panose="020B0604020202020204" pitchFamily="34" charset="0"/>
              </a:rPr>
              <a:t>121,227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docentes</a:t>
            </a:r>
            <a:endParaRPr lang="es-G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524416" y="2001691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34,235</a:t>
            </a:r>
            <a:endParaRPr lang="es-G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Centros Educativos</a:t>
            </a:r>
          </a:p>
        </p:txBody>
      </p:sp>
      <p:pic>
        <p:nvPicPr>
          <p:cNvPr id="79" name="Imagen 78"/>
          <p:cNvPicPr>
            <a:picLocks noChangeAspect="1"/>
          </p:cNvPicPr>
          <p:nvPr/>
        </p:nvPicPr>
        <p:blipFill rotWithShape="1"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1" t="32636" r="4980" b="53557"/>
          <a:stretch/>
        </p:blipFill>
        <p:spPr>
          <a:xfrm>
            <a:off x="1638773" y="4863694"/>
            <a:ext cx="622200" cy="504056"/>
          </a:xfrm>
          <a:prstGeom prst="rect">
            <a:avLst/>
          </a:prstGeom>
        </p:spPr>
      </p:pic>
      <p:sp>
        <p:nvSpPr>
          <p:cNvPr id="80" name="CuadroTexto 79"/>
          <p:cNvSpPr txBox="1"/>
          <p:nvPr/>
        </p:nvSpPr>
        <p:spPr>
          <a:xfrm>
            <a:off x="1305765" y="5293338"/>
            <a:ext cx="1341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9,399</a:t>
            </a:r>
          </a:p>
          <a:p>
            <a:pPr algn="ctr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administrativos</a:t>
            </a:r>
            <a:endParaRPr lang="es-G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1" name="Diagrama 80"/>
          <p:cNvGraphicFramePr/>
          <p:nvPr>
            <p:extLst>
              <p:ext uri="{D42A27DB-BD31-4B8C-83A1-F6EECF244321}">
                <p14:modId xmlns:p14="http://schemas.microsoft.com/office/powerpoint/2010/main" val="1595402009"/>
              </p:ext>
            </p:extLst>
          </p:nvPr>
        </p:nvGraphicFramePr>
        <p:xfrm>
          <a:off x="8888857" y="1708391"/>
          <a:ext cx="2125507" cy="3162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2" name="Imagen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164" y="4243469"/>
            <a:ext cx="338221" cy="338221"/>
          </a:xfrm>
          <a:prstGeom prst="rect">
            <a:avLst/>
          </a:prstGeom>
        </p:spPr>
      </p:pic>
      <p:pic>
        <p:nvPicPr>
          <p:cNvPr id="83" name="Imagen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745" y="2445923"/>
            <a:ext cx="338221" cy="338221"/>
          </a:xfrm>
          <a:prstGeom prst="rect">
            <a:avLst/>
          </a:prstGeom>
        </p:spPr>
      </p:pic>
      <p:pic>
        <p:nvPicPr>
          <p:cNvPr id="84" name="Imagen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821" y="1808222"/>
            <a:ext cx="338221" cy="338221"/>
          </a:xfrm>
          <a:prstGeom prst="rect">
            <a:avLst/>
          </a:prstGeom>
        </p:spPr>
      </p:pic>
      <p:pic>
        <p:nvPicPr>
          <p:cNvPr id="85" name="Imagen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162" y="3021007"/>
            <a:ext cx="338221" cy="338221"/>
          </a:xfrm>
          <a:prstGeom prst="rect">
            <a:avLst/>
          </a:prstGeom>
        </p:spPr>
      </p:pic>
      <p:pic>
        <p:nvPicPr>
          <p:cNvPr id="86" name="Imagen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163" y="3604557"/>
            <a:ext cx="338221" cy="33822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012633" y="1091894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Centros educativos públicos</a:t>
            </a:r>
            <a:endParaRPr lang="es-GT" sz="20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953360" y="6384837"/>
            <a:ext cx="7291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Fuente: Sistema de estadística del Ministerio de Educación y Sistema de Guatenóminas al 30 de junio de 2021.</a:t>
            </a:r>
            <a:endParaRPr lang="es-GT" sz="1200" b="1" dirty="0"/>
          </a:p>
        </p:txBody>
      </p:sp>
      <p:sp>
        <p:nvSpPr>
          <p:cNvPr id="26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3146" y="6475259"/>
            <a:ext cx="2057400" cy="273844"/>
          </a:xfrm>
        </p:spPr>
        <p:txBody>
          <a:bodyPr/>
          <a:lstStyle/>
          <a:p>
            <a:pPr algn="l"/>
            <a:r>
              <a:rPr lang="es-GT" b="1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140" y="839126"/>
            <a:ext cx="4637304" cy="4661239"/>
          </a:xfrm>
          <a:prstGeom prst="rect">
            <a:avLst/>
          </a:prstGeom>
          <a:effectLst>
            <a:outerShdw blurRad="152400" dist="139700" dir="20640000" sx="101000" sy="101000" algn="bl" rotWithShape="0">
              <a:schemeClr val="tx1">
                <a:alpha val="36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1235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00230" y="5925488"/>
            <a:ext cx="8211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b="1" dirty="0"/>
              <a:t>Fuente:</a:t>
            </a:r>
            <a:r>
              <a:rPr lang="es-ES" sz="1200" dirty="0"/>
              <a:t> Matrícula de Estudiantes, Sistema de Registros Educativos, Ministerio de Educación de Guatemala; Proyección de Población, Censo de Población 2018, Instituto Nacional de Estadística de Guatemala. </a:t>
            </a:r>
            <a:endParaRPr kumimoji="0" lang="es-G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3146" y="6475259"/>
            <a:ext cx="2057400" cy="273844"/>
          </a:xfrm>
        </p:spPr>
        <p:txBody>
          <a:bodyPr/>
          <a:lstStyle/>
          <a:p>
            <a:pPr algn="l"/>
            <a:r>
              <a:rPr lang="es-GT" b="1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3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56AD767A-1488-472D-A45C-8A73B2F0C7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9142951"/>
              </p:ext>
            </p:extLst>
          </p:nvPr>
        </p:nvGraphicFramePr>
        <p:xfrm>
          <a:off x="800229" y="1126836"/>
          <a:ext cx="9941661" cy="4710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29" y="165611"/>
            <a:ext cx="8222289" cy="873119"/>
          </a:xfrm>
          <a:noFill/>
        </p:spPr>
        <p:txBody>
          <a:bodyPr>
            <a:normAutofit/>
          </a:bodyPr>
          <a:lstStyle/>
          <a:p>
            <a:pPr algn="ctr"/>
            <a:r>
              <a:rPr lang="es-G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 Neta a nivel nacional 2015-2021</a:t>
            </a:r>
            <a:endParaRPr lang="es-GT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195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00230" y="5925488"/>
            <a:ext cx="8211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b="1" dirty="0"/>
              <a:t>Fuente:</a:t>
            </a:r>
            <a:r>
              <a:rPr lang="es-ES" sz="1200" dirty="0"/>
              <a:t> Matrícula de Estudiantes, Sistema de Registros Educativos, Ministerio de Educación de Guatemala; Proyección de Población, Censo de Población 2018, Instituto Nacional de Estadística de Guatemala. </a:t>
            </a:r>
            <a:endParaRPr kumimoji="0" lang="es-G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3146" y="6475259"/>
            <a:ext cx="2057400" cy="273844"/>
          </a:xfrm>
        </p:spPr>
        <p:txBody>
          <a:bodyPr/>
          <a:lstStyle/>
          <a:p>
            <a:pPr algn="l"/>
            <a:r>
              <a:rPr lang="es-GT" b="1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29" y="165611"/>
            <a:ext cx="8222289" cy="873119"/>
          </a:xfrm>
          <a:noFill/>
        </p:spPr>
        <p:txBody>
          <a:bodyPr>
            <a:normAutofit/>
          </a:bodyPr>
          <a:lstStyle/>
          <a:p>
            <a:pPr algn="ctr"/>
            <a:r>
              <a:rPr lang="es-G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 Bruta a nivel nacional 2015-2021</a:t>
            </a:r>
            <a:endParaRPr lang="es-GT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D4060AAF-CDF1-4353-9B01-5E78C5B7FD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5929085"/>
              </p:ext>
            </p:extLst>
          </p:nvPr>
        </p:nvGraphicFramePr>
        <p:xfrm>
          <a:off x="800230" y="932874"/>
          <a:ext cx="10089443" cy="4904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0752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29" y="165611"/>
            <a:ext cx="8222289" cy="1216246"/>
          </a:xfrm>
          <a:noFill/>
        </p:spPr>
        <p:txBody>
          <a:bodyPr>
            <a:normAutofit/>
          </a:bodyPr>
          <a:lstStyle/>
          <a:p>
            <a:pPr algn="ctr"/>
            <a:r>
              <a:rPr lang="es-G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por grupo de gasto</a:t>
            </a:r>
            <a:br>
              <a:rPr lang="es-G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fiscal 2022</a:t>
            </a:r>
            <a:r>
              <a:rPr lang="es-GT" sz="157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157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(cifras expresadas en millones de Quetzales)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0" y="6422852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GT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852953" y="1576301"/>
          <a:ext cx="7160517" cy="4419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6107007" y="2392362"/>
          <a:ext cx="5714999" cy="2462272"/>
        </p:xfrm>
        <a:graphic>
          <a:graphicData uri="http://schemas.openxmlformats.org/drawingml/2006/table">
            <a:tbl>
              <a:tblPr/>
              <a:tblGrid>
                <a:gridCol w="393481">
                  <a:extLst>
                    <a:ext uri="{9D8B030D-6E8A-4147-A177-3AD203B41FA5}">
                      <a16:colId xmlns:a16="http://schemas.microsoft.com/office/drawing/2014/main" xmlns="" val="3244344084"/>
                    </a:ext>
                  </a:extLst>
                </a:gridCol>
                <a:gridCol w="4179153">
                  <a:extLst>
                    <a:ext uri="{9D8B030D-6E8A-4147-A177-3AD203B41FA5}">
                      <a16:colId xmlns:a16="http://schemas.microsoft.com/office/drawing/2014/main" xmlns="" val="139644249"/>
                    </a:ext>
                  </a:extLst>
                </a:gridCol>
                <a:gridCol w="1142365">
                  <a:extLst>
                    <a:ext uri="{9D8B030D-6E8A-4147-A177-3AD203B41FA5}">
                      <a16:colId xmlns:a16="http://schemas.microsoft.com/office/drawing/2014/main" xmlns="" val="1172442110"/>
                    </a:ext>
                  </a:extLst>
                </a:gridCol>
              </a:tblGrid>
              <a:tr h="4144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19,544.53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2943459"/>
                  </a:ext>
                </a:extLst>
              </a:tr>
              <a:tr h="341305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Servicios Personales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14,511.64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8469761"/>
                  </a:ext>
                </a:extLst>
              </a:tr>
              <a:tr h="341305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Servicios no Personales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943.62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3727569"/>
                  </a:ext>
                </a:extLst>
              </a:tr>
              <a:tr h="341305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 Materiales y Suministros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460.96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0533275"/>
                  </a:ext>
                </a:extLst>
              </a:tr>
              <a:tr h="341305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 Propiedad, Planta, Equipo e Intangibles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273.49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9907678"/>
                  </a:ext>
                </a:extLst>
              </a:tr>
              <a:tr h="3413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 Transferencias Corrientes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3,347.43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0123932"/>
                  </a:ext>
                </a:extLst>
              </a:tr>
              <a:tr h="341305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 Asignaciones Globales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7.40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8786744"/>
                  </a:ext>
                </a:extLst>
              </a:tr>
            </a:tbl>
          </a:graphicData>
        </a:graphic>
      </p:graphicFrame>
      <p:sp>
        <p:nvSpPr>
          <p:cNvPr id="7" name="Rectángulo redondeado 6"/>
          <p:cNvSpPr/>
          <p:nvPr/>
        </p:nvSpPr>
        <p:spPr>
          <a:xfrm>
            <a:off x="6193432" y="2897508"/>
            <a:ext cx="219075" cy="20955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6196022" y="3194051"/>
            <a:ext cx="219075" cy="2190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6196022" y="3566969"/>
            <a:ext cx="219075" cy="219075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6196022" y="3909625"/>
            <a:ext cx="219075" cy="2095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6196022" y="4235366"/>
            <a:ext cx="219075" cy="21907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6193431" y="4570632"/>
            <a:ext cx="219075" cy="2190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630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698" y="146505"/>
            <a:ext cx="8222289" cy="1027430"/>
          </a:xfrm>
          <a:noFill/>
        </p:spPr>
        <p:txBody>
          <a:bodyPr>
            <a:noAutofit/>
          </a:bodyPr>
          <a:lstStyle/>
          <a:p>
            <a:pPr algn="ctr"/>
            <a:r>
              <a:rPr lang="es-G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por fuente de financiamiento</a:t>
            </a:r>
            <a:br>
              <a:rPr lang="es-G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fiscal 2022</a:t>
            </a:r>
            <a:r>
              <a:rPr lang="es-GT" sz="157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157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(cifras expresadas en millones de Quetzales)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0" y="6422852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GT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658698" y="1479665"/>
          <a:ext cx="5584161" cy="4641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852236"/>
              </p:ext>
            </p:extLst>
          </p:nvPr>
        </p:nvGraphicFramePr>
        <p:xfrm>
          <a:off x="5881947" y="1667669"/>
          <a:ext cx="5714999" cy="3600450"/>
        </p:xfrm>
        <a:graphic>
          <a:graphicData uri="http://schemas.openxmlformats.org/drawingml/2006/table">
            <a:tbl>
              <a:tblPr/>
              <a:tblGrid>
                <a:gridCol w="393481">
                  <a:extLst>
                    <a:ext uri="{9D8B030D-6E8A-4147-A177-3AD203B41FA5}">
                      <a16:colId xmlns:a16="http://schemas.microsoft.com/office/drawing/2014/main" xmlns="" val="2737238125"/>
                    </a:ext>
                  </a:extLst>
                </a:gridCol>
                <a:gridCol w="4179153">
                  <a:extLst>
                    <a:ext uri="{9D8B030D-6E8A-4147-A177-3AD203B41FA5}">
                      <a16:colId xmlns:a16="http://schemas.microsoft.com/office/drawing/2014/main" xmlns="" val="2920773357"/>
                    </a:ext>
                  </a:extLst>
                </a:gridCol>
                <a:gridCol w="1142365">
                  <a:extLst>
                    <a:ext uri="{9D8B030D-6E8A-4147-A177-3AD203B41FA5}">
                      <a16:colId xmlns:a16="http://schemas.microsoft.com/office/drawing/2014/main" xmlns="" val="933844469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19,544.53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569604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Ingresos corrientes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14,885.00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93879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Ingresos tributarios IVA Paz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3,490.31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4830549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Ingresos ordinarios de aporte constitucional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254.97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2612630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Otros recursos del Tesoro con afectación específica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43.88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101586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Ingresos propios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4.39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3743291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Disminución de caja y bancos de ingresos Propios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41.92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6186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Colocaciones internas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300.00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821276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 Préstamos externos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523.80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98223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 Donaciones externas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0.25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118256"/>
                  </a:ext>
                </a:extLst>
              </a:tr>
            </a:tbl>
          </a:graphicData>
        </a:graphic>
      </p:graphicFrame>
      <p:sp>
        <p:nvSpPr>
          <p:cNvPr id="17" name="Rectángulo redondeado 16"/>
          <p:cNvSpPr/>
          <p:nvPr/>
        </p:nvSpPr>
        <p:spPr>
          <a:xfrm>
            <a:off x="5951027" y="2143919"/>
            <a:ext cx="219075" cy="20955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5951026" y="2410619"/>
            <a:ext cx="219075" cy="2095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5951027" y="2675459"/>
            <a:ext cx="219075" cy="20955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5951612" y="3190739"/>
            <a:ext cx="219075" cy="2095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5939835" y="3686969"/>
            <a:ext cx="219075" cy="2095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5939834" y="3991769"/>
            <a:ext cx="219075" cy="209550"/>
          </a:xfrm>
          <a:prstGeom prst="round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5937542" y="4488929"/>
            <a:ext cx="219075" cy="20955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5939834" y="4781708"/>
            <a:ext cx="219075" cy="20955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5937541" y="5064852"/>
            <a:ext cx="219075" cy="20955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805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698" y="134931"/>
            <a:ext cx="8222289" cy="962848"/>
          </a:xfrm>
          <a:noFill/>
        </p:spPr>
        <p:txBody>
          <a:bodyPr>
            <a:normAutofit/>
          </a:bodyPr>
          <a:lstStyle/>
          <a:p>
            <a:pPr algn="ctr"/>
            <a:r>
              <a:rPr lang="es-G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por programa</a:t>
            </a:r>
            <a:br>
              <a:rPr lang="es-G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fiscal 2022</a:t>
            </a:r>
            <a:r>
              <a:rPr lang="es-GT" sz="157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157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(cifras expresadas en millones de Quetzales)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0" y="6409748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GT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270175" y="1346660"/>
          <a:ext cx="6646014" cy="4494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5948216" y="1346660"/>
          <a:ext cx="5602780" cy="4444676"/>
        </p:xfrm>
        <a:graphic>
          <a:graphicData uri="http://schemas.openxmlformats.org/drawingml/2006/table">
            <a:tbl>
              <a:tblPr/>
              <a:tblGrid>
                <a:gridCol w="385755">
                  <a:extLst>
                    <a:ext uri="{9D8B030D-6E8A-4147-A177-3AD203B41FA5}">
                      <a16:colId xmlns:a16="http://schemas.microsoft.com/office/drawing/2014/main" xmlns="" val="3206823019"/>
                    </a:ext>
                  </a:extLst>
                </a:gridCol>
                <a:gridCol w="4244436">
                  <a:extLst>
                    <a:ext uri="{9D8B030D-6E8A-4147-A177-3AD203B41FA5}">
                      <a16:colId xmlns:a16="http://schemas.microsoft.com/office/drawing/2014/main" xmlns="" val="1481185477"/>
                    </a:ext>
                  </a:extLst>
                </a:gridCol>
                <a:gridCol w="972589">
                  <a:extLst>
                    <a:ext uri="{9D8B030D-6E8A-4147-A177-3AD203B41FA5}">
                      <a16:colId xmlns:a16="http://schemas.microsoft.com/office/drawing/2014/main" xmlns="" val="3847325406"/>
                    </a:ext>
                  </a:extLst>
                </a:gridCol>
              </a:tblGrid>
              <a:tr h="334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19,544.53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5397606"/>
                  </a:ext>
                </a:extLst>
              </a:tr>
              <a:tr h="275471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G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 centrales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670.43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3499099"/>
                  </a:ext>
                </a:extLst>
              </a:tr>
              <a:tr h="362118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G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 comunes a los programas de preprimaria y primaria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210.06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3842438"/>
                  </a:ext>
                </a:extLst>
              </a:tr>
              <a:tr h="381295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G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 comunes a los programas de primaria, básico y diversificado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290.31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2186385"/>
                  </a:ext>
                </a:extLst>
              </a:tr>
              <a:tr h="484252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G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 comunes a los programas de preprimaria, primaria, básico y diversificado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418.06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2238918"/>
                  </a:ext>
                </a:extLst>
              </a:tr>
              <a:tr h="280039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G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Educación escolar de preprimaria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2,569.26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5362837"/>
                  </a:ext>
                </a:extLst>
              </a:tr>
              <a:tr h="350047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G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Educación escolar de primaria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10,487.08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317821"/>
                  </a:ext>
                </a:extLst>
              </a:tr>
              <a:tr h="275471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G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Educación escolar básica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1,275.45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0320026"/>
                  </a:ext>
                </a:extLst>
              </a:tr>
              <a:tr h="342949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G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Educación escolar diversificada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670.97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0883905"/>
                  </a:ext>
                </a:extLst>
              </a:tr>
              <a:tr h="275471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G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Educación extraescolar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125.87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525115"/>
                  </a:ext>
                </a:extLst>
              </a:tr>
              <a:tr h="275471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G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Educación inicial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12.16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5711676"/>
                  </a:ext>
                </a:extLst>
              </a:tr>
              <a:tr h="324179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G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Apoyo para el consumo adecuado de alimentos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2,206.55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7398626"/>
                  </a:ext>
                </a:extLst>
              </a:tr>
              <a:tr h="373386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G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Partidas no asignables a programas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608.33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1339397"/>
                  </a:ext>
                </a:extLst>
              </a:tr>
            </a:tbl>
          </a:graphicData>
        </a:graphic>
      </p:graphicFrame>
      <p:grpSp>
        <p:nvGrpSpPr>
          <p:cNvPr id="31" name="Grupo 30"/>
          <p:cNvGrpSpPr/>
          <p:nvPr/>
        </p:nvGrpSpPr>
        <p:grpSpPr>
          <a:xfrm>
            <a:off x="6060338" y="1729334"/>
            <a:ext cx="227107" cy="3968427"/>
            <a:chOff x="6185706" y="1522018"/>
            <a:chExt cx="227107" cy="3968427"/>
          </a:xfrm>
        </p:grpSpPr>
        <p:sp>
          <p:nvSpPr>
            <p:cNvPr id="19" name="Rectángulo redondeado 18"/>
            <p:cNvSpPr/>
            <p:nvPr/>
          </p:nvSpPr>
          <p:spPr>
            <a:xfrm>
              <a:off x="6192979" y="2637124"/>
              <a:ext cx="205187" cy="217341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ángulo redondeado 19"/>
            <p:cNvSpPr/>
            <p:nvPr/>
          </p:nvSpPr>
          <p:spPr>
            <a:xfrm>
              <a:off x="6192978" y="3086804"/>
              <a:ext cx="205187" cy="217341"/>
            </a:xfrm>
            <a:prstGeom prst="round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ángulo redondeado 20"/>
            <p:cNvSpPr/>
            <p:nvPr/>
          </p:nvSpPr>
          <p:spPr>
            <a:xfrm>
              <a:off x="6188718" y="3418444"/>
              <a:ext cx="205187" cy="217341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ángulo redondeado 21"/>
            <p:cNvSpPr/>
            <p:nvPr/>
          </p:nvSpPr>
          <p:spPr>
            <a:xfrm>
              <a:off x="6188717" y="3757049"/>
              <a:ext cx="205187" cy="217341"/>
            </a:xfrm>
            <a:prstGeom prst="roundRect">
              <a:avLst/>
            </a:prstGeom>
            <a:solidFill>
              <a:srgbClr val="00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ángulo redondeado 22"/>
            <p:cNvSpPr/>
            <p:nvPr/>
          </p:nvSpPr>
          <p:spPr>
            <a:xfrm>
              <a:off x="6192982" y="4066194"/>
              <a:ext cx="205187" cy="217341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ángulo redondeado 23"/>
            <p:cNvSpPr/>
            <p:nvPr/>
          </p:nvSpPr>
          <p:spPr>
            <a:xfrm>
              <a:off x="6207626" y="4375339"/>
              <a:ext cx="205187" cy="217341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6185707" y="4644488"/>
              <a:ext cx="205187" cy="217341"/>
            </a:xfrm>
            <a:prstGeom prst="roundRect">
              <a:avLst/>
            </a:prstGeom>
            <a:solidFill>
              <a:srgbClr val="99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ángulo redondeado 25"/>
            <p:cNvSpPr/>
            <p:nvPr/>
          </p:nvSpPr>
          <p:spPr>
            <a:xfrm>
              <a:off x="6185706" y="4939318"/>
              <a:ext cx="205187" cy="217341"/>
            </a:xfrm>
            <a:prstGeom prst="roundRect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ángulo redondeado 26"/>
            <p:cNvSpPr/>
            <p:nvPr/>
          </p:nvSpPr>
          <p:spPr>
            <a:xfrm>
              <a:off x="6185707" y="5276505"/>
              <a:ext cx="205186" cy="21394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ángulo redondeado 27"/>
            <p:cNvSpPr/>
            <p:nvPr/>
          </p:nvSpPr>
          <p:spPr>
            <a:xfrm>
              <a:off x="6192980" y="2208983"/>
              <a:ext cx="205187" cy="217341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ángulo redondeado 28"/>
            <p:cNvSpPr/>
            <p:nvPr/>
          </p:nvSpPr>
          <p:spPr>
            <a:xfrm>
              <a:off x="6192981" y="1791167"/>
              <a:ext cx="205187" cy="217341"/>
            </a:xfrm>
            <a:prstGeom prst="round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ángulo redondeado 29"/>
            <p:cNvSpPr/>
            <p:nvPr/>
          </p:nvSpPr>
          <p:spPr>
            <a:xfrm>
              <a:off x="6192982" y="1522018"/>
              <a:ext cx="205187" cy="217341"/>
            </a:xfrm>
            <a:prstGeom prst="round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5393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3429" y="6432521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633358104"/>
              </p:ext>
            </p:extLst>
          </p:nvPr>
        </p:nvGraphicFramePr>
        <p:xfrm>
          <a:off x="1761237" y="957983"/>
          <a:ext cx="7848872" cy="4309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28989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6 Grupo"/>
          <p:cNvGrpSpPr/>
          <p:nvPr/>
        </p:nvGrpSpPr>
        <p:grpSpPr>
          <a:xfrm>
            <a:off x="2834668" y="5057695"/>
            <a:ext cx="3415787" cy="1348961"/>
            <a:chOff x="6542533" y="5109982"/>
            <a:chExt cx="2491074" cy="1348961"/>
          </a:xfrm>
          <a:noFill/>
        </p:grpSpPr>
        <p:sp>
          <p:nvSpPr>
            <p:cNvPr id="10" name="TextBox 200">
              <a:extLst>
                <a:ext uri="{FF2B5EF4-FFF2-40B4-BE49-F238E27FC236}">
                  <a16:creationId xmlns:a16="http://schemas.microsoft.com/office/drawing/2014/main" xmlns="" id="{1E0F72BB-82FC-462B-B324-7356B4FE613C}"/>
                </a:ext>
              </a:extLst>
            </p:cNvPr>
            <p:cNvSpPr txBox="1"/>
            <p:nvPr/>
          </p:nvSpPr>
          <p:spPr>
            <a:xfrm>
              <a:off x="7008309" y="5109982"/>
              <a:ext cx="1832014" cy="73866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PRESUPUESTO PROGRAMADO 2022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(En Millones de Quetzales)</a:t>
              </a:r>
            </a:p>
          </p:txBody>
        </p:sp>
        <p:sp>
          <p:nvSpPr>
            <p:cNvPr id="11" name="TextBox 201">
              <a:extLst>
                <a:ext uri="{FF2B5EF4-FFF2-40B4-BE49-F238E27FC236}">
                  <a16:creationId xmlns:a16="http://schemas.microsoft.com/office/drawing/2014/main" xmlns="" id="{E568BBC2-CB29-4BC7-9E54-92644BCCE1BD}"/>
                </a:ext>
              </a:extLst>
            </p:cNvPr>
            <p:cNvSpPr txBox="1"/>
            <p:nvPr/>
          </p:nvSpPr>
          <p:spPr>
            <a:xfrm>
              <a:off x="6542533" y="5904944"/>
              <a:ext cx="2491074" cy="55399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Q </a:t>
              </a:r>
              <a:r>
                <a:rPr kumimoji="0" lang="es-GT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 </a:t>
              </a:r>
              <a:r>
                <a:rPr kumimoji="0" lang="es-GT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 </a:t>
              </a:r>
              <a:r>
                <a:rPr kumimoji="0" lang="es-GT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14,511.6</a:t>
              </a:r>
              <a:endPara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grpSp>
          <p:nvGrpSpPr>
            <p:cNvPr id="12" name="Group 258">
              <a:extLst>
                <a:ext uri="{FF2B5EF4-FFF2-40B4-BE49-F238E27FC236}">
                  <a16:creationId xmlns:a16="http://schemas.microsoft.com/office/drawing/2014/main" xmlns="" id="{8DB55838-BAFC-4046-A6FC-5FD18BDBE840}"/>
                </a:ext>
              </a:extLst>
            </p:cNvPr>
            <p:cNvGrpSpPr/>
            <p:nvPr/>
          </p:nvGrpSpPr>
          <p:grpSpPr>
            <a:xfrm>
              <a:off x="6653771" y="5115728"/>
              <a:ext cx="404121" cy="531730"/>
              <a:chOff x="4597189" y="499171"/>
              <a:chExt cx="404121" cy="531730"/>
            </a:xfrm>
            <a:grpFill/>
          </p:grpSpPr>
          <p:sp>
            <p:nvSpPr>
              <p:cNvPr id="13" name="Oval 259">
                <a:extLst>
                  <a:ext uri="{FF2B5EF4-FFF2-40B4-BE49-F238E27FC236}">
                    <a16:creationId xmlns:a16="http://schemas.microsoft.com/office/drawing/2014/main" xmlns="" id="{6723D699-B3B4-4E90-9C0D-90B572D3A867}"/>
                  </a:ext>
                </a:extLst>
              </p:cNvPr>
              <p:cNvSpPr/>
              <p:nvPr/>
            </p:nvSpPr>
            <p:spPr>
              <a:xfrm>
                <a:off x="4597189" y="499171"/>
                <a:ext cx="404121" cy="5317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39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4" name="Group 260">
                <a:extLst>
                  <a:ext uri="{FF2B5EF4-FFF2-40B4-BE49-F238E27FC236}">
                    <a16:creationId xmlns:a16="http://schemas.microsoft.com/office/drawing/2014/main" xmlns="" id="{202887E8-17FE-49D6-8910-CE23DBED6658}"/>
                  </a:ext>
                </a:extLst>
              </p:cNvPr>
              <p:cNvGrpSpPr/>
              <p:nvPr/>
            </p:nvGrpSpPr>
            <p:grpSpPr>
              <a:xfrm>
                <a:off x="4619666" y="648185"/>
                <a:ext cx="224070" cy="226840"/>
                <a:chOff x="1000126" y="663575"/>
                <a:chExt cx="5140325" cy="5203826"/>
              </a:xfrm>
              <a:grpFill/>
            </p:grpSpPr>
            <p:sp>
              <p:nvSpPr>
                <p:cNvPr id="15" name="Freeform 22">
                  <a:extLst>
                    <a:ext uri="{FF2B5EF4-FFF2-40B4-BE49-F238E27FC236}">
                      <a16:creationId xmlns:a16="http://schemas.microsoft.com/office/drawing/2014/main" xmlns="" id="{F57FF244-02D6-4325-AD18-4016493D80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0988" y="1565275"/>
                  <a:ext cx="166688" cy="269875"/>
                </a:xfrm>
                <a:custGeom>
                  <a:avLst/>
                  <a:gdLst>
                    <a:gd name="T0" fmla="*/ 0 w 212"/>
                    <a:gd name="T1" fmla="*/ 0 h 339"/>
                    <a:gd name="T2" fmla="*/ 32 w 212"/>
                    <a:gd name="T3" fmla="*/ 8 h 339"/>
                    <a:gd name="T4" fmla="*/ 64 w 212"/>
                    <a:gd name="T5" fmla="*/ 16 h 339"/>
                    <a:gd name="T6" fmla="*/ 96 w 212"/>
                    <a:gd name="T7" fmla="*/ 28 h 339"/>
                    <a:gd name="T8" fmla="*/ 128 w 212"/>
                    <a:gd name="T9" fmla="*/ 42 h 339"/>
                    <a:gd name="T10" fmla="*/ 154 w 212"/>
                    <a:gd name="T11" fmla="*/ 58 h 339"/>
                    <a:gd name="T12" fmla="*/ 178 w 212"/>
                    <a:gd name="T13" fmla="*/ 80 h 339"/>
                    <a:gd name="T14" fmla="*/ 196 w 212"/>
                    <a:gd name="T15" fmla="*/ 106 h 339"/>
                    <a:gd name="T16" fmla="*/ 208 w 212"/>
                    <a:gd name="T17" fmla="*/ 136 h 339"/>
                    <a:gd name="T18" fmla="*/ 212 w 212"/>
                    <a:gd name="T19" fmla="*/ 172 h 339"/>
                    <a:gd name="T20" fmla="*/ 208 w 212"/>
                    <a:gd name="T21" fmla="*/ 207 h 339"/>
                    <a:gd name="T22" fmla="*/ 198 w 212"/>
                    <a:gd name="T23" fmla="*/ 237 h 339"/>
                    <a:gd name="T24" fmla="*/ 180 w 212"/>
                    <a:gd name="T25" fmla="*/ 263 h 339"/>
                    <a:gd name="T26" fmla="*/ 158 w 212"/>
                    <a:gd name="T27" fmla="*/ 285 h 339"/>
                    <a:gd name="T28" fmla="*/ 132 w 212"/>
                    <a:gd name="T29" fmla="*/ 303 h 339"/>
                    <a:gd name="T30" fmla="*/ 102 w 212"/>
                    <a:gd name="T31" fmla="*/ 317 h 339"/>
                    <a:gd name="T32" fmla="*/ 70 w 212"/>
                    <a:gd name="T33" fmla="*/ 329 h 339"/>
                    <a:gd name="T34" fmla="*/ 36 w 212"/>
                    <a:gd name="T35" fmla="*/ 335 h 339"/>
                    <a:gd name="T36" fmla="*/ 0 w 212"/>
                    <a:gd name="T37" fmla="*/ 339 h 339"/>
                    <a:gd name="T38" fmla="*/ 0 w 212"/>
                    <a:gd name="T39" fmla="*/ 0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2" h="339">
                      <a:moveTo>
                        <a:pt x="0" y="0"/>
                      </a:moveTo>
                      <a:lnTo>
                        <a:pt x="32" y="8"/>
                      </a:lnTo>
                      <a:lnTo>
                        <a:pt x="64" y="16"/>
                      </a:lnTo>
                      <a:lnTo>
                        <a:pt x="96" y="28"/>
                      </a:lnTo>
                      <a:lnTo>
                        <a:pt x="128" y="42"/>
                      </a:lnTo>
                      <a:lnTo>
                        <a:pt x="154" y="58"/>
                      </a:lnTo>
                      <a:lnTo>
                        <a:pt x="178" y="80"/>
                      </a:lnTo>
                      <a:lnTo>
                        <a:pt x="196" y="106"/>
                      </a:lnTo>
                      <a:lnTo>
                        <a:pt x="208" y="136"/>
                      </a:lnTo>
                      <a:lnTo>
                        <a:pt x="212" y="172"/>
                      </a:lnTo>
                      <a:lnTo>
                        <a:pt x="208" y="207"/>
                      </a:lnTo>
                      <a:lnTo>
                        <a:pt x="198" y="237"/>
                      </a:lnTo>
                      <a:lnTo>
                        <a:pt x="180" y="263"/>
                      </a:lnTo>
                      <a:lnTo>
                        <a:pt x="158" y="285"/>
                      </a:lnTo>
                      <a:lnTo>
                        <a:pt x="132" y="303"/>
                      </a:lnTo>
                      <a:lnTo>
                        <a:pt x="102" y="317"/>
                      </a:lnTo>
                      <a:lnTo>
                        <a:pt x="70" y="329"/>
                      </a:lnTo>
                      <a:lnTo>
                        <a:pt x="36" y="335"/>
                      </a:lnTo>
                      <a:lnTo>
                        <a:pt x="0" y="3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39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 23">
                  <a:extLst>
                    <a:ext uri="{FF2B5EF4-FFF2-40B4-BE49-F238E27FC236}">
                      <a16:creationId xmlns:a16="http://schemas.microsoft.com/office/drawing/2014/main" xmlns="" id="{D2ECBE46-DB9A-46BF-81B6-2E4D8DF2A0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6038" y="1127125"/>
                  <a:ext cx="153988" cy="244475"/>
                </a:xfrm>
                <a:custGeom>
                  <a:avLst/>
                  <a:gdLst>
                    <a:gd name="T0" fmla="*/ 194 w 194"/>
                    <a:gd name="T1" fmla="*/ 0 h 307"/>
                    <a:gd name="T2" fmla="*/ 194 w 194"/>
                    <a:gd name="T3" fmla="*/ 307 h 307"/>
                    <a:gd name="T4" fmla="*/ 142 w 194"/>
                    <a:gd name="T5" fmla="*/ 295 h 307"/>
                    <a:gd name="T6" fmla="*/ 100 w 194"/>
                    <a:gd name="T7" fmla="*/ 279 h 307"/>
                    <a:gd name="T8" fmla="*/ 64 w 194"/>
                    <a:gd name="T9" fmla="*/ 259 h 307"/>
                    <a:gd name="T10" fmla="*/ 36 w 194"/>
                    <a:gd name="T11" fmla="*/ 237 h 307"/>
                    <a:gd name="T12" fmla="*/ 16 w 194"/>
                    <a:gd name="T13" fmla="*/ 211 h 307"/>
                    <a:gd name="T14" fmla="*/ 4 w 194"/>
                    <a:gd name="T15" fmla="*/ 179 h 307"/>
                    <a:gd name="T16" fmla="*/ 0 w 194"/>
                    <a:gd name="T17" fmla="*/ 146 h 307"/>
                    <a:gd name="T18" fmla="*/ 6 w 194"/>
                    <a:gd name="T19" fmla="*/ 114 h 307"/>
                    <a:gd name="T20" fmla="*/ 18 w 194"/>
                    <a:gd name="T21" fmla="*/ 86 h 307"/>
                    <a:gd name="T22" fmla="*/ 40 w 194"/>
                    <a:gd name="T23" fmla="*/ 58 h 307"/>
                    <a:gd name="T24" fmla="*/ 68 w 194"/>
                    <a:gd name="T25" fmla="*/ 36 h 307"/>
                    <a:gd name="T26" fmla="*/ 104 w 194"/>
                    <a:gd name="T27" fmla="*/ 18 h 307"/>
                    <a:gd name="T28" fmla="*/ 146 w 194"/>
                    <a:gd name="T29" fmla="*/ 6 h 307"/>
                    <a:gd name="T30" fmla="*/ 194 w 194"/>
                    <a:gd name="T31" fmla="*/ 0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4" h="307">
                      <a:moveTo>
                        <a:pt x="194" y="0"/>
                      </a:moveTo>
                      <a:lnTo>
                        <a:pt x="194" y="307"/>
                      </a:lnTo>
                      <a:lnTo>
                        <a:pt x="142" y="295"/>
                      </a:lnTo>
                      <a:lnTo>
                        <a:pt x="100" y="279"/>
                      </a:lnTo>
                      <a:lnTo>
                        <a:pt x="64" y="259"/>
                      </a:lnTo>
                      <a:lnTo>
                        <a:pt x="36" y="237"/>
                      </a:lnTo>
                      <a:lnTo>
                        <a:pt x="16" y="211"/>
                      </a:lnTo>
                      <a:lnTo>
                        <a:pt x="4" y="179"/>
                      </a:lnTo>
                      <a:lnTo>
                        <a:pt x="0" y="146"/>
                      </a:lnTo>
                      <a:lnTo>
                        <a:pt x="6" y="114"/>
                      </a:lnTo>
                      <a:lnTo>
                        <a:pt x="18" y="86"/>
                      </a:lnTo>
                      <a:lnTo>
                        <a:pt x="40" y="58"/>
                      </a:lnTo>
                      <a:lnTo>
                        <a:pt x="68" y="36"/>
                      </a:lnTo>
                      <a:lnTo>
                        <a:pt x="104" y="18"/>
                      </a:lnTo>
                      <a:lnTo>
                        <a:pt x="146" y="6"/>
                      </a:lnTo>
                      <a:lnTo>
                        <a:pt x="19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39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 24">
                  <a:extLst>
                    <a:ext uri="{FF2B5EF4-FFF2-40B4-BE49-F238E27FC236}">
                      <a16:creationId xmlns:a16="http://schemas.microsoft.com/office/drawing/2014/main" xmlns="" id="{74D50B51-B242-4308-8DDB-8134A9B06D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95801" y="663575"/>
                  <a:ext cx="1644650" cy="1646238"/>
                </a:xfrm>
                <a:custGeom>
                  <a:avLst/>
                  <a:gdLst>
                    <a:gd name="T0" fmla="*/ 993 w 2073"/>
                    <a:gd name="T1" fmla="*/ 297 h 2073"/>
                    <a:gd name="T2" fmla="*/ 875 w 2073"/>
                    <a:gd name="T3" fmla="*/ 425 h 2073"/>
                    <a:gd name="T4" fmla="*/ 684 w 2073"/>
                    <a:gd name="T5" fmla="*/ 522 h 2073"/>
                    <a:gd name="T6" fmla="*/ 584 w 2073"/>
                    <a:gd name="T7" fmla="*/ 708 h 2073"/>
                    <a:gd name="T8" fmla="*/ 620 w 2073"/>
                    <a:gd name="T9" fmla="*/ 919 h 2073"/>
                    <a:gd name="T10" fmla="*/ 787 w 2073"/>
                    <a:gd name="T11" fmla="*/ 1058 h 2073"/>
                    <a:gd name="T12" fmla="*/ 989 w 2073"/>
                    <a:gd name="T13" fmla="*/ 1475 h 2073"/>
                    <a:gd name="T14" fmla="*/ 845 w 2073"/>
                    <a:gd name="T15" fmla="*/ 1431 h 2073"/>
                    <a:gd name="T16" fmla="*/ 789 w 2073"/>
                    <a:gd name="T17" fmla="*/ 1347 h 2073"/>
                    <a:gd name="T18" fmla="*/ 754 w 2073"/>
                    <a:gd name="T19" fmla="*/ 1264 h 2073"/>
                    <a:gd name="T20" fmla="*/ 662 w 2073"/>
                    <a:gd name="T21" fmla="*/ 1226 h 2073"/>
                    <a:gd name="T22" fmla="*/ 568 w 2073"/>
                    <a:gd name="T23" fmla="*/ 1276 h 2073"/>
                    <a:gd name="T24" fmla="*/ 570 w 2073"/>
                    <a:gd name="T25" fmla="*/ 1411 h 2073"/>
                    <a:gd name="T26" fmla="*/ 684 w 2073"/>
                    <a:gd name="T27" fmla="*/ 1557 h 2073"/>
                    <a:gd name="T28" fmla="*/ 913 w 2073"/>
                    <a:gd name="T29" fmla="*/ 1644 h 2073"/>
                    <a:gd name="T30" fmla="*/ 1003 w 2073"/>
                    <a:gd name="T31" fmla="*/ 1796 h 2073"/>
                    <a:gd name="T32" fmla="*/ 1076 w 2073"/>
                    <a:gd name="T33" fmla="*/ 1796 h 2073"/>
                    <a:gd name="T34" fmla="*/ 1158 w 2073"/>
                    <a:gd name="T35" fmla="*/ 1644 h 2073"/>
                    <a:gd name="T36" fmla="*/ 1379 w 2073"/>
                    <a:gd name="T37" fmla="*/ 1565 h 2073"/>
                    <a:gd name="T38" fmla="*/ 1501 w 2073"/>
                    <a:gd name="T39" fmla="*/ 1403 h 2073"/>
                    <a:gd name="T40" fmla="*/ 1505 w 2073"/>
                    <a:gd name="T41" fmla="*/ 1180 h 2073"/>
                    <a:gd name="T42" fmla="*/ 1407 w 2073"/>
                    <a:gd name="T43" fmla="*/ 1033 h 2073"/>
                    <a:gd name="T44" fmla="*/ 1242 w 2073"/>
                    <a:gd name="T45" fmla="*/ 949 h 2073"/>
                    <a:gd name="T46" fmla="*/ 1090 w 2073"/>
                    <a:gd name="T47" fmla="*/ 584 h 2073"/>
                    <a:gd name="T48" fmla="*/ 1228 w 2073"/>
                    <a:gd name="T49" fmla="*/ 634 h 2073"/>
                    <a:gd name="T50" fmla="*/ 1306 w 2073"/>
                    <a:gd name="T51" fmla="*/ 724 h 2073"/>
                    <a:gd name="T52" fmla="*/ 1391 w 2073"/>
                    <a:gd name="T53" fmla="*/ 771 h 2073"/>
                    <a:gd name="T54" fmla="*/ 1485 w 2073"/>
                    <a:gd name="T55" fmla="*/ 722 h 2073"/>
                    <a:gd name="T56" fmla="*/ 1479 w 2073"/>
                    <a:gd name="T57" fmla="*/ 588 h 2073"/>
                    <a:gd name="T58" fmla="*/ 1345 w 2073"/>
                    <a:gd name="T59" fmla="*/ 474 h 2073"/>
                    <a:gd name="T60" fmla="*/ 1168 w 2073"/>
                    <a:gd name="T61" fmla="*/ 417 h 2073"/>
                    <a:gd name="T62" fmla="*/ 1086 w 2073"/>
                    <a:gd name="T63" fmla="*/ 297 h 2073"/>
                    <a:gd name="T64" fmla="*/ 1037 w 2073"/>
                    <a:gd name="T65" fmla="*/ 0 h 2073"/>
                    <a:gd name="T66" fmla="*/ 1465 w 2073"/>
                    <a:gd name="T67" fmla="*/ 94 h 2073"/>
                    <a:gd name="T68" fmla="*/ 1806 w 2073"/>
                    <a:gd name="T69" fmla="*/ 343 h 2073"/>
                    <a:gd name="T70" fmla="*/ 2019 w 2073"/>
                    <a:gd name="T71" fmla="*/ 710 h 2073"/>
                    <a:gd name="T72" fmla="*/ 2067 w 2073"/>
                    <a:gd name="T73" fmla="*/ 1150 h 2073"/>
                    <a:gd name="T74" fmla="*/ 1932 w 2073"/>
                    <a:gd name="T75" fmla="*/ 1561 h 2073"/>
                    <a:gd name="T76" fmla="*/ 1648 w 2073"/>
                    <a:gd name="T77" fmla="*/ 1874 h 2073"/>
                    <a:gd name="T78" fmla="*/ 1258 w 2073"/>
                    <a:gd name="T79" fmla="*/ 2049 h 2073"/>
                    <a:gd name="T80" fmla="*/ 813 w 2073"/>
                    <a:gd name="T81" fmla="*/ 2049 h 2073"/>
                    <a:gd name="T82" fmla="*/ 425 w 2073"/>
                    <a:gd name="T83" fmla="*/ 1874 h 2073"/>
                    <a:gd name="T84" fmla="*/ 142 w 2073"/>
                    <a:gd name="T85" fmla="*/ 1561 h 2073"/>
                    <a:gd name="T86" fmla="*/ 6 w 2073"/>
                    <a:gd name="T87" fmla="*/ 1150 h 2073"/>
                    <a:gd name="T88" fmla="*/ 52 w 2073"/>
                    <a:gd name="T89" fmla="*/ 710 h 2073"/>
                    <a:gd name="T90" fmla="*/ 267 w 2073"/>
                    <a:gd name="T91" fmla="*/ 343 h 2073"/>
                    <a:gd name="T92" fmla="*/ 608 w 2073"/>
                    <a:gd name="T93" fmla="*/ 94 h 2073"/>
                    <a:gd name="T94" fmla="*/ 1037 w 2073"/>
                    <a:gd name="T95" fmla="*/ 0 h 2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073" h="2073">
                      <a:moveTo>
                        <a:pt x="1039" y="259"/>
                      </a:moveTo>
                      <a:lnTo>
                        <a:pt x="1019" y="265"/>
                      </a:lnTo>
                      <a:lnTo>
                        <a:pt x="1003" y="277"/>
                      </a:lnTo>
                      <a:lnTo>
                        <a:pt x="993" y="297"/>
                      </a:lnTo>
                      <a:lnTo>
                        <a:pt x="989" y="317"/>
                      </a:lnTo>
                      <a:lnTo>
                        <a:pt x="989" y="409"/>
                      </a:lnTo>
                      <a:lnTo>
                        <a:pt x="931" y="415"/>
                      </a:lnTo>
                      <a:lnTo>
                        <a:pt x="875" y="425"/>
                      </a:lnTo>
                      <a:lnTo>
                        <a:pt x="821" y="441"/>
                      </a:lnTo>
                      <a:lnTo>
                        <a:pt x="771" y="460"/>
                      </a:lnTo>
                      <a:lnTo>
                        <a:pt x="726" y="488"/>
                      </a:lnTo>
                      <a:lnTo>
                        <a:pt x="684" y="522"/>
                      </a:lnTo>
                      <a:lnTo>
                        <a:pt x="650" y="560"/>
                      </a:lnTo>
                      <a:lnTo>
                        <a:pt x="620" y="604"/>
                      </a:lnTo>
                      <a:lnTo>
                        <a:pt x="598" y="654"/>
                      </a:lnTo>
                      <a:lnTo>
                        <a:pt x="584" y="708"/>
                      </a:lnTo>
                      <a:lnTo>
                        <a:pt x="580" y="769"/>
                      </a:lnTo>
                      <a:lnTo>
                        <a:pt x="584" y="823"/>
                      </a:lnTo>
                      <a:lnTo>
                        <a:pt x="598" y="873"/>
                      </a:lnTo>
                      <a:lnTo>
                        <a:pt x="620" y="919"/>
                      </a:lnTo>
                      <a:lnTo>
                        <a:pt x="652" y="961"/>
                      </a:lnTo>
                      <a:lnTo>
                        <a:pt x="690" y="997"/>
                      </a:lnTo>
                      <a:lnTo>
                        <a:pt x="736" y="1029"/>
                      </a:lnTo>
                      <a:lnTo>
                        <a:pt x="787" y="1058"/>
                      </a:lnTo>
                      <a:lnTo>
                        <a:pt x="849" y="1080"/>
                      </a:lnTo>
                      <a:lnTo>
                        <a:pt x="915" y="1100"/>
                      </a:lnTo>
                      <a:lnTo>
                        <a:pt x="989" y="1116"/>
                      </a:lnTo>
                      <a:lnTo>
                        <a:pt x="989" y="1475"/>
                      </a:lnTo>
                      <a:lnTo>
                        <a:pt x="941" y="1471"/>
                      </a:lnTo>
                      <a:lnTo>
                        <a:pt x="901" y="1461"/>
                      </a:lnTo>
                      <a:lnTo>
                        <a:pt x="869" y="1447"/>
                      </a:lnTo>
                      <a:lnTo>
                        <a:pt x="845" y="1431"/>
                      </a:lnTo>
                      <a:lnTo>
                        <a:pt x="825" y="1413"/>
                      </a:lnTo>
                      <a:lnTo>
                        <a:pt x="811" y="1391"/>
                      </a:lnTo>
                      <a:lnTo>
                        <a:pt x="799" y="1369"/>
                      </a:lnTo>
                      <a:lnTo>
                        <a:pt x="789" y="1347"/>
                      </a:lnTo>
                      <a:lnTo>
                        <a:pt x="781" y="1324"/>
                      </a:lnTo>
                      <a:lnTo>
                        <a:pt x="773" y="1302"/>
                      </a:lnTo>
                      <a:lnTo>
                        <a:pt x="765" y="1282"/>
                      </a:lnTo>
                      <a:lnTo>
                        <a:pt x="754" y="1264"/>
                      </a:lnTo>
                      <a:lnTo>
                        <a:pt x="738" y="1248"/>
                      </a:lnTo>
                      <a:lnTo>
                        <a:pt x="718" y="1238"/>
                      </a:lnTo>
                      <a:lnTo>
                        <a:pt x="694" y="1230"/>
                      </a:lnTo>
                      <a:lnTo>
                        <a:pt x="662" y="1226"/>
                      </a:lnTo>
                      <a:lnTo>
                        <a:pt x="630" y="1230"/>
                      </a:lnTo>
                      <a:lnTo>
                        <a:pt x="604" y="1240"/>
                      </a:lnTo>
                      <a:lnTo>
                        <a:pt x="584" y="1256"/>
                      </a:lnTo>
                      <a:lnTo>
                        <a:pt x="568" y="1276"/>
                      </a:lnTo>
                      <a:lnTo>
                        <a:pt x="558" y="1304"/>
                      </a:lnTo>
                      <a:lnTo>
                        <a:pt x="554" y="1336"/>
                      </a:lnTo>
                      <a:lnTo>
                        <a:pt x="558" y="1373"/>
                      </a:lnTo>
                      <a:lnTo>
                        <a:pt x="570" y="1411"/>
                      </a:lnTo>
                      <a:lnTo>
                        <a:pt x="586" y="1449"/>
                      </a:lnTo>
                      <a:lnTo>
                        <a:pt x="612" y="1487"/>
                      </a:lnTo>
                      <a:lnTo>
                        <a:pt x="644" y="1523"/>
                      </a:lnTo>
                      <a:lnTo>
                        <a:pt x="684" y="1557"/>
                      </a:lnTo>
                      <a:lnTo>
                        <a:pt x="730" y="1587"/>
                      </a:lnTo>
                      <a:lnTo>
                        <a:pt x="783" y="1613"/>
                      </a:lnTo>
                      <a:lnTo>
                        <a:pt x="845" y="1631"/>
                      </a:lnTo>
                      <a:lnTo>
                        <a:pt x="913" y="1644"/>
                      </a:lnTo>
                      <a:lnTo>
                        <a:pt x="989" y="1650"/>
                      </a:lnTo>
                      <a:lnTo>
                        <a:pt x="989" y="1756"/>
                      </a:lnTo>
                      <a:lnTo>
                        <a:pt x="993" y="1778"/>
                      </a:lnTo>
                      <a:lnTo>
                        <a:pt x="1003" y="1796"/>
                      </a:lnTo>
                      <a:lnTo>
                        <a:pt x="1019" y="1810"/>
                      </a:lnTo>
                      <a:lnTo>
                        <a:pt x="1041" y="1816"/>
                      </a:lnTo>
                      <a:lnTo>
                        <a:pt x="1060" y="1810"/>
                      </a:lnTo>
                      <a:lnTo>
                        <a:pt x="1076" y="1796"/>
                      </a:lnTo>
                      <a:lnTo>
                        <a:pt x="1086" y="1778"/>
                      </a:lnTo>
                      <a:lnTo>
                        <a:pt x="1090" y="1756"/>
                      </a:lnTo>
                      <a:lnTo>
                        <a:pt x="1090" y="1650"/>
                      </a:lnTo>
                      <a:lnTo>
                        <a:pt x="1158" y="1644"/>
                      </a:lnTo>
                      <a:lnTo>
                        <a:pt x="1222" y="1633"/>
                      </a:lnTo>
                      <a:lnTo>
                        <a:pt x="1280" y="1615"/>
                      </a:lnTo>
                      <a:lnTo>
                        <a:pt x="1332" y="1593"/>
                      </a:lnTo>
                      <a:lnTo>
                        <a:pt x="1379" y="1565"/>
                      </a:lnTo>
                      <a:lnTo>
                        <a:pt x="1419" y="1533"/>
                      </a:lnTo>
                      <a:lnTo>
                        <a:pt x="1455" y="1495"/>
                      </a:lnTo>
                      <a:lnTo>
                        <a:pt x="1481" y="1451"/>
                      </a:lnTo>
                      <a:lnTo>
                        <a:pt x="1501" y="1403"/>
                      </a:lnTo>
                      <a:lnTo>
                        <a:pt x="1513" y="1349"/>
                      </a:lnTo>
                      <a:lnTo>
                        <a:pt x="1519" y="1290"/>
                      </a:lnTo>
                      <a:lnTo>
                        <a:pt x="1515" y="1232"/>
                      </a:lnTo>
                      <a:lnTo>
                        <a:pt x="1505" y="1180"/>
                      </a:lnTo>
                      <a:lnTo>
                        <a:pt x="1489" y="1136"/>
                      </a:lnTo>
                      <a:lnTo>
                        <a:pt x="1467" y="1096"/>
                      </a:lnTo>
                      <a:lnTo>
                        <a:pt x="1439" y="1062"/>
                      </a:lnTo>
                      <a:lnTo>
                        <a:pt x="1407" y="1033"/>
                      </a:lnTo>
                      <a:lnTo>
                        <a:pt x="1371" y="1007"/>
                      </a:lnTo>
                      <a:lnTo>
                        <a:pt x="1332" y="985"/>
                      </a:lnTo>
                      <a:lnTo>
                        <a:pt x="1288" y="965"/>
                      </a:lnTo>
                      <a:lnTo>
                        <a:pt x="1242" y="949"/>
                      </a:lnTo>
                      <a:lnTo>
                        <a:pt x="1194" y="935"/>
                      </a:lnTo>
                      <a:lnTo>
                        <a:pt x="1142" y="921"/>
                      </a:lnTo>
                      <a:lnTo>
                        <a:pt x="1090" y="909"/>
                      </a:lnTo>
                      <a:lnTo>
                        <a:pt x="1090" y="584"/>
                      </a:lnTo>
                      <a:lnTo>
                        <a:pt x="1134" y="588"/>
                      </a:lnTo>
                      <a:lnTo>
                        <a:pt x="1172" y="600"/>
                      </a:lnTo>
                      <a:lnTo>
                        <a:pt x="1202" y="614"/>
                      </a:lnTo>
                      <a:lnTo>
                        <a:pt x="1228" y="634"/>
                      </a:lnTo>
                      <a:lnTo>
                        <a:pt x="1252" y="656"/>
                      </a:lnTo>
                      <a:lnTo>
                        <a:pt x="1270" y="680"/>
                      </a:lnTo>
                      <a:lnTo>
                        <a:pt x="1288" y="702"/>
                      </a:lnTo>
                      <a:lnTo>
                        <a:pt x="1306" y="724"/>
                      </a:lnTo>
                      <a:lnTo>
                        <a:pt x="1324" y="742"/>
                      </a:lnTo>
                      <a:lnTo>
                        <a:pt x="1343" y="757"/>
                      </a:lnTo>
                      <a:lnTo>
                        <a:pt x="1365" y="767"/>
                      </a:lnTo>
                      <a:lnTo>
                        <a:pt x="1391" y="771"/>
                      </a:lnTo>
                      <a:lnTo>
                        <a:pt x="1419" y="767"/>
                      </a:lnTo>
                      <a:lnTo>
                        <a:pt x="1445" y="757"/>
                      </a:lnTo>
                      <a:lnTo>
                        <a:pt x="1467" y="743"/>
                      </a:lnTo>
                      <a:lnTo>
                        <a:pt x="1485" y="722"/>
                      </a:lnTo>
                      <a:lnTo>
                        <a:pt x="1495" y="696"/>
                      </a:lnTo>
                      <a:lnTo>
                        <a:pt x="1499" y="664"/>
                      </a:lnTo>
                      <a:lnTo>
                        <a:pt x="1493" y="624"/>
                      </a:lnTo>
                      <a:lnTo>
                        <a:pt x="1479" y="588"/>
                      </a:lnTo>
                      <a:lnTo>
                        <a:pt x="1455" y="554"/>
                      </a:lnTo>
                      <a:lnTo>
                        <a:pt x="1423" y="524"/>
                      </a:lnTo>
                      <a:lnTo>
                        <a:pt x="1385" y="498"/>
                      </a:lnTo>
                      <a:lnTo>
                        <a:pt x="1345" y="474"/>
                      </a:lnTo>
                      <a:lnTo>
                        <a:pt x="1302" y="456"/>
                      </a:lnTo>
                      <a:lnTo>
                        <a:pt x="1256" y="439"/>
                      </a:lnTo>
                      <a:lnTo>
                        <a:pt x="1212" y="427"/>
                      </a:lnTo>
                      <a:lnTo>
                        <a:pt x="1168" y="417"/>
                      </a:lnTo>
                      <a:lnTo>
                        <a:pt x="1126" y="413"/>
                      </a:lnTo>
                      <a:lnTo>
                        <a:pt x="1090" y="409"/>
                      </a:lnTo>
                      <a:lnTo>
                        <a:pt x="1090" y="317"/>
                      </a:lnTo>
                      <a:lnTo>
                        <a:pt x="1086" y="297"/>
                      </a:lnTo>
                      <a:lnTo>
                        <a:pt x="1076" y="277"/>
                      </a:lnTo>
                      <a:lnTo>
                        <a:pt x="1060" y="265"/>
                      </a:lnTo>
                      <a:lnTo>
                        <a:pt x="1039" y="259"/>
                      </a:lnTo>
                      <a:close/>
                      <a:moveTo>
                        <a:pt x="1037" y="0"/>
                      </a:moveTo>
                      <a:lnTo>
                        <a:pt x="1148" y="6"/>
                      </a:lnTo>
                      <a:lnTo>
                        <a:pt x="1258" y="24"/>
                      </a:lnTo>
                      <a:lnTo>
                        <a:pt x="1363" y="54"/>
                      </a:lnTo>
                      <a:lnTo>
                        <a:pt x="1465" y="94"/>
                      </a:lnTo>
                      <a:lnTo>
                        <a:pt x="1559" y="142"/>
                      </a:lnTo>
                      <a:lnTo>
                        <a:pt x="1648" y="201"/>
                      </a:lnTo>
                      <a:lnTo>
                        <a:pt x="1730" y="267"/>
                      </a:lnTo>
                      <a:lnTo>
                        <a:pt x="1806" y="343"/>
                      </a:lnTo>
                      <a:lnTo>
                        <a:pt x="1874" y="425"/>
                      </a:lnTo>
                      <a:lnTo>
                        <a:pt x="1932" y="514"/>
                      </a:lnTo>
                      <a:lnTo>
                        <a:pt x="1981" y="610"/>
                      </a:lnTo>
                      <a:lnTo>
                        <a:pt x="2019" y="710"/>
                      </a:lnTo>
                      <a:lnTo>
                        <a:pt x="2049" y="815"/>
                      </a:lnTo>
                      <a:lnTo>
                        <a:pt x="2067" y="925"/>
                      </a:lnTo>
                      <a:lnTo>
                        <a:pt x="2073" y="1037"/>
                      </a:lnTo>
                      <a:lnTo>
                        <a:pt x="2067" y="1150"/>
                      </a:lnTo>
                      <a:lnTo>
                        <a:pt x="2049" y="1260"/>
                      </a:lnTo>
                      <a:lnTo>
                        <a:pt x="2021" y="1365"/>
                      </a:lnTo>
                      <a:lnTo>
                        <a:pt x="1981" y="1465"/>
                      </a:lnTo>
                      <a:lnTo>
                        <a:pt x="1932" y="1561"/>
                      </a:lnTo>
                      <a:lnTo>
                        <a:pt x="1874" y="1648"/>
                      </a:lnTo>
                      <a:lnTo>
                        <a:pt x="1806" y="1732"/>
                      </a:lnTo>
                      <a:lnTo>
                        <a:pt x="1730" y="1806"/>
                      </a:lnTo>
                      <a:lnTo>
                        <a:pt x="1648" y="1874"/>
                      </a:lnTo>
                      <a:lnTo>
                        <a:pt x="1559" y="1932"/>
                      </a:lnTo>
                      <a:lnTo>
                        <a:pt x="1465" y="1981"/>
                      </a:lnTo>
                      <a:lnTo>
                        <a:pt x="1363" y="2021"/>
                      </a:lnTo>
                      <a:lnTo>
                        <a:pt x="1258" y="2049"/>
                      </a:lnTo>
                      <a:lnTo>
                        <a:pt x="1148" y="2067"/>
                      </a:lnTo>
                      <a:lnTo>
                        <a:pt x="1037" y="2073"/>
                      </a:lnTo>
                      <a:lnTo>
                        <a:pt x="923" y="2067"/>
                      </a:lnTo>
                      <a:lnTo>
                        <a:pt x="813" y="2049"/>
                      </a:lnTo>
                      <a:lnTo>
                        <a:pt x="710" y="2021"/>
                      </a:lnTo>
                      <a:lnTo>
                        <a:pt x="608" y="1981"/>
                      </a:lnTo>
                      <a:lnTo>
                        <a:pt x="512" y="1932"/>
                      </a:lnTo>
                      <a:lnTo>
                        <a:pt x="425" y="1874"/>
                      </a:lnTo>
                      <a:lnTo>
                        <a:pt x="341" y="1806"/>
                      </a:lnTo>
                      <a:lnTo>
                        <a:pt x="267" y="1732"/>
                      </a:lnTo>
                      <a:lnTo>
                        <a:pt x="199" y="1648"/>
                      </a:lnTo>
                      <a:lnTo>
                        <a:pt x="142" y="1561"/>
                      </a:lnTo>
                      <a:lnTo>
                        <a:pt x="92" y="1465"/>
                      </a:lnTo>
                      <a:lnTo>
                        <a:pt x="52" y="1365"/>
                      </a:lnTo>
                      <a:lnTo>
                        <a:pt x="24" y="1260"/>
                      </a:lnTo>
                      <a:lnTo>
                        <a:pt x="6" y="1150"/>
                      </a:lnTo>
                      <a:lnTo>
                        <a:pt x="0" y="1037"/>
                      </a:lnTo>
                      <a:lnTo>
                        <a:pt x="6" y="925"/>
                      </a:lnTo>
                      <a:lnTo>
                        <a:pt x="24" y="815"/>
                      </a:lnTo>
                      <a:lnTo>
                        <a:pt x="52" y="710"/>
                      </a:lnTo>
                      <a:lnTo>
                        <a:pt x="92" y="610"/>
                      </a:lnTo>
                      <a:lnTo>
                        <a:pt x="142" y="514"/>
                      </a:lnTo>
                      <a:lnTo>
                        <a:pt x="199" y="425"/>
                      </a:lnTo>
                      <a:lnTo>
                        <a:pt x="267" y="343"/>
                      </a:lnTo>
                      <a:lnTo>
                        <a:pt x="341" y="267"/>
                      </a:lnTo>
                      <a:lnTo>
                        <a:pt x="425" y="201"/>
                      </a:lnTo>
                      <a:lnTo>
                        <a:pt x="512" y="142"/>
                      </a:lnTo>
                      <a:lnTo>
                        <a:pt x="608" y="94"/>
                      </a:lnTo>
                      <a:lnTo>
                        <a:pt x="710" y="54"/>
                      </a:lnTo>
                      <a:lnTo>
                        <a:pt x="813" y="24"/>
                      </a:lnTo>
                      <a:lnTo>
                        <a:pt x="923" y="6"/>
                      </a:lnTo>
                      <a:lnTo>
                        <a:pt x="103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39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25">
                  <a:extLst>
                    <a:ext uri="{FF2B5EF4-FFF2-40B4-BE49-F238E27FC236}">
                      <a16:creationId xmlns:a16="http://schemas.microsoft.com/office/drawing/2014/main" xmlns="" id="{521427B9-6041-44A4-A58C-FF182E60FF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8863" y="4329113"/>
                  <a:ext cx="1181100" cy="1538288"/>
                </a:xfrm>
                <a:custGeom>
                  <a:avLst/>
                  <a:gdLst>
                    <a:gd name="T0" fmla="*/ 297 w 1489"/>
                    <a:gd name="T1" fmla="*/ 0 h 1937"/>
                    <a:gd name="T2" fmla="*/ 1192 w 1489"/>
                    <a:gd name="T3" fmla="*/ 0 h 1937"/>
                    <a:gd name="T4" fmla="*/ 1252 w 1489"/>
                    <a:gd name="T5" fmla="*/ 6 h 1937"/>
                    <a:gd name="T6" fmla="*/ 1307 w 1489"/>
                    <a:gd name="T7" fmla="*/ 23 h 1937"/>
                    <a:gd name="T8" fmla="*/ 1357 w 1489"/>
                    <a:gd name="T9" fmla="*/ 51 h 1937"/>
                    <a:gd name="T10" fmla="*/ 1403 w 1489"/>
                    <a:gd name="T11" fmla="*/ 87 h 1937"/>
                    <a:gd name="T12" fmla="*/ 1439 w 1489"/>
                    <a:gd name="T13" fmla="*/ 131 h 1937"/>
                    <a:gd name="T14" fmla="*/ 1467 w 1489"/>
                    <a:gd name="T15" fmla="*/ 181 h 1937"/>
                    <a:gd name="T16" fmla="*/ 1483 w 1489"/>
                    <a:gd name="T17" fmla="*/ 239 h 1937"/>
                    <a:gd name="T18" fmla="*/ 1489 w 1489"/>
                    <a:gd name="T19" fmla="*/ 299 h 1937"/>
                    <a:gd name="T20" fmla="*/ 1489 w 1489"/>
                    <a:gd name="T21" fmla="*/ 1638 h 1937"/>
                    <a:gd name="T22" fmla="*/ 1483 w 1489"/>
                    <a:gd name="T23" fmla="*/ 1698 h 1937"/>
                    <a:gd name="T24" fmla="*/ 1465 w 1489"/>
                    <a:gd name="T25" fmla="*/ 1756 h 1937"/>
                    <a:gd name="T26" fmla="*/ 1439 w 1489"/>
                    <a:gd name="T27" fmla="*/ 1805 h 1937"/>
                    <a:gd name="T28" fmla="*/ 1401 w 1489"/>
                    <a:gd name="T29" fmla="*/ 1849 h 1937"/>
                    <a:gd name="T30" fmla="*/ 1357 w 1489"/>
                    <a:gd name="T31" fmla="*/ 1885 h 1937"/>
                    <a:gd name="T32" fmla="*/ 1307 w 1489"/>
                    <a:gd name="T33" fmla="*/ 1913 h 1937"/>
                    <a:gd name="T34" fmla="*/ 1252 w 1489"/>
                    <a:gd name="T35" fmla="*/ 1931 h 1937"/>
                    <a:gd name="T36" fmla="*/ 1192 w 1489"/>
                    <a:gd name="T37" fmla="*/ 1937 h 1937"/>
                    <a:gd name="T38" fmla="*/ 297 w 1489"/>
                    <a:gd name="T39" fmla="*/ 1937 h 1937"/>
                    <a:gd name="T40" fmla="*/ 237 w 1489"/>
                    <a:gd name="T41" fmla="*/ 1931 h 1937"/>
                    <a:gd name="T42" fmla="*/ 181 w 1489"/>
                    <a:gd name="T43" fmla="*/ 1913 h 1937"/>
                    <a:gd name="T44" fmla="*/ 131 w 1489"/>
                    <a:gd name="T45" fmla="*/ 1885 h 1937"/>
                    <a:gd name="T46" fmla="*/ 87 w 1489"/>
                    <a:gd name="T47" fmla="*/ 1849 h 1937"/>
                    <a:gd name="T48" fmla="*/ 50 w 1489"/>
                    <a:gd name="T49" fmla="*/ 1805 h 1937"/>
                    <a:gd name="T50" fmla="*/ 24 w 1489"/>
                    <a:gd name="T51" fmla="*/ 1756 h 1937"/>
                    <a:gd name="T52" fmla="*/ 6 w 1489"/>
                    <a:gd name="T53" fmla="*/ 1698 h 1937"/>
                    <a:gd name="T54" fmla="*/ 0 w 1489"/>
                    <a:gd name="T55" fmla="*/ 1638 h 1937"/>
                    <a:gd name="T56" fmla="*/ 0 w 1489"/>
                    <a:gd name="T57" fmla="*/ 299 h 1937"/>
                    <a:gd name="T58" fmla="*/ 6 w 1489"/>
                    <a:gd name="T59" fmla="*/ 239 h 1937"/>
                    <a:gd name="T60" fmla="*/ 24 w 1489"/>
                    <a:gd name="T61" fmla="*/ 181 h 1937"/>
                    <a:gd name="T62" fmla="*/ 50 w 1489"/>
                    <a:gd name="T63" fmla="*/ 131 h 1937"/>
                    <a:gd name="T64" fmla="*/ 87 w 1489"/>
                    <a:gd name="T65" fmla="*/ 87 h 1937"/>
                    <a:gd name="T66" fmla="*/ 131 w 1489"/>
                    <a:gd name="T67" fmla="*/ 51 h 1937"/>
                    <a:gd name="T68" fmla="*/ 181 w 1489"/>
                    <a:gd name="T69" fmla="*/ 23 h 1937"/>
                    <a:gd name="T70" fmla="*/ 237 w 1489"/>
                    <a:gd name="T71" fmla="*/ 6 h 1937"/>
                    <a:gd name="T72" fmla="*/ 297 w 1489"/>
                    <a:gd name="T73" fmla="*/ 0 h 19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89" h="1937">
                      <a:moveTo>
                        <a:pt x="297" y="0"/>
                      </a:moveTo>
                      <a:lnTo>
                        <a:pt x="1192" y="0"/>
                      </a:lnTo>
                      <a:lnTo>
                        <a:pt x="1252" y="6"/>
                      </a:lnTo>
                      <a:lnTo>
                        <a:pt x="1307" y="23"/>
                      </a:lnTo>
                      <a:lnTo>
                        <a:pt x="1357" y="51"/>
                      </a:lnTo>
                      <a:lnTo>
                        <a:pt x="1403" y="87"/>
                      </a:lnTo>
                      <a:lnTo>
                        <a:pt x="1439" y="131"/>
                      </a:lnTo>
                      <a:lnTo>
                        <a:pt x="1467" y="181"/>
                      </a:lnTo>
                      <a:lnTo>
                        <a:pt x="1483" y="239"/>
                      </a:lnTo>
                      <a:lnTo>
                        <a:pt x="1489" y="299"/>
                      </a:lnTo>
                      <a:lnTo>
                        <a:pt x="1489" y="1638"/>
                      </a:lnTo>
                      <a:lnTo>
                        <a:pt x="1483" y="1698"/>
                      </a:lnTo>
                      <a:lnTo>
                        <a:pt x="1465" y="1756"/>
                      </a:lnTo>
                      <a:lnTo>
                        <a:pt x="1439" y="1805"/>
                      </a:lnTo>
                      <a:lnTo>
                        <a:pt x="1401" y="1849"/>
                      </a:lnTo>
                      <a:lnTo>
                        <a:pt x="1357" y="1885"/>
                      </a:lnTo>
                      <a:lnTo>
                        <a:pt x="1307" y="1913"/>
                      </a:lnTo>
                      <a:lnTo>
                        <a:pt x="1252" y="1931"/>
                      </a:lnTo>
                      <a:lnTo>
                        <a:pt x="1192" y="1937"/>
                      </a:lnTo>
                      <a:lnTo>
                        <a:pt x="297" y="1937"/>
                      </a:lnTo>
                      <a:lnTo>
                        <a:pt x="237" y="1931"/>
                      </a:lnTo>
                      <a:lnTo>
                        <a:pt x="181" y="1913"/>
                      </a:lnTo>
                      <a:lnTo>
                        <a:pt x="131" y="1885"/>
                      </a:lnTo>
                      <a:lnTo>
                        <a:pt x="87" y="1849"/>
                      </a:lnTo>
                      <a:lnTo>
                        <a:pt x="50" y="1805"/>
                      </a:lnTo>
                      <a:lnTo>
                        <a:pt x="24" y="1756"/>
                      </a:lnTo>
                      <a:lnTo>
                        <a:pt x="6" y="1698"/>
                      </a:lnTo>
                      <a:lnTo>
                        <a:pt x="0" y="1638"/>
                      </a:lnTo>
                      <a:lnTo>
                        <a:pt x="0" y="299"/>
                      </a:lnTo>
                      <a:lnTo>
                        <a:pt x="6" y="239"/>
                      </a:lnTo>
                      <a:lnTo>
                        <a:pt x="24" y="181"/>
                      </a:lnTo>
                      <a:lnTo>
                        <a:pt x="50" y="131"/>
                      </a:lnTo>
                      <a:lnTo>
                        <a:pt x="87" y="87"/>
                      </a:lnTo>
                      <a:lnTo>
                        <a:pt x="131" y="51"/>
                      </a:lnTo>
                      <a:lnTo>
                        <a:pt x="181" y="23"/>
                      </a:lnTo>
                      <a:lnTo>
                        <a:pt x="237" y="6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39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26">
                  <a:extLst>
                    <a:ext uri="{FF2B5EF4-FFF2-40B4-BE49-F238E27FC236}">
                      <a16:creationId xmlns:a16="http://schemas.microsoft.com/office/drawing/2014/main" xmlns="" id="{6C20082D-60DB-4749-8ACC-AF22854A0C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426" y="3502025"/>
                  <a:ext cx="1181100" cy="2365375"/>
                </a:xfrm>
                <a:custGeom>
                  <a:avLst/>
                  <a:gdLst>
                    <a:gd name="T0" fmla="*/ 297 w 1489"/>
                    <a:gd name="T1" fmla="*/ 0 h 2980"/>
                    <a:gd name="T2" fmla="*/ 1192 w 1489"/>
                    <a:gd name="T3" fmla="*/ 0 h 2980"/>
                    <a:gd name="T4" fmla="*/ 1252 w 1489"/>
                    <a:gd name="T5" fmla="*/ 6 h 2980"/>
                    <a:gd name="T6" fmla="*/ 1307 w 1489"/>
                    <a:gd name="T7" fmla="*/ 24 h 2980"/>
                    <a:gd name="T8" fmla="*/ 1357 w 1489"/>
                    <a:gd name="T9" fmla="*/ 52 h 2980"/>
                    <a:gd name="T10" fmla="*/ 1403 w 1489"/>
                    <a:gd name="T11" fmla="*/ 88 h 2980"/>
                    <a:gd name="T12" fmla="*/ 1439 w 1489"/>
                    <a:gd name="T13" fmla="*/ 132 h 2980"/>
                    <a:gd name="T14" fmla="*/ 1467 w 1489"/>
                    <a:gd name="T15" fmla="*/ 181 h 2980"/>
                    <a:gd name="T16" fmla="*/ 1483 w 1489"/>
                    <a:gd name="T17" fmla="*/ 237 h 2980"/>
                    <a:gd name="T18" fmla="*/ 1489 w 1489"/>
                    <a:gd name="T19" fmla="*/ 297 h 2980"/>
                    <a:gd name="T20" fmla="*/ 1489 w 1489"/>
                    <a:gd name="T21" fmla="*/ 2681 h 2980"/>
                    <a:gd name="T22" fmla="*/ 1483 w 1489"/>
                    <a:gd name="T23" fmla="*/ 2743 h 2980"/>
                    <a:gd name="T24" fmla="*/ 1467 w 1489"/>
                    <a:gd name="T25" fmla="*/ 2799 h 2980"/>
                    <a:gd name="T26" fmla="*/ 1439 w 1489"/>
                    <a:gd name="T27" fmla="*/ 2848 h 2980"/>
                    <a:gd name="T28" fmla="*/ 1403 w 1489"/>
                    <a:gd name="T29" fmla="*/ 2892 h 2980"/>
                    <a:gd name="T30" fmla="*/ 1357 w 1489"/>
                    <a:gd name="T31" fmla="*/ 2928 h 2980"/>
                    <a:gd name="T32" fmla="*/ 1307 w 1489"/>
                    <a:gd name="T33" fmla="*/ 2956 h 2980"/>
                    <a:gd name="T34" fmla="*/ 1252 w 1489"/>
                    <a:gd name="T35" fmla="*/ 2974 h 2980"/>
                    <a:gd name="T36" fmla="*/ 1192 w 1489"/>
                    <a:gd name="T37" fmla="*/ 2980 h 2980"/>
                    <a:gd name="T38" fmla="*/ 297 w 1489"/>
                    <a:gd name="T39" fmla="*/ 2980 h 2980"/>
                    <a:gd name="T40" fmla="*/ 237 w 1489"/>
                    <a:gd name="T41" fmla="*/ 2974 h 2980"/>
                    <a:gd name="T42" fmla="*/ 181 w 1489"/>
                    <a:gd name="T43" fmla="*/ 2956 h 2980"/>
                    <a:gd name="T44" fmla="*/ 131 w 1489"/>
                    <a:gd name="T45" fmla="*/ 2928 h 2980"/>
                    <a:gd name="T46" fmla="*/ 88 w 1489"/>
                    <a:gd name="T47" fmla="*/ 2892 h 2980"/>
                    <a:gd name="T48" fmla="*/ 50 w 1489"/>
                    <a:gd name="T49" fmla="*/ 2848 h 2980"/>
                    <a:gd name="T50" fmla="*/ 24 w 1489"/>
                    <a:gd name="T51" fmla="*/ 2799 h 2980"/>
                    <a:gd name="T52" fmla="*/ 6 w 1489"/>
                    <a:gd name="T53" fmla="*/ 2743 h 2980"/>
                    <a:gd name="T54" fmla="*/ 0 w 1489"/>
                    <a:gd name="T55" fmla="*/ 2681 h 2980"/>
                    <a:gd name="T56" fmla="*/ 0 w 1489"/>
                    <a:gd name="T57" fmla="*/ 299 h 2980"/>
                    <a:gd name="T58" fmla="*/ 6 w 1489"/>
                    <a:gd name="T59" fmla="*/ 237 h 2980"/>
                    <a:gd name="T60" fmla="*/ 24 w 1489"/>
                    <a:gd name="T61" fmla="*/ 181 h 2980"/>
                    <a:gd name="T62" fmla="*/ 50 w 1489"/>
                    <a:gd name="T63" fmla="*/ 132 h 2980"/>
                    <a:gd name="T64" fmla="*/ 88 w 1489"/>
                    <a:gd name="T65" fmla="*/ 88 h 2980"/>
                    <a:gd name="T66" fmla="*/ 131 w 1489"/>
                    <a:gd name="T67" fmla="*/ 52 h 2980"/>
                    <a:gd name="T68" fmla="*/ 181 w 1489"/>
                    <a:gd name="T69" fmla="*/ 24 h 2980"/>
                    <a:gd name="T70" fmla="*/ 237 w 1489"/>
                    <a:gd name="T71" fmla="*/ 6 h 2980"/>
                    <a:gd name="T72" fmla="*/ 297 w 1489"/>
                    <a:gd name="T73" fmla="*/ 0 h 29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89" h="2980">
                      <a:moveTo>
                        <a:pt x="297" y="0"/>
                      </a:moveTo>
                      <a:lnTo>
                        <a:pt x="1192" y="0"/>
                      </a:lnTo>
                      <a:lnTo>
                        <a:pt x="1252" y="6"/>
                      </a:lnTo>
                      <a:lnTo>
                        <a:pt x="1307" y="24"/>
                      </a:lnTo>
                      <a:lnTo>
                        <a:pt x="1357" y="52"/>
                      </a:lnTo>
                      <a:lnTo>
                        <a:pt x="1403" y="88"/>
                      </a:lnTo>
                      <a:lnTo>
                        <a:pt x="1439" y="132"/>
                      </a:lnTo>
                      <a:lnTo>
                        <a:pt x="1467" y="181"/>
                      </a:lnTo>
                      <a:lnTo>
                        <a:pt x="1483" y="237"/>
                      </a:lnTo>
                      <a:lnTo>
                        <a:pt x="1489" y="297"/>
                      </a:lnTo>
                      <a:lnTo>
                        <a:pt x="1489" y="2681"/>
                      </a:lnTo>
                      <a:lnTo>
                        <a:pt x="1483" y="2743"/>
                      </a:lnTo>
                      <a:lnTo>
                        <a:pt x="1467" y="2799"/>
                      </a:lnTo>
                      <a:lnTo>
                        <a:pt x="1439" y="2848"/>
                      </a:lnTo>
                      <a:lnTo>
                        <a:pt x="1403" y="2892"/>
                      </a:lnTo>
                      <a:lnTo>
                        <a:pt x="1357" y="2928"/>
                      </a:lnTo>
                      <a:lnTo>
                        <a:pt x="1307" y="2956"/>
                      </a:lnTo>
                      <a:lnTo>
                        <a:pt x="1252" y="2974"/>
                      </a:lnTo>
                      <a:lnTo>
                        <a:pt x="1192" y="2980"/>
                      </a:lnTo>
                      <a:lnTo>
                        <a:pt x="297" y="2980"/>
                      </a:lnTo>
                      <a:lnTo>
                        <a:pt x="237" y="2974"/>
                      </a:lnTo>
                      <a:lnTo>
                        <a:pt x="181" y="2956"/>
                      </a:lnTo>
                      <a:lnTo>
                        <a:pt x="131" y="2928"/>
                      </a:lnTo>
                      <a:lnTo>
                        <a:pt x="88" y="2892"/>
                      </a:lnTo>
                      <a:lnTo>
                        <a:pt x="50" y="2848"/>
                      </a:lnTo>
                      <a:lnTo>
                        <a:pt x="24" y="2799"/>
                      </a:lnTo>
                      <a:lnTo>
                        <a:pt x="6" y="2743"/>
                      </a:lnTo>
                      <a:lnTo>
                        <a:pt x="0" y="2681"/>
                      </a:lnTo>
                      <a:lnTo>
                        <a:pt x="0" y="299"/>
                      </a:lnTo>
                      <a:lnTo>
                        <a:pt x="6" y="237"/>
                      </a:lnTo>
                      <a:lnTo>
                        <a:pt x="24" y="181"/>
                      </a:lnTo>
                      <a:lnTo>
                        <a:pt x="50" y="132"/>
                      </a:lnTo>
                      <a:lnTo>
                        <a:pt x="88" y="88"/>
                      </a:lnTo>
                      <a:lnTo>
                        <a:pt x="131" y="52"/>
                      </a:lnTo>
                      <a:lnTo>
                        <a:pt x="181" y="24"/>
                      </a:lnTo>
                      <a:lnTo>
                        <a:pt x="237" y="6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39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 27">
                  <a:extLst>
                    <a:ext uri="{FF2B5EF4-FFF2-40B4-BE49-F238E27FC236}">
                      <a16:creationId xmlns:a16="http://schemas.microsoft.com/office/drawing/2014/main" xmlns="" id="{3C08403B-F934-48E3-A73E-11F036F035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5988" y="2555875"/>
                  <a:ext cx="1184275" cy="3311525"/>
                </a:xfrm>
                <a:custGeom>
                  <a:avLst/>
                  <a:gdLst>
                    <a:gd name="T0" fmla="*/ 299 w 1491"/>
                    <a:gd name="T1" fmla="*/ 0 h 4172"/>
                    <a:gd name="T2" fmla="*/ 1192 w 1491"/>
                    <a:gd name="T3" fmla="*/ 0 h 4172"/>
                    <a:gd name="T4" fmla="*/ 1252 w 1491"/>
                    <a:gd name="T5" fmla="*/ 6 h 4172"/>
                    <a:gd name="T6" fmla="*/ 1308 w 1491"/>
                    <a:gd name="T7" fmla="*/ 24 h 4172"/>
                    <a:gd name="T8" fmla="*/ 1359 w 1491"/>
                    <a:gd name="T9" fmla="*/ 52 h 4172"/>
                    <a:gd name="T10" fmla="*/ 1403 w 1491"/>
                    <a:gd name="T11" fmla="*/ 88 h 4172"/>
                    <a:gd name="T12" fmla="*/ 1439 w 1491"/>
                    <a:gd name="T13" fmla="*/ 132 h 4172"/>
                    <a:gd name="T14" fmla="*/ 1467 w 1491"/>
                    <a:gd name="T15" fmla="*/ 181 h 4172"/>
                    <a:gd name="T16" fmla="*/ 1485 w 1491"/>
                    <a:gd name="T17" fmla="*/ 237 h 4172"/>
                    <a:gd name="T18" fmla="*/ 1491 w 1491"/>
                    <a:gd name="T19" fmla="*/ 299 h 4172"/>
                    <a:gd name="T20" fmla="*/ 1491 w 1491"/>
                    <a:gd name="T21" fmla="*/ 3873 h 4172"/>
                    <a:gd name="T22" fmla="*/ 1483 w 1491"/>
                    <a:gd name="T23" fmla="*/ 3933 h 4172"/>
                    <a:gd name="T24" fmla="*/ 1467 w 1491"/>
                    <a:gd name="T25" fmla="*/ 3991 h 4172"/>
                    <a:gd name="T26" fmla="*/ 1439 w 1491"/>
                    <a:gd name="T27" fmla="*/ 4040 h 4172"/>
                    <a:gd name="T28" fmla="*/ 1403 w 1491"/>
                    <a:gd name="T29" fmla="*/ 4084 h 4172"/>
                    <a:gd name="T30" fmla="*/ 1359 w 1491"/>
                    <a:gd name="T31" fmla="*/ 4120 h 4172"/>
                    <a:gd name="T32" fmla="*/ 1308 w 1491"/>
                    <a:gd name="T33" fmla="*/ 4148 h 4172"/>
                    <a:gd name="T34" fmla="*/ 1252 w 1491"/>
                    <a:gd name="T35" fmla="*/ 4166 h 4172"/>
                    <a:gd name="T36" fmla="*/ 1192 w 1491"/>
                    <a:gd name="T37" fmla="*/ 4172 h 4172"/>
                    <a:gd name="T38" fmla="*/ 299 w 1491"/>
                    <a:gd name="T39" fmla="*/ 4172 h 4172"/>
                    <a:gd name="T40" fmla="*/ 237 w 1491"/>
                    <a:gd name="T41" fmla="*/ 4166 h 4172"/>
                    <a:gd name="T42" fmla="*/ 181 w 1491"/>
                    <a:gd name="T43" fmla="*/ 4148 h 4172"/>
                    <a:gd name="T44" fmla="*/ 132 w 1491"/>
                    <a:gd name="T45" fmla="*/ 4120 h 4172"/>
                    <a:gd name="T46" fmla="*/ 88 w 1491"/>
                    <a:gd name="T47" fmla="*/ 4084 h 4172"/>
                    <a:gd name="T48" fmla="*/ 52 w 1491"/>
                    <a:gd name="T49" fmla="*/ 4040 h 4172"/>
                    <a:gd name="T50" fmla="*/ 24 w 1491"/>
                    <a:gd name="T51" fmla="*/ 3991 h 4172"/>
                    <a:gd name="T52" fmla="*/ 6 w 1491"/>
                    <a:gd name="T53" fmla="*/ 3933 h 4172"/>
                    <a:gd name="T54" fmla="*/ 0 w 1491"/>
                    <a:gd name="T55" fmla="*/ 3873 h 4172"/>
                    <a:gd name="T56" fmla="*/ 0 w 1491"/>
                    <a:gd name="T57" fmla="*/ 299 h 4172"/>
                    <a:gd name="T58" fmla="*/ 6 w 1491"/>
                    <a:gd name="T59" fmla="*/ 237 h 4172"/>
                    <a:gd name="T60" fmla="*/ 24 w 1491"/>
                    <a:gd name="T61" fmla="*/ 181 h 4172"/>
                    <a:gd name="T62" fmla="*/ 52 w 1491"/>
                    <a:gd name="T63" fmla="*/ 132 h 4172"/>
                    <a:gd name="T64" fmla="*/ 88 w 1491"/>
                    <a:gd name="T65" fmla="*/ 88 h 4172"/>
                    <a:gd name="T66" fmla="*/ 132 w 1491"/>
                    <a:gd name="T67" fmla="*/ 52 h 4172"/>
                    <a:gd name="T68" fmla="*/ 181 w 1491"/>
                    <a:gd name="T69" fmla="*/ 24 h 4172"/>
                    <a:gd name="T70" fmla="*/ 237 w 1491"/>
                    <a:gd name="T71" fmla="*/ 6 h 4172"/>
                    <a:gd name="T72" fmla="*/ 299 w 1491"/>
                    <a:gd name="T73" fmla="*/ 0 h 4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91" h="4172">
                      <a:moveTo>
                        <a:pt x="299" y="0"/>
                      </a:moveTo>
                      <a:lnTo>
                        <a:pt x="1192" y="0"/>
                      </a:lnTo>
                      <a:lnTo>
                        <a:pt x="1252" y="6"/>
                      </a:lnTo>
                      <a:lnTo>
                        <a:pt x="1308" y="24"/>
                      </a:lnTo>
                      <a:lnTo>
                        <a:pt x="1359" y="52"/>
                      </a:lnTo>
                      <a:lnTo>
                        <a:pt x="1403" y="88"/>
                      </a:lnTo>
                      <a:lnTo>
                        <a:pt x="1439" y="132"/>
                      </a:lnTo>
                      <a:lnTo>
                        <a:pt x="1467" y="181"/>
                      </a:lnTo>
                      <a:lnTo>
                        <a:pt x="1485" y="237"/>
                      </a:lnTo>
                      <a:lnTo>
                        <a:pt x="1491" y="299"/>
                      </a:lnTo>
                      <a:lnTo>
                        <a:pt x="1491" y="3873"/>
                      </a:lnTo>
                      <a:lnTo>
                        <a:pt x="1483" y="3933"/>
                      </a:lnTo>
                      <a:lnTo>
                        <a:pt x="1467" y="3991"/>
                      </a:lnTo>
                      <a:lnTo>
                        <a:pt x="1439" y="4040"/>
                      </a:lnTo>
                      <a:lnTo>
                        <a:pt x="1403" y="4084"/>
                      </a:lnTo>
                      <a:lnTo>
                        <a:pt x="1359" y="4120"/>
                      </a:lnTo>
                      <a:lnTo>
                        <a:pt x="1308" y="4148"/>
                      </a:lnTo>
                      <a:lnTo>
                        <a:pt x="1252" y="4166"/>
                      </a:lnTo>
                      <a:lnTo>
                        <a:pt x="1192" y="4172"/>
                      </a:lnTo>
                      <a:lnTo>
                        <a:pt x="299" y="4172"/>
                      </a:lnTo>
                      <a:lnTo>
                        <a:pt x="237" y="4166"/>
                      </a:lnTo>
                      <a:lnTo>
                        <a:pt x="181" y="4148"/>
                      </a:lnTo>
                      <a:lnTo>
                        <a:pt x="132" y="4120"/>
                      </a:lnTo>
                      <a:lnTo>
                        <a:pt x="88" y="4084"/>
                      </a:lnTo>
                      <a:lnTo>
                        <a:pt x="52" y="4040"/>
                      </a:lnTo>
                      <a:lnTo>
                        <a:pt x="24" y="3991"/>
                      </a:lnTo>
                      <a:lnTo>
                        <a:pt x="6" y="3933"/>
                      </a:lnTo>
                      <a:lnTo>
                        <a:pt x="0" y="3873"/>
                      </a:lnTo>
                      <a:lnTo>
                        <a:pt x="0" y="299"/>
                      </a:lnTo>
                      <a:lnTo>
                        <a:pt x="6" y="237"/>
                      </a:lnTo>
                      <a:lnTo>
                        <a:pt x="24" y="181"/>
                      </a:lnTo>
                      <a:lnTo>
                        <a:pt x="52" y="132"/>
                      </a:lnTo>
                      <a:lnTo>
                        <a:pt x="88" y="88"/>
                      </a:lnTo>
                      <a:lnTo>
                        <a:pt x="132" y="52"/>
                      </a:lnTo>
                      <a:lnTo>
                        <a:pt x="181" y="24"/>
                      </a:lnTo>
                      <a:lnTo>
                        <a:pt x="237" y="6"/>
                      </a:lnTo>
                      <a:lnTo>
                        <a:pt x="29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39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reeform 28">
                  <a:extLst>
                    <a:ext uri="{FF2B5EF4-FFF2-40B4-BE49-F238E27FC236}">
                      <a16:creationId xmlns:a16="http://schemas.microsoft.com/office/drawing/2014/main" xmlns="" id="{F113A592-D7C5-4958-A3A3-45AE83AA5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0126" y="1754188"/>
                  <a:ext cx="3348038" cy="1984375"/>
                </a:xfrm>
                <a:custGeom>
                  <a:avLst/>
                  <a:gdLst>
                    <a:gd name="T0" fmla="*/ 3325 w 4218"/>
                    <a:gd name="T1" fmla="*/ 0 h 2500"/>
                    <a:gd name="T2" fmla="*/ 3359 w 4218"/>
                    <a:gd name="T3" fmla="*/ 2 h 2500"/>
                    <a:gd name="T4" fmla="*/ 4100 w 4218"/>
                    <a:gd name="T5" fmla="*/ 158 h 2500"/>
                    <a:gd name="T6" fmla="*/ 4130 w 4218"/>
                    <a:gd name="T7" fmla="*/ 168 h 2500"/>
                    <a:gd name="T8" fmla="*/ 4158 w 4218"/>
                    <a:gd name="T9" fmla="*/ 184 h 2500"/>
                    <a:gd name="T10" fmla="*/ 4182 w 4218"/>
                    <a:gd name="T11" fmla="*/ 206 h 2500"/>
                    <a:gd name="T12" fmla="*/ 4200 w 4218"/>
                    <a:gd name="T13" fmla="*/ 234 h 2500"/>
                    <a:gd name="T14" fmla="*/ 4214 w 4218"/>
                    <a:gd name="T15" fmla="*/ 264 h 2500"/>
                    <a:gd name="T16" fmla="*/ 4218 w 4218"/>
                    <a:gd name="T17" fmla="*/ 295 h 2500"/>
                    <a:gd name="T18" fmla="*/ 4216 w 4218"/>
                    <a:gd name="T19" fmla="*/ 327 h 2500"/>
                    <a:gd name="T20" fmla="*/ 4208 w 4218"/>
                    <a:gd name="T21" fmla="*/ 359 h 2500"/>
                    <a:gd name="T22" fmla="*/ 3921 w 4218"/>
                    <a:gd name="T23" fmla="*/ 1059 h 2500"/>
                    <a:gd name="T24" fmla="*/ 3905 w 4218"/>
                    <a:gd name="T25" fmla="*/ 1089 h 2500"/>
                    <a:gd name="T26" fmla="*/ 3883 w 4218"/>
                    <a:gd name="T27" fmla="*/ 1115 h 2500"/>
                    <a:gd name="T28" fmla="*/ 3855 w 4218"/>
                    <a:gd name="T29" fmla="*/ 1133 h 2500"/>
                    <a:gd name="T30" fmla="*/ 3825 w 4218"/>
                    <a:gd name="T31" fmla="*/ 1147 h 2500"/>
                    <a:gd name="T32" fmla="*/ 3791 w 4218"/>
                    <a:gd name="T33" fmla="*/ 1153 h 2500"/>
                    <a:gd name="T34" fmla="*/ 3783 w 4218"/>
                    <a:gd name="T35" fmla="*/ 1153 h 2500"/>
                    <a:gd name="T36" fmla="*/ 3751 w 4218"/>
                    <a:gd name="T37" fmla="*/ 1149 h 2500"/>
                    <a:gd name="T38" fmla="*/ 3721 w 4218"/>
                    <a:gd name="T39" fmla="*/ 1139 h 2500"/>
                    <a:gd name="T40" fmla="*/ 3693 w 4218"/>
                    <a:gd name="T41" fmla="*/ 1123 h 2500"/>
                    <a:gd name="T42" fmla="*/ 3670 w 4218"/>
                    <a:gd name="T43" fmla="*/ 1101 h 2500"/>
                    <a:gd name="T44" fmla="*/ 3652 w 4218"/>
                    <a:gd name="T45" fmla="*/ 1073 h 2500"/>
                    <a:gd name="T46" fmla="*/ 3502 w 4218"/>
                    <a:gd name="T47" fmla="*/ 790 h 2500"/>
                    <a:gd name="T48" fmla="*/ 217 w 4218"/>
                    <a:gd name="T49" fmla="*/ 2484 h 2500"/>
                    <a:gd name="T50" fmla="*/ 183 w 4218"/>
                    <a:gd name="T51" fmla="*/ 2496 h 2500"/>
                    <a:gd name="T52" fmla="*/ 149 w 4218"/>
                    <a:gd name="T53" fmla="*/ 2500 h 2500"/>
                    <a:gd name="T54" fmla="*/ 118 w 4218"/>
                    <a:gd name="T55" fmla="*/ 2498 h 2500"/>
                    <a:gd name="T56" fmla="*/ 88 w 4218"/>
                    <a:gd name="T57" fmla="*/ 2486 h 2500"/>
                    <a:gd name="T58" fmla="*/ 60 w 4218"/>
                    <a:gd name="T59" fmla="*/ 2470 h 2500"/>
                    <a:gd name="T60" fmla="*/ 36 w 4218"/>
                    <a:gd name="T61" fmla="*/ 2448 h 2500"/>
                    <a:gd name="T62" fmla="*/ 16 w 4218"/>
                    <a:gd name="T63" fmla="*/ 2420 h 2500"/>
                    <a:gd name="T64" fmla="*/ 4 w 4218"/>
                    <a:gd name="T65" fmla="*/ 2388 h 2500"/>
                    <a:gd name="T66" fmla="*/ 0 w 4218"/>
                    <a:gd name="T67" fmla="*/ 2355 h 2500"/>
                    <a:gd name="T68" fmla="*/ 4 w 4218"/>
                    <a:gd name="T69" fmla="*/ 2323 h 2500"/>
                    <a:gd name="T70" fmla="*/ 14 w 4218"/>
                    <a:gd name="T71" fmla="*/ 2291 h 2500"/>
                    <a:gd name="T72" fmla="*/ 30 w 4218"/>
                    <a:gd name="T73" fmla="*/ 2263 h 2500"/>
                    <a:gd name="T74" fmla="*/ 52 w 4218"/>
                    <a:gd name="T75" fmla="*/ 2239 h 2500"/>
                    <a:gd name="T76" fmla="*/ 82 w 4218"/>
                    <a:gd name="T77" fmla="*/ 2219 h 2500"/>
                    <a:gd name="T78" fmla="*/ 3361 w 4218"/>
                    <a:gd name="T79" fmla="*/ 527 h 2500"/>
                    <a:gd name="T80" fmla="*/ 3197 w 4218"/>
                    <a:gd name="T81" fmla="*/ 220 h 2500"/>
                    <a:gd name="T82" fmla="*/ 3185 w 4218"/>
                    <a:gd name="T83" fmla="*/ 188 h 2500"/>
                    <a:gd name="T84" fmla="*/ 3179 w 4218"/>
                    <a:gd name="T85" fmla="*/ 154 h 2500"/>
                    <a:gd name="T86" fmla="*/ 3183 w 4218"/>
                    <a:gd name="T87" fmla="*/ 120 h 2500"/>
                    <a:gd name="T88" fmla="*/ 3193 w 4218"/>
                    <a:gd name="T89" fmla="*/ 88 h 2500"/>
                    <a:gd name="T90" fmla="*/ 3209 w 4218"/>
                    <a:gd name="T91" fmla="*/ 60 h 2500"/>
                    <a:gd name="T92" fmla="*/ 3233 w 4218"/>
                    <a:gd name="T93" fmla="*/ 34 h 2500"/>
                    <a:gd name="T94" fmla="*/ 3261 w 4218"/>
                    <a:gd name="T95" fmla="*/ 16 h 2500"/>
                    <a:gd name="T96" fmla="*/ 3293 w 4218"/>
                    <a:gd name="T97" fmla="*/ 4 h 2500"/>
                    <a:gd name="T98" fmla="*/ 3325 w 4218"/>
                    <a:gd name="T99" fmla="*/ 0 h 2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218" h="2500">
                      <a:moveTo>
                        <a:pt x="3325" y="0"/>
                      </a:moveTo>
                      <a:lnTo>
                        <a:pt x="3359" y="2"/>
                      </a:lnTo>
                      <a:lnTo>
                        <a:pt x="4100" y="158"/>
                      </a:lnTo>
                      <a:lnTo>
                        <a:pt x="4130" y="168"/>
                      </a:lnTo>
                      <a:lnTo>
                        <a:pt x="4158" y="184"/>
                      </a:lnTo>
                      <a:lnTo>
                        <a:pt x="4182" y="206"/>
                      </a:lnTo>
                      <a:lnTo>
                        <a:pt x="4200" y="234"/>
                      </a:lnTo>
                      <a:lnTo>
                        <a:pt x="4214" y="264"/>
                      </a:lnTo>
                      <a:lnTo>
                        <a:pt x="4218" y="295"/>
                      </a:lnTo>
                      <a:lnTo>
                        <a:pt x="4216" y="327"/>
                      </a:lnTo>
                      <a:lnTo>
                        <a:pt x="4208" y="359"/>
                      </a:lnTo>
                      <a:lnTo>
                        <a:pt x="3921" y="1059"/>
                      </a:lnTo>
                      <a:lnTo>
                        <a:pt x="3905" y="1089"/>
                      </a:lnTo>
                      <a:lnTo>
                        <a:pt x="3883" y="1115"/>
                      </a:lnTo>
                      <a:lnTo>
                        <a:pt x="3855" y="1133"/>
                      </a:lnTo>
                      <a:lnTo>
                        <a:pt x="3825" y="1147"/>
                      </a:lnTo>
                      <a:lnTo>
                        <a:pt x="3791" y="1153"/>
                      </a:lnTo>
                      <a:lnTo>
                        <a:pt x="3783" y="1153"/>
                      </a:lnTo>
                      <a:lnTo>
                        <a:pt x="3751" y="1149"/>
                      </a:lnTo>
                      <a:lnTo>
                        <a:pt x="3721" y="1139"/>
                      </a:lnTo>
                      <a:lnTo>
                        <a:pt x="3693" y="1123"/>
                      </a:lnTo>
                      <a:lnTo>
                        <a:pt x="3670" y="1101"/>
                      </a:lnTo>
                      <a:lnTo>
                        <a:pt x="3652" y="1073"/>
                      </a:lnTo>
                      <a:lnTo>
                        <a:pt x="3502" y="790"/>
                      </a:lnTo>
                      <a:lnTo>
                        <a:pt x="217" y="2484"/>
                      </a:lnTo>
                      <a:lnTo>
                        <a:pt x="183" y="2496"/>
                      </a:lnTo>
                      <a:lnTo>
                        <a:pt x="149" y="2500"/>
                      </a:lnTo>
                      <a:lnTo>
                        <a:pt x="118" y="2498"/>
                      </a:lnTo>
                      <a:lnTo>
                        <a:pt x="88" y="2486"/>
                      </a:lnTo>
                      <a:lnTo>
                        <a:pt x="60" y="2470"/>
                      </a:lnTo>
                      <a:lnTo>
                        <a:pt x="36" y="2448"/>
                      </a:lnTo>
                      <a:lnTo>
                        <a:pt x="16" y="2420"/>
                      </a:lnTo>
                      <a:lnTo>
                        <a:pt x="4" y="2388"/>
                      </a:lnTo>
                      <a:lnTo>
                        <a:pt x="0" y="2355"/>
                      </a:lnTo>
                      <a:lnTo>
                        <a:pt x="4" y="2323"/>
                      </a:lnTo>
                      <a:lnTo>
                        <a:pt x="14" y="2291"/>
                      </a:lnTo>
                      <a:lnTo>
                        <a:pt x="30" y="2263"/>
                      </a:lnTo>
                      <a:lnTo>
                        <a:pt x="52" y="2239"/>
                      </a:lnTo>
                      <a:lnTo>
                        <a:pt x="82" y="2219"/>
                      </a:lnTo>
                      <a:lnTo>
                        <a:pt x="3361" y="527"/>
                      </a:lnTo>
                      <a:lnTo>
                        <a:pt x="3197" y="220"/>
                      </a:lnTo>
                      <a:lnTo>
                        <a:pt x="3185" y="188"/>
                      </a:lnTo>
                      <a:lnTo>
                        <a:pt x="3179" y="154"/>
                      </a:lnTo>
                      <a:lnTo>
                        <a:pt x="3183" y="120"/>
                      </a:lnTo>
                      <a:lnTo>
                        <a:pt x="3193" y="88"/>
                      </a:lnTo>
                      <a:lnTo>
                        <a:pt x="3209" y="60"/>
                      </a:lnTo>
                      <a:lnTo>
                        <a:pt x="3233" y="34"/>
                      </a:lnTo>
                      <a:lnTo>
                        <a:pt x="3261" y="16"/>
                      </a:lnTo>
                      <a:lnTo>
                        <a:pt x="3293" y="4"/>
                      </a:lnTo>
                      <a:lnTo>
                        <a:pt x="332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39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aphicFrame>
        <p:nvGraphicFramePr>
          <p:cNvPr id="67" name="Gráfico 66"/>
          <p:cNvGraphicFramePr>
            <a:graphicFrameLocks/>
          </p:cNvGraphicFramePr>
          <p:nvPr/>
        </p:nvGraphicFramePr>
        <p:xfrm>
          <a:off x="314036" y="1047514"/>
          <a:ext cx="11633109" cy="4711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424" y="109392"/>
            <a:ext cx="7795928" cy="1029809"/>
          </a:xfrm>
          <a:noFill/>
        </p:spPr>
        <p:txBody>
          <a:bodyPr>
            <a:normAutofit/>
          </a:bodyPr>
          <a:lstStyle/>
          <a:p>
            <a:pPr algn="ctr"/>
            <a:r>
              <a:rPr lang="es-G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Sueldos al personal docente y administrativo</a:t>
            </a:r>
            <a:br>
              <a:rPr lang="es-G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(Inversión en formación de capital humano)</a:t>
            </a:r>
            <a:endParaRPr lang="es-GT" sz="2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6044709" y="5051753"/>
            <a:ext cx="4283926" cy="1363857"/>
            <a:chOff x="6285029" y="5002673"/>
            <a:chExt cx="4031989" cy="1363857"/>
          </a:xfrm>
        </p:grpSpPr>
        <p:sp>
          <p:nvSpPr>
            <p:cNvPr id="6" name="8 Redondear rectángulo de esquina diagonal"/>
            <p:cNvSpPr/>
            <p:nvPr/>
          </p:nvSpPr>
          <p:spPr>
            <a:xfrm>
              <a:off x="6285031" y="5002673"/>
              <a:ext cx="4031987" cy="1331643"/>
            </a:xfrm>
            <a:prstGeom prst="round2DiagRect">
              <a:avLst/>
            </a:prstGeom>
            <a:solidFill>
              <a:schemeClr val="bg1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2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92 Rectángulo"/>
            <p:cNvSpPr/>
            <p:nvPr/>
          </p:nvSpPr>
          <p:spPr>
            <a:xfrm>
              <a:off x="6285029" y="5350867"/>
              <a:ext cx="403198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GT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Personal Docente</a:t>
              </a:r>
              <a:r>
                <a:rPr kumimoji="0" lang="es-GT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 121,227 docentes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GT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es-GT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GT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Personal Administrativo</a:t>
              </a:r>
              <a:r>
                <a:rPr kumimoji="0" lang="es-GT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 9,399 empleados administrativos</a:t>
              </a:r>
            </a:p>
          </p:txBody>
        </p:sp>
        <p:pic>
          <p:nvPicPr>
            <p:cNvPr id="35" name="93 Imagen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1548" y="5068180"/>
              <a:ext cx="462777" cy="307533"/>
            </a:xfrm>
            <a:prstGeom prst="rect">
              <a:avLst/>
            </a:prstGeom>
          </p:spPr>
        </p:pic>
      </p:grp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91468" y="6410299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GT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8" name="Google Shape;7231;p63"/>
          <p:cNvGrpSpPr/>
          <p:nvPr/>
        </p:nvGrpSpPr>
        <p:grpSpPr>
          <a:xfrm>
            <a:off x="1540856" y="230740"/>
            <a:ext cx="369083" cy="357253"/>
            <a:chOff x="-59447253" y="3706150"/>
            <a:chExt cx="319000" cy="308775"/>
          </a:xfrm>
        </p:grpSpPr>
        <p:sp>
          <p:nvSpPr>
            <p:cNvPr id="79" name="Google Shape;7232;p63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Google Shape;7233;p63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Google Shape;7234;p63"/>
            <p:cNvSpPr/>
            <p:nvPr/>
          </p:nvSpPr>
          <p:spPr>
            <a:xfrm>
              <a:off x="-59447253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Google Shape;7235;p63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5818475" y="1378209"/>
            <a:ext cx="5866835" cy="3317600"/>
            <a:chOff x="6033830" y="1643274"/>
            <a:chExt cx="5866835" cy="3317600"/>
          </a:xfrm>
        </p:grpSpPr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69852" y="1643274"/>
              <a:ext cx="5630813" cy="3317600"/>
            </a:xfrm>
            <a:prstGeom prst="rect">
              <a:avLst/>
            </a:prstGeom>
          </p:spPr>
        </p:pic>
        <p:grpSp>
          <p:nvGrpSpPr>
            <p:cNvPr id="30" name="Grupo 29"/>
            <p:cNvGrpSpPr/>
            <p:nvPr/>
          </p:nvGrpSpPr>
          <p:grpSpPr>
            <a:xfrm>
              <a:off x="6033830" y="1693152"/>
              <a:ext cx="189542" cy="2762330"/>
              <a:chOff x="0" y="0"/>
              <a:chExt cx="173774" cy="2905626"/>
            </a:xfrm>
          </p:grpSpPr>
          <p:sp>
            <p:nvSpPr>
              <p:cNvPr id="31" name="Rectángulo 30"/>
              <p:cNvSpPr/>
              <p:nvPr/>
            </p:nvSpPr>
            <p:spPr>
              <a:xfrm>
                <a:off x="4831" y="0"/>
                <a:ext cx="168943" cy="147305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GT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tángulo 31"/>
              <p:cNvSpPr/>
              <p:nvPr/>
            </p:nvSpPr>
            <p:spPr>
              <a:xfrm>
                <a:off x="4148" y="240945"/>
                <a:ext cx="168943" cy="147305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GT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Rectángulo 32"/>
              <p:cNvSpPr/>
              <p:nvPr/>
            </p:nvSpPr>
            <p:spPr>
              <a:xfrm>
                <a:off x="4831" y="494571"/>
                <a:ext cx="168943" cy="147305"/>
              </a:xfrm>
              <a:prstGeom prst="rect">
                <a:avLst/>
              </a:prstGeom>
              <a:solidFill>
                <a:srgbClr val="255E9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GT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Rectángulo 35"/>
              <p:cNvSpPr/>
              <p:nvPr/>
            </p:nvSpPr>
            <p:spPr>
              <a:xfrm>
                <a:off x="501" y="748864"/>
                <a:ext cx="168943" cy="147305"/>
              </a:xfrm>
              <a:prstGeom prst="rect">
                <a:avLst/>
              </a:prstGeom>
              <a:solidFill>
                <a:srgbClr val="9E480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GT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Rectángulo 37"/>
              <p:cNvSpPr/>
              <p:nvPr/>
            </p:nvSpPr>
            <p:spPr>
              <a:xfrm>
                <a:off x="0" y="1003157"/>
                <a:ext cx="168943" cy="147305"/>
              </a:xfrm>
              <a:prstGeom prst="rect">
                <a:avLst/>
              </a:prstGeom>
              <a:solidFill>
                <a:srgbClr val="63636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GT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Rectángulo 38"/>
              <p:cNvSpPr/>
              <p:nvPr/>
            </p:nvSpPr>
            <p:spPr>
              <a:xfrm>
                <a:off x="3647" y="1236761"/>
                <a:ext cx="168943" cy="147305"/>
              </a:xfrm>
              <a:prstGeom prst="rect">
                <a:avLst/>
              </a:prstGeom>
              <a:solidFill>
                <a:srgbClr val="9973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GT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Rectángulo 39"/>
              <p:cNvSpPr/>
              <p:nvPr/>
            </p:nvSpPr>
            <p:spPr>
              <a:xfrm>
                <a:off x="4831" y="1509075"/>
                <a:ext cx="168943" cy="147305"/>
              </a:xfrm>
              <a:prstGeom prst="rect">
                <a:avLst/>
              </a:prstGeom>
              <a:solidFill>
                <a:srgbClr val="5B9BD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GT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Rectángulo 40"/>
              <p:cNvSpPr/>
              <p:nvPr/>
            </p:nvSpPr>
            <p:spPr>
              <a:xfrm>
                <a:off x="4831" y="1787397"/>
                <a:ext cx="168943" cy="147305"/>
              </a:xfrm>
              <a:prstGeom prst="rect">
                <a:avLst/>
              </a:prstGeom>
              <a:solidFill>
                <a:srgbClr val="ED7D3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GT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Rectángulo 41"/>
              <p:cNvSpPr/>
              <p:nvPr/>
            </p:nvSpPr>
            <p:spPr>
              <a:xfrm>
                <a:off x="3647" y="2282634"/>
                <a:ext cx="168943" cy="147305"/>
              </a:xfrm>
              <a:prstGeom prst="rect">
                <a:avLst/>
              </a:prstGeom>
              <a:solidFill>
                <a:srgbClr val="A5A5A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GT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ángulo 42"/>
              <p:cNvSpPr/>
              <p:nvPr/>
            </p:nvSpPr>
            <p:spPr>
              <a:xfrm>
                <a:off x="4148" y="2764524"/>
                <a:ext cx="168943" cy="14110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GT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65721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nedu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ineduc" id="{1C54B273-37F9-4BFC-B4FF-9199C458161C}" vid="{53741C96-B34E-4437-804A-A28011238EEA}"/>
    </a:ext>
  </a:extLst>
</a:theme>
</file>

<file path=ppt/theme/theme3.xml><?xml version="1.0" encoding="utf-8"?>
<a:theme xmlns:a="http://schemas.openxmlformats.org/drawingml/2006/main" name="1_minedu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ineduc" id="{1C54B273-37F9-4BFC-B4FF-9199C458161C}" vid="{53741C96-B34E-4437-804A-A28011238EEA}"/>
    </a:ext>
  </a:extLst>
</a:theme>
</file>

<file path=ppt/theme/theme4.xml><?xml version="1.0" encoding="utf-8"?>
<a:theme xmlns:a="http://schemas.openxmlformats.org/drawingml/2006/main" name="2_minedu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ineduc" id="{1C54B273-37F9-4BFC-B4FF-9199C458161C}" vid="{53741C96-B34E-4437-804A-A28011238EE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1554</TotalTime>
  <Words>926</Words>
  <Application>Microsoft Office PowerPoint</Application>
  <PresentationFormat>Personalizado</PresentationFormat>
  <Paragraphs>306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Tema de Office</vt:lpstr>
      <vt:lpstr>mineduc</vt:lpstr>
      <vt:lpstr>1_mineduc</vt:lpstr>
      <vt:lpstr>2_mineduc</vt:lpstr>
      <vt:lpstr>Presentación de PowerPoint</vt:lpstr>
      <vt:lpstr>Presentación de PowerPoint</vt:lpstr>
      <vt:lpstr>Tasa Neta a nivel nacional 2015-2021</vt:lpstr>
      <vt:lpstr>Tasa Bruta a nivel nacional 2015-2021</vt:lpstr>
      <vt:lpstr>Presupuesto por grupo de gasto Ejercicio fiscal 2022 (cifras expresadas en millones de Quetzales)</vt:lpstr>
      <vt:lpstr>Presupuesto por fuente de financiamiento Ejercicio fiscal 2022 (cifras expresadas en millones de Quetzales)</vt:lpstr>
      <vt:lpstr>Presupuesto por programa Ejercicio fiscal 2022 (cifras expresadas en millones de Quetzales)</vt:lpstr>
      <vt:lpstr>Presentación de PowerPoint</vt:lpstr>
      <vt:lpstr>Sueldos al personal docente y administrativo (Inversión en formación de capital humano)</vt:lpstr>
      <vt:lpstr>(cifras expresadas en millones de Quetzales)</vt:lpstr>
      <vt:lpstr>(cifras expresadas en millones de Quetzales)</vt:lpstr>
      <vt:lpstr>Valija Didáctica</vt:lpstr>
      <vt:lpstr>Gratuidad de la Educación</vt:lpstr>
      <vt:lpstr>Mantenimiento de edificios escolares públicos</vt:lpstr>
      <vt:lpstr>Otros programas  Ejercicio Fiscal 2022 (cifras expresadas en millones de Quetzales)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Oscar René Alegría Herrera</cp:lastModifiedBy>
  <cp:revision>127</cp:revision>
  <cp:lastPrinted>2021-06-02T22:10:49Z</cp:lastPrinted>
  <dcterms:created xsi:type="dcterms:W3CDTF">2021-05-04T19:30:50Z</dcterms:created>
  <dcterms:modified xsi:type="dcterms:W3CDTF">2021-07-28T17:00:27Z</dcterms:modified>
</cp:coreProperties>
</file>