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6" r:id="rId2"/>
    <p:sldId id="366" r:id="rId3"/>
    <p:sldId id="375" r:id="rId4"/>
    <p:sldId id="376" r:id="rId5"/>
    <p:sldId id="378" r:id="rId6"/>
    <p:sldId id="377" r:id="rId7"/>
    <p:sldId id="381" r:id="rId8"/>
    <p:sldId id="379" r:id="rId9"/>
    <p:sldId id="380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38" r:id="rId18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5"/>
    <a:srgbClr val="062A46"/>
    <a:srgbClr val="EDEEEE"/>
    <a:srgbClr val="EDEFEE"/>
    <a:srgbClr val="FCFCFC"/>
    <a:srgbClr val="3F97CC"/>
    <a:srgbClr val="1E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78" autoAdjust="0"/>
  </p:normalViewPr>
  <p:slideViewPr>
    <p:cSldViewPr snapToGrid="0" snapToObjects="1">
      <p:cViewPr varScale="1">
        <p:scale>
          <a:sx n="91" d="100"/>
          <a:sy n="91" d="100"/>
        </p:scale>
        <p:origin x="66" y="6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emus\Desktop\Ejecucion%202021\05-Informes\08-Agosto\Gobierno%20presupuesto%20abierto\Para%20persentac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31696428571423"/>
                      <c:h val="0.28219251336898393"/>
                    </c:manualLayout>
                  </c15:layout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3660714285713"/>
                      <c:h val="0.282192513368983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Hoja1!$F$1:$G$1</c:f>
              <c:strCache>
                <c:ptCount val="2"/>
                <c:pt idx="0">
                  <c:v>Sin techos</c:v>
                </c:pt>
                <c:pt idx="1">
                  <c:v>Con techos</c:v>
                </c:pt>
              </c:strCache>
            </c:strRef>
          </c:cat>
          <c:val>
            <c:numRef>
              <c:f>Hoja1!$F$2:$G$2</c:f>
              <c:numCache>
                <c:formatCode>_("Q"* #,##0.00_);_("Q"* \(#,##0.00\);_("Q"* "-"??_);_(@_)</c:formatCode>
                <c:ptCount val="2"/>
                <c:pt idx="0">
                  <c:v>8357901820.96</c:v>
                </c:pt>
                <c:pt idx="1">
                  <c:v>6011363886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474438432"/>
        <c:axId val="1474438992"/>
      </c:barChart>
      <c:catAx>
        <c:axId val="1474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74438992"/>
        <c:crosses val="autoZero"/>
        <c:auto val="1"/>
        <c:lblAlgn val="ctr"/>
        <c:lblOffset val="100"/>
        <c:noMultiLvlLbl val="0"/>
      </c:catAx>
      <c:valAx>
        <c:axId val="1474438992"/>
        <c:scaling>
          <c:orientation val="minMax"/>
        </c:scaling>
        <c:delete val="1"/>
        <c:axPos val="l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14744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1800" dirty="0"/>
              <a:t>Ejecución presupuestaria por Fuente de Financiamiento</a:t>
            </a:r>
          </a:p>
          <a:p>
            <a:pPr>
              <a:defRPr sz="1800"/>
            </a:pPr>
            <a:r>
              <a:rPr lang="es-GT" sz="1800" dirty="0"/>
              <a:t>al mes de julio de 2021</a:t>
            </a:r>
          </a:p>
          <a:p>
            <a:pPr>
              <a:defRPr sz="1800"/>
            </a:pPr>
            <a:r>
              <a:rPr lang="es-GT" sz="1800" dirty="0"/>
              <a:t>(Cifras </a:t>
            </a:r>
            <a:r>
              <a:rPr lang="es-GT" sz="1800" dirty="0" smtClean="0"/>
              <a:t>en </a:t>
            </a:r>
            <a:r>
              <a:rPr lang="es-GT" sz="1800" dirty="0"/>
              <a:t>Quetzales)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Hoja1!$F$34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Hoja1!$E$35:$E$38</c:f>
              <c:strCache>
                <c:ptCount val="4"/>
                <c:pt idx="0">
                  <c:v>11-Ingresos Corrientes</c:v>
                </c:pt>
                <c:pt idx="1">
                  <c:v>21-Ingresos Tributarios IVA-Paz</c:v>
                </c:pt>
                <c:pt idx="2">
                  <c:v>61-Donaciones Externas</c:v>
                </c:pt>
                <c:pt idx="3">
                  <c:v>Total </c:v>
                </c:pt>
              </c:strCache>
            </c:strRef>
          </c:cat>
          <c:val>
            <c:numRef>
              <c:f>Hoja1!$F$35:$F$38</c:f>
              <c:numCache>
                <c:formatCode>#,##0</c:formatCode>
                <c:ptCount val="4"/>
                <c:pt idx="0">
                  <c:v>22997244</c:v>
                </c:pt>
                <c:pt idx="1">
                  <c:v>22512756</c:v>
                </c:pt>
                <c:pt idx="2">
                  <c:v>4711000</c:v>
                </c:pt>
                <c:pt idx="3">
                  <c:v>50221000</c:v>
                </c:pt>
              </c:numCache>
            </c:numRef>
          </c:val>
        </c:ser>
        <c:ser>
          <c:idx val="1"/>
          <c:order val="1"/>
          <c:tx>
            <c:strRef>
              <c:f>Hoja1!$G$34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Hoja1!$E$35:$E$38</c:f>
              <c:strCache>
                <c:ptCount val="4"/>
                <c:pt idx="0">
                  <c:v>11-Ingresos Corrientes</c:v>
                </c:pt>
                <c:pt idx="1">
                  <c:v>21-Ingresos Tributarios IVA-Paz</c:v>
                </c:pt>
                <c:pt idx="2">
                  <c:v>61-Donaciones Externas</c:v>
                </c:pt>
                <c:pt idx="3">
                  <c:v>Total </c:v>
                </c:pt>
              </c:strCache>
            </c:strRef>
          </c:cat>
          <c:val>
            <c:numRef>
              <c:f>Hoja1!$G$35:$G$38</c:f>
              <c:numCache>
                <c:formatCode>#,##0</c:formatCode>
                <c:ptCount val="4"/>
                <c:pt idx="0">
                  <c:v>12018629.960000001</c:v>
                </c:pt>
                <c:pt idx="1">
                  <c:v>14428617.83</c:v>
                </c:pt>
                <c:pt idx="2" formatCode="_(* #,##0.00_);_(* \(#,##0.00\);_(* &quot;-&quot;??_);_(@_)">
                  <c:v>0</c:v>
                </c:pt>
                <c:pt idx="3">
                  <c:v>26447247.789999999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77086368"/>
        <c:axId val="1677081888"/>
      </c:barChart>
      <c:catAx>
        <c:axId val="16770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677081888"/>
        <c:crosses val="autoZero"/>
        <c:auto val="1"/>
        <c:lblAlgn val="ctr"/>
        <c:lblOffset val="100"/>
        <c:noMultiLvlLbl val="0"/>
      </c:catAx>
      <c:valAx>
        <c:axId val="1677081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7708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58631819290662"/>
          <c:y val="0.2546643197331907"/>
          <c:w val="0.22130279188315891"/>
          <c:h val="6.881666547354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30948697338833E-4"/>
          <c:y val="4.2566262329020728E-2"/>
          <c:w val="0.9721166060780011"/>
          <c:h val="0.78354943137945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Hoja1!$D$19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Hoja1!$C$20:$C$27</c:f>
              <c:strCache>
                <c:ptCount val="7"/>
                <c:pt idx="0">
                  <c:v>Act. 01</c:v>
                </c:pt>
                <c:pt idx="1">
                  <c:v>Act. 02</c:v>
                </c:pt>
                <c:pt idx="2">
                  <c:v>Act. 03</c:v>
                </c:pt>
                <c:pt idx="3">
                  <c:v>Act. 04</c:v>
                </c:pt>
                <c:pt idx="4">
                  <c:v>Act. 05</c:v>
                </c:pt>
                <c:pt idx="5">
                  <c:v>Act. 06</c:v>
                </c:pt>
                <c:pt idx="6">
                  <c:v>Act. 07</c:v>
                </c:pt>
              </c:strCache>
            </c:strRef>
          </c:cat>
          <c:val>
            <c:numRef>
              <c:f>Hoja1!$D$20:$D$27</c:f>
              <c:numCache>
                <c:formatCode>#,##0</c:formatCode>
                <c:ptCount val="8"/>
                <c:pt idx="0">
                  <c:v>14801856</c:v>
                </c:pt>
                <c:pt idx="1">
                  <c:v>4625941</c:v>
                </c:pt>
                <c:pt idx="2">
                  <c:v>6962893</c:v>
                </c:pt>
                <c:pt idx="3">
                  <c:v>1597052</c:v>
                </c:pt>
                <c:pt idx="4">
                  <c:v>16688573</c:v>
                </c:pt>
                <c:pt idx="5">
                  <c:v>2981523</c:v>
                </c:pt>
                <c:pt idx="6">
                  <c:v>2563162</c:v>
                </c:pt>
                <c:pt idx="7">
                  <c:v>50221000</c:v>
                </c:pt>
              </c:numCache>
            </c:numRef>
          </c:val>
        </c:ser>
        <c:ser>
          <c:idx val="1"/>
          <c:order val="1"/>
          <c:tx>
            <c:strRef>
              <c:f>Hoja1!$E$19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Hoja1!$C$20:$C$27</c:f>
              <c:strCache>
                <c:ptCount val="7"/>
                <c:pt idx="0">
                  <c:v>Act. 01</c:v>
                </c:pt>
                <c:pt idx="1">
                  <c:v>Act. 02</c:v>
                </c:pt>
                <c:pt idx="2">
                  <c:v>Act. 03</c:v>
                </c:pt>
                <c:pt idx="3">
                  <c:v>Act. 04</c:v>
                </c:pt>
                <c:pt idx="4">
                  <c:v>Act. 05</c:v>
                </c:pt>
                <c:pt idx="5">
                  <c:v>Act. 06</c:v>
                </c:pt>
                <c:pt idx="6">
                  <c:v>Act. 07</c:v>
                </c:pt>
              </c:strCache>
            </c:strRef>
          </c:cat>
          <c:val>
            <c:numRef>
              <c:f>Hoja1!$E$20:$E$27</c:f>
              <c:numCache>
                <c:formatCode>#,##0</c:formatCode>
                <c:ptCount val="8"/>
                <c:pt idx="0">
                  <c:v>7692985.2199999997</c:v>
                </c:pt>
                <c:pt idx="1">
                  <c:v>3921890.77</c:v>
                </c:pt>
                <c:pt idx="2">
                  <c:v>3891577.16</c:v>
                </c:pt>
                <c:pt idx="3">
                  <c:v>979189.38</c:v>
                </c:pt>
                <c:pt idx="4">
                  <c:v>7704933.3399999999</c:v>
                </c:pt>
                <c:pt idx="5">
                  <c:v>1357510.63</c:v>
                </c:pt>
                <c:pt idx="6">
                  <c:v>899161.29</c:v>
                </c:pt>
                <c:pt idx="7">
                  <c:v>26447247.789999999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87577648"/>
        <c:axId val="1387572608"/>
      </c:barChart>
      <c:catAx>
        <c:axId val="13875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387572608"/>
        <c:crosses val="autoZero"/>
        <c:auto val="1"/>
        <c:lblAlgn val="ctr"/>
        <c:lblOffset val="100"/>
        <c:noMultiLvlLbl val="0"/>
      </c:catAx>
      <c:valAx>
        <c:axId val="13875726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87577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1061492808510702"/>
          <c:y val="7.8519850313524583E-2"/>
          <c:w val="0.23991056910708891"/>
          <c:h val="6.918336905379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1800" dirty="0"/>
              <a:t>Ejecución presupuestaria por grupo de gasto</a:t>
            </a:r>
          </a:p>
          <a:p>
            <a:pPr>
              <a:defRPr sz="1800"/>
            </a:pPr>
            <a:r>
              <a:rPr lang="es-GT" sz="1800" dirty="0"/>
              <a:t>al mes de julio de 2021</a:t>
            </a:r>
          </a:p>
          <a:p>
            <a:pPr>
              <a:defRPr sz="1800"/>
            </a:pPr>
            <a:r>
              <a:rPr lang="es-GT" sz="1800" dirty="0"/>
              <a:t>(Cifras en </a:t>
            </a:r>
            <a:r>
              <a:rPr lang="es-GT" sz="1800" dirty="0" smtClean="0"/>
              <a:t>Quetzales</a:t>
            </a:r>
            <a:r>
              <a:rPr lang="es-GT" sz="1800" dirty="0"/>
              <a:t>)</a:t>
            </a:r>
          </a:p>
          <a:p>
            <a:pPr>
              <a:defRPr sz="1800"/>
            </a:pPr>
            <a:endParaRPr lang="es-GT" sz="1800" dirty="0"/>
          </a:p>
        </c:rich>
      </c:tx>
      <c:layout>
        <c:manualLayout>
          <c:xMode val="edge"/>
          <c:yMode val="edge"/>
          <c:x val="0.30973415629626938"/>
          <c:y val="1.4913142686483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Vigente 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Hoja1!$D$4:$D$10</c:f>
              <c:strCache>
                <c:ptCount val="7"/>
                <c:pt idx="0">
                  <c:v>000-Servicios personales </c:v>
                </c:pt>
                <c:pt idx="1">
                  <c:v>100-Servicios no personales </c:v>
                </c:pt>
                <c:pt idx="2">
                  <c:v>200-Materiales y suministros</c:v>
                </c:pt>
                <c:pt idx="3">
                  <c:v>300-Propiedad, planta y equipo</c:v>
                </c:pt>
                <c:pt idx="4">
                  <c:v>400-Transferencias corrientes </c:v>
                </c:pt>
                <c:pt idx="5">
                  <c:v>900-Asignaciones globales </c:v>
                </c:pt>
                <c:pt idx="6">
                  <c:v>Total </c:v>
                </c:pt>
              </c:strCache>
            </c:strRef>
          </c:cat>
          <c:val>
            <c:numRef>
              <c:f>Hoja1!$E$4:$E$10</c:f>
              <c:numCache>
                <c:formatCode>#,##0</c:formatCode>
                <c:ptCount val="7"/>
                <c:pt idx="0">
                  <c:v>38109404</c:v>
                </c:pt>
                <c:pt idx="1">
                  <c:v>8652347</c:v>
                </c:pt>
                <c:pt idx="2">
                  <c:v>2770461</c:v>
                </c:pt>
                <c:pt idx="3">
                  <c:v>97800</c:v>
                </c:pt>
                <c:pt idx="4">
                  <c:v>212726</c:v>
                </c:pt>
                <c:pt idx="5">
                  <c:v>378262</c:v>
                </c:pt>
                <c:pt idx="6">
                  <c:v>50221000</c:v>
                </c:pt>
              </c:numCache>
            </c:numRef>
          </c:val>
        </c:ser>
        <c:ser>
          <c:idx val="1"/>
          <c:order val="1"/>
          <c:tx>
            <c:strRef>
              <c:f>Hoja1!$F$3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Hoja1!$D$4:$D$10</c:f>
              <c:strCache>
                <c:ptCount val="7"/>
                <c:pt idx="0">
                  <c:v>000-Servicios personales </c:v>
                </c:pt>
                <c:pt idx="1">
                  <c:v>100-Servicios no personales </c:v>
                </c:pt>
                <c:pt idx="2">
                  <c:v>200-Materiales y suministros</c:v>
                </c:pt>
                <c:pt idx="3">
                  <c:v>300-Propiedad, planta y equipo</c:v>
                </c:pt>
                <c:pt idx="4">
                  <c:v>400-Transferencias corrientes </c:v>
                </c:pt>
                <c:pt idx="5">
                  <c:v>900-Asignaciones globales </c:v>
                </c:pt>
                <c:pt idx="6">
                  <c:v>Total </c:v>
                </c:pt>
              </c:strCache>
            </c:strRef>
          </c:cat>
          <c:val>
            <c:numRef>
              <c:f>Hoja1!$F$4:$F$10</c:f>
              <c:numCache>
                <c:formatCode>#,##0</c:formatCode>
                <c:ptCount val="7"/>
                <c:pt idx="0">
                  <c:v>22207121.100000001</c:v>
                </c:pt>
                <c:pt idx="1">
                  <c:v>3234659.77</c:v>
                </c:pt>
                <c:pt idx="2">
                  <c:v>496928.8</c:v>
                </c:pt>
                <c:pt idx="3">
                  <c:v>6857.14</c:v>
                </c:pt>
                <c:pt idx="4">
                  <c:v>123419.14</c:v>
                </c:pt>
                <c:pt idx="5">
                  <c:v>378261.84</c:v>
                </c:pt>
                <c:pt idx="6">
                  <c:v>26447247.790000003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35168416"/>
        <c:axId val="1535167856"/>
      </c:barChart>
      <c:catAx>
        <c:axId val="15351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535167856"/>
        <c:crosses val="autoZero"/>
        <c:auto val="1"/>
        <c:lblAlgn val="ctr"/>
        <c:lblOffset val="100"/>
        <c:noMultiLvlLbl val="0"/>
      </c:catAx>
      <c:valAx>
        <c:axId val="15351678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516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75972629413859"/>
          <c:y val="0.19951690811801423"/>
          <c:w val="0.3148311982750529"/>
          <c:h val="4.48838624335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Hoja1!$B$53</c:f>
              <c:strCache>
                <c:ptCount val="1"/>
                <c:pt idx="0">
                  <c:v>Fuente 11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6.69822568221033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Hoja1!$C$52:$F$52</c:f>
              <c:strCache>
                <c:ptCount val="4"/>
                <c:pt idx="0">
                  <c:v>Aprobado 2021</c:v>
                </c:pt>
                <c:pt idx="1">
                  <c:v>Vigente 2021</c:v>
                </c:pt>
                <c:pt idx="2">
                  <c:v>Ejecutado 2021</c:v>
                </c:pt>
                <c:pt idx="3">
                  <c:v>Anteproyecto 2022</c:v>
                </c:pt>
              </c:strCache>
            </c:strRef>
          </c:cat>
          <c:val>
            <c:numRef>
              <c:f>Hoja1!$C$53:$F$53</c:f>
              <c:numCache>
                <c:formatCode>_-* #,##0_-;\-* #,##0_-;_-* "-"??_-;_-@_-</c:formatCode>
                <c:ptCount val="4"/>
                <c:pt idx="0">
                  <c:v>11000000</c:v>
                </c:pt>
                <c:pt idx="1">
                  <c:v>22997244</c:v>
                </c:pt>
                <c:pt idx="2">
                  <c:v>12018629.960000001</c:v>
                </c:pt>
                <c:pt idx="3">
                  <c:v>25000000</c:v>
                </c:pt>
              </c:numCache>
            </c:numRef>
          </c:val>
        </c:ser>
        <c:ser>
          <c:idx val="1"/>
          <c:order val="1"/>
          <c:tx>
            <c:strRef>
              <c:f>Hoja1!$B$54</c:f>
              <c:strCache>
                <c:ptCount val="1"/>
                <c:pt idx="0">
                  <c:v>Fuente 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Hoja1!$C$52:$F$52</c:f>
              <c:strCache>
                <c:ptCount val="4"/>
                <c:pt idx="0">
                  <c:v>Aprobado 2021</c:v>
                </c:pt>
                <c:pt idx="1">
                  <c:v>Vigente 2021</c:v>
                </c:pt>
                <c:pt idx="2">
                  <c:v>Ejecutado 2021</c:v>
                </c:pt>
                <c:pt idx="3">
                  <c:v>Anteproyecto 2022</c:v>
                </c:pt>
              </c:strCache>
            </c:strRef>
          </c:cat>
          <c:val>
            <c:numRef>
              <c:f>Hoja1!$C$54:$F$54</c:f>
              <c:numCache>
                <c:formatCode>_-* #,##0_-;\-* #,##0_-;_-* "-"??_-;_-@_-</c:formatCode>
                <c:ptCount val="4"/>
                <c:pt idx="0">
                  <c:v>28510000</c:v>
                </c:pt>
                <c:pt idx="1">
                  <c:v>22512756</c:v>
                </c:pt>
                <c:pt idx="2">
                  <c:v>14428617.83</c:v>
                </c:pt>
                <c:pt idx="3">
                  <c:v>27174900</c:v>
                </c:pt>
              </c:numCache>
            </c:numRef>
          </c:val>
        </c:ser>
        <c:ser>
          <c:idx val="2"/>
          <c:order val="2"/>
          <c:tx>
            <c:strRef>
              <c:f>Hoja1!$B$55</c:f>
              <c:strCache>
                <c:ptCount val="1"/>
                <c:pt idx="0">
                  <c:v>Fuente 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Hoja1!$C$52:$F$52</c:f>
              <c:strCache>
                <c:ptCount val="4"/>
                <c:pt idx="0">
                  <c:v>Aprobado 2021</c:v>
                </c:pt>
                <c:pt idx="1">
                  <c:v>Vigente 2021</c:v>
                </c:pt>
                <c:pt idx="2">
                  <c:v>Ejecutado 2021</c:v>
                </c:pt>
                <c:pt idx="3">
                  <c:v>Anteproyecto 2022</c:v>
                </c:pt>
              </c:strCache>
            </c:strRef>
          </c:cat>
          <c:val>
            <c:numRef>
              <c:f>Hoja1!$C$55:$F$55</c:f>
              <c:numCache>
                <c:formatCode>_-* #,##0_-;\-* #,##0_-;_-* "-"??_-;_-@_-</c:formatCode>
                <c:ptCount val="4"/>
                <c:pt idx="0">
                  <c:v>10711000</c:v>
                </c:pt>
                <c:pt idx="1">
                  <c:v>4711000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22225984"/>
        <c:axId val="1522227104"/>
      </c:barChart>
      <c:catAx>
        <c:axId val="15222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522227104"/>
        <c:crosses val="autoZero"/>
        <c:auto val="1"/>
        <c:lblAlgn val="ctr"/>
        <c:lblOffset val="100"/>
        <c:noMultiLvlLbl val="0"/>
      </c:catAx>
      <c:valAx>
        <c:axId val="152222710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222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88683699322802"/>
          <c:y val="0.94911493690596949"/>
          <c:w val="0.36698374238659187"/>
          <c:h val="4.3635828116643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1390E-2423-4AD7-8F34-884E308ECC8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2455A96B-C392-41B1-857B-A38A2E2A0406}">
      <dgm:prSet phldrT="[Texto]"/>
      <dgm:spPr>
        <a:solidFill>
          <a:srgbClr val="00B0F0"/>
        </a:solidFill>
      </dgm:spPr>
      <dgm:t>
        <a:bodyPr/>
        <a:lstStyle/>
        <a:p>
          <a:r>
            <a:rPr lang="es-GT" dirty="0" smtClean="0"/>
            <a:t>POASAN</a:t>
          </a:r>
          <a:endParaRPr lang="es-GT" dirty="0"/>
        </a:p>
      </dgm:t>
    </dgm:pt>
    <dgm:pt modelId="{8DF7ED50-792D-4966-A8E2-725D78EB69FC}" type="parTrans" cxnId="{4DFCE6A1-A376-4177-A1FC-D33F5BA9EA41}">
      <dgm:prSet/>
      <dgm:spPr/>
      <dgm:t>
        <a:bodyPr/>
        <a:lstStyle/>
        <a:p>
          <a:endParaRPr lang="es-GT"/>
        </a:p>
      </dgm:t>
    </dgm:pt>
    <dgm:pt modelId="{31BE372C-4E62-448C-A6F8-A23AA54BFE9A}" type="sibTrans" cxnId="{4DFCE6A1-A376-4177-A1FC-D33F5BA9EA41}">
      <dgm:prSet/>
      <dgm:spPr/>
      <dgm:t>
        <a:bodyPr/>
        <a:lstStyle/>
        <a:p>
          <a:endParaRPr lang="es-GT"/>
        </a:p>
      </dgm:t>
    </dgm:pt>
    <dgm:pt modelId="{BA654463-B471-4754-AC91-632F619205F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MINISTERIOS</a:t>
          </a:r>
          <a:endParaRPr lang="es-GT" dirty="0"/>
        </a:p>
      </dgm:t>
    </dgm:pt>
    <dgm:pt modelId="{44EB201D-AE59-4481-8F5D-030D39144D5A}" type="parTrans" cxnId="{20256606-6D97-4A5C-8BBE-1D1AF1E18B59}">
      <dgm:prSet/>
      <dgm:spPr/>
      <dgm:t>
        <a:bodyPr/>
        <a:lstStyle/>
        <a:p>
          <a:endParaRPr lang="es-GT"/>
        </a:p>
      </dgm:t>
    </dgm:pt>
    <dgm:pt modelId="{0493D937-D196-4E50-8B87-1C6F5430B036}" type="sibTrans" cxnId="{20256606-6D97-4A5C-8BBE-1D1AF1E18B59}">
      <dgm:prSet/>
      <dgm:spPr/>
      <dgm:t>
        <a:bodyPr/>
        <a:lstStyle/>
        <a:p>
          <a:endParaRPr lang="es-GT"/>
        </a:p>
      </dgm:t>
    </dgm:pt>
    <dgm:pt modelId="{852821F7-0418-4360-9D68-84FC14DDFFE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MINEDUC</a:t>
          </a:r>
          <a:endParaRPr lang="es-GT" dirty="0"/>
        </a:p>
      </dgm:t>
    </dgm:pt>
    <dgm:pt modelId="{4AEF1E91-CF8F-4D51-8660-2C2816E1C622}" type="parTrans" cxnId="{54564F07-7ABA-447F-890A-FB7E33B20407}">
      <dgm:prSet/>
      <dgm:spPr/>
      <dgm:t>
        <a:bodyPr/>
        <a:lstStyle/>
        <a:p>
          <a:endParaRPr lang="es-GT"/>
        </a:p>
      </dgm:t>
    </dgm:pt>
    <dgm:pt modelId="{0DFDF5FF-86C8-454C-BA30-B2E899B3981F}" type="sibTrans" cxnId="{54564F07-7ABA-447F-890A-FB7E33B20407}">
      <dgm:prSet/>
      <dgm:spPr/>
      <dgm:t>
        <a:bodyPr/>
        <a:lstStyle/>
        <a:p>
          <a:endParaRPr lang="es-GT"/>
        </a:p>
      </dgm:t>
    </dgm:pt>
    <dgm:pt modelId="{F4F7E211-D2E4-4083-A5BA-053C5E14A3B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MSPAS</a:t>
          </a:r>
          <a:endParaRPr lang="es-GT" dirty="0"/>
        </a:p>
      </dgm:t>
    </dgm:pt>
    <dgm:pt modelId="{F54DC428-3B08-4173-BE46-9C6DDC78E448}" type="parTrans" cxnId="{F7E9720E-1CD7-4C1A-9626-FB00E287F7B1}">
      <dgm:prSet/>
      <dgm:spPr/>
      <dgm:t>
        <a:bodyPr/>
        <a:lstStyle/>
        <a:p>
          <a:endParaRPr lang="es-GT"/>
        </a:p>
      </dgm:t>
    </dgm:pt>
    <dgm:pt modelId="{9773A7A3-A810-44DB-86EC-E1A90F7E9EB4}" type="sibTrans" cxnId="{F7E9720E-1CD7-4C1A-9626-FB00E287F7B1}">
      <dgm:prSet/>
      <dgm:spPr/>
      <dgm:t>
        <a:bodyPr/>
        <a:lstStyle/>
        <a:p>
          <a:endParaRPr lang="es-GT"/>
        </a:p>
      </dgm:t>
    </dgm:pt>
    <dgm:pt modelId="{BAD60E13-1239-45DF-9E95-301E3492177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MINECO</a:t>
          </a:r>
          <a:endParaRPr lang="es-GT" dirty="0"/>
        </a:p>
      </dgm:t>
    </dgm:pt>
    <dgm:pt modelId="{2F896222-A898-4330-BB90-92F69DBE4325}" type="parTrans" cxnId="{3703A2CA-5F8E-4988-91A8-A866B5C6C8E3}">
      <dgm:prSet/>
      <dgm:spPr/>
      <dgm:t>
        <a:bodyPr/>
        <a:lstStyle/>
        <a:p>
          <a:endParaRPr lang="es-GT"/>
        </a:p>
      </dgm:t>
    </dgm:pt>
    <dgm:pt modelId="{1C76D9FB-6FD4-4587-91AA-9308DE65F223}" type="sibTrans" cxnId="{3703A2CA-5F8E-4988-91A8-A866B5C6C8E3}">
      <dgm:prSet/>
      <dgm:spPr/>
      <dgm:t>
        <a:bodyPr/>
        <a:lstStyle/>
        <a:p>
          <a:endParaRPr lang="es-GT"/>
        </a:p>
      </dgm:t>
    </dgm:pt>
    <dgm:pt modelId="{5A8D9574-4363-489E-B07D-9F909BBC2F44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MAGA</a:t>
          </a:r>
          <a:endParaRPr lang="es-GT" dirty="0"/>
        </a:p>
      </dgm:t>
    </dgm:pt>
    <dgm:pt modelId="{31545C8C-F826-4BDA-9194-8C2C238F0964}" type="parTrans" cxnId="{4ED49996-FB01-411C-A988-8A2E30DEE9A8}">
      <dgm:prSet/>
      <dgm:spPr/>
      <dgm:t>
        <a:bodyPr/>
        <a:lstStyle/>
        <a:p>
          <a:endParaRPr lang="es-GT"/>
        </a:p>
      </dgm:t>
    </dgm:pt>
    <dgm:pt modelId="{20398549-CE94-479A-9841-6914D8413271}" type="sibTrans" cxnId="{4ED49996-FB01-411C-A988-8A2E30DEE9A8}">
      <dgm:prSet/>
      <dgm:spPr/>
      <dgm:t>
        <a:bodyPr/>
        <a:lstStyle/>
        <a:p>
          <a:endParaRPr lang="es-GT"/>
        </a:p>
      </dgm:t>
    </dgm:pt>
    <dgm:pt modelId="{710EC6AF-3900-4272-AFCC-917A096DF0C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MICIVI</a:t>
          </a:r>
          <a:endParaRPr lang="es-GT" dirty="0"/>
        </a:p>
      </dgm:t>
    </dgm:pt>
    <dgm:pt modelId="{F9745F56-3180-4EF4-80D2-05193BDFC3EB}" type="parTrans" cxnId="{FCB3643A-ED28-4FDE-84F7-0C2D4BCF4927}">
      <dgm:prSet/>
      <dgm:spPr/>
      <dgm:t>
        <a:bodyPr/>
        <a:lstStyle/>
        <a:p>
          <a:endParaRPr lang="es-GT"/>
        </a:p>
      </dgm:t>
    </dgm:pt>
    <dgm:pt modelId="{68C19920-B56A-410D-AFF9-BF346E4DEA3F}" type="sibTrans" cxnId="{FCB3643A-ED28-4FDE-84F7-0C2D4BCF4927}">
      <dgm:prSet/>
      <dgm:spPr/>
      <dgm:t>
        <a:bodyPr/>
        <a:lstStyle/>
        <a:p>
          <a:endParaRPr lang="es-GT"/>
        </a:p>
      </dgm:t>
    </dgm:pt>
    <dgm:pt modelId="{E9C895D2-0AC7-47BA-BEA3-75D9AA18A1C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MARN</a:t>
          </a:r>
          <a:endParaRPr lang="es-GT" dirty="0"/>
        </a:p>
      </dgm:t>
    </dgm:pt>
    <dgm:pt modelId="{F705AB5A-C1C4-4DEF-A278-1F23E89D344B}" type="parTrans" cxnId="{97D27D1F-C78A-4814-91E7-E58B4F12DD6F}">
      <dgm:prSet/>
      <dgm:spPr/>
      <dgm:t>
        <a:bodyPr/>
        <a:lstStyle/>
        <a:p>
          <a:endParaRPr lang="es-GT"/>
        </a:p>
      </dgm:t>
    </dgm:pt>
    <dgm:pt modelId="{43BF5491-272A-45AC-9DEE-D7F234AA8C23}" type="sibTrans" cxnId="{97D27D1F-C78A-4814-91E7-E58B4F12DD6F}">
      <dgm:prSet/>
      <dgm:spPr/>
      <dgm:t>
        <a:bodyPr/>
        <a:lstStyle/>
        <a:p>
          <a:endParaRPr lang="es-GT"/>
        </a:p>
      </dgm:t>
    </dgm:pt>
    <dgm:pt modelId="{10C341CA-F8C2-41FF-98ED-7A7E0AEFC97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MIDES</a:t>
          </a:r>
          <a:endParaRPr lang="es-GT" dirty="0"/>
        </a:p>
      </dgm:t>
    </dgm:pt>
    <dgm:pt modelId="{93EDB7E8-2E52-4EC0-85B0-B7AF41316E36}" type="parTrans" cxnId="{BF9EA959-75A5-49E2-8949-4E392D45960C}">
      <dgm:prSet/>
      <dgm:spPr/>
      <dgm:t>
        <a:bodyPr/>
        <a:lstStyle/>
        <a:p>
          <a:endParaRPr lang="es-GT"/>
        </a:p>
      </dgm:t>
    </dgm:pt>
    <dgm:pt modelId="{E18E4681-8FE8-49DC-80BA-450EB2911CE1}" type="sibTrans" cxnId="{BF9EA959-75A5-49E2-8949-4E392D45960C}">
      <dgm:prSet/>
      <dgm:spPr/>
      <dgm:t>
        <a:bodyPr/>
        <a:lstStyle/>
        <a:p>
          <a:endParaRPr lang="es-GT"/>
        </a:p>
      </dgm:t>
    </dgm:pt>
    <dgm:pt modelId="{99CEE96D-DE5B-4255-9D73-2F4267F1413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MINTRAB</a:t>
          </a:r>
          <a:endParaRPr lang="es-GT" dirty="0"/>
        </a:p>
      </dgm:t>
    </dgm:pt>
    <dgm:pt modelId="{BA0BD85C-194E-4363-87C0-F58436292D0E}" type="parTrans" cxnId="{9512A4A4-C8EA-4244-8EA7-29AAF751E054}">
      <dgm:prSet/>
      <dgm:spPr/>
      <dgm:t>
        <a:bodyPr/>
        <a:lstStyle/>
        <a:p>
          <a:endParaRPr lang="es-GT"/>
        </a:p>
      </dgm:t>
    </dgm:pt>
    <dgm:pt modelId="{E5E56241-1FF7-4A84-9E22-3C5023F67CFF}" type="sibTrans" cxnId="{9512A4A4-C8EA-4244-8EA7-29AAF751E054}">
      <dgm:prSet/>
      <dgm:spPr/>
      <dgm:t>
        <a:bodyPr/>
        <a:lstStyle/>
        <a:p>
          <a:endParaRPr lang="es-GT"/>
        </a:p>
      </dgm:t>
    </dgm:pt>
    <dgm:pt modelId="{27E947D9-F707-4EC7-B0D4-ACC4F35FEC4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SECRETARÍAS</a:t>
          </a:r>
          <a:endParaRPr lang="es-GT" dirty="0"/>
        </a:p>
      </dgm:t>
    </dgm:pt>
    <dgm:pt modelId="{B8501470-F0BB-4425-9A2C-C697DBCC5A6A}" type="parTrans" cxnId="{DADFF7B5-D22F-4A04-BAF4-9C65AC450FEF}">
      <dgm:prSet/>
      <dgm:spPr/>
      <dgm:t>
        <a:bodyPr/>
        <a:lstStyle/>
        <a:p>
          <a:endParaRPr lang="es-GT"/>
        </a:p>
      </dgm:t>
    </dgm:pt>
    <dgm:pt modelId="{E88839E7-2F49-4950-B8D7-77E8E33A2B0A}" type="sibTrans" cxnId="{DADFF7B5-D22F-4A04-BAF4-9C65AC450FEF}">
      <dgm:prSet/>
      <dgm:spPr/>
      <dgm:t>
        <a:bodyPr/>
        <a:lstStyle/>
        <a:p>
          <a:endParaRPr lang="es-GT"/>
        </a:p>
      </dgm:t>
    </dgm:pt>
    <dgm:pt modelId="{D3DBBDFB-3849-4A25-8ECB-1AC31ADCBA2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SCEP</a:t>
          </a:r>
          <a:endParaRPr lang="es-GT" dirty="0"/>
        </a:p>
      </dgm:t>
    </dgm:pt>
    <dgm:pt modelId="{4A4C0875-C148-48BE-BD23-C0F6E72479AE}" type="parTrans" cxnId="{48EE27E5-2009-4E24-934E-CFA81E578955}">
      <dgm:prSet/>
      <dgm:spPr/>
      <dgm:t>
        <a:bodyPr/>
        <a:lstStyle/>
        <a:p>
          <a:endParaRPr lang="es-GT"/>
        </a:p>
      </dgm:t>
    </dgm:pt>
    <dgm:pt modelId="{E7BA9346-346D-4F92-81F2-A776FDFE40D2}" type="sibTrans" cxnId="{48EE27E5-2009-4E24-934E-CFA81E578955}">
      <dgm:prSet/>
      <dgm:spPr/>
      <dgm:t>
        <a:bodyPr/>
        <a:lstStyle/>
        <a:p>
          <a:endParaRPr lang="es-GT"/>
        </a:p>
      </dgm:t>
    </dgm:pt>
    <dgm:pt modelId="{2B54A297-4951-4A56-BA1A-098ADEAFB9C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SBS</a:t>
          </a:r>
          <a:endParaRPr lang="es-GT" dirty="0"/>
        </a:p>
      </dgm:t>
    </dgm:pt>
    <dgm:pt modelId="{8F774E49-757B-42EB-B916-DF8B031351D0}" type="parTrans" cxnId="{510ED2C5-B8EB-44EA-A8F3-DEEA0441932D}">
      <dgm:prSet/>
      <dgm:spPr/>
      <dgm:t>
        <a:bodyPr/>
        <a:lstStyle/>
        <a:p>
          <a:endParaRPr lang="es-GT"/>
        </a:p>
      </dgm:t>
    </dgm:pt>
    <dgm:pt modelId="{740F81D6-8739-41C9-9C5B-AB57CF595BB6}" type="sibTrans" cxnId="{510ED2C5-B8EB-44EA-A8F3-DEEA0441932D}">
      <dgm:prSet/>
      <dgm:spPr/>
      <dgm:t>
        <a:bodyPr/>
        <a:lstStyle/>
        <a:p>
          <a:endParaRPr lang="es-GT"/>
        </a:p>
      </dgm:t>
    </dgm:pt>
    <dgm:pt modelId="{5610DC0E-8D34-4638-82CE-62D3F895275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SOSEP</a:t>
          </a:r>
          <a:endParaRPr lang="es-GT" dirty="0"/>
        </a:p>
      </dgm:t>
    </dgm:pt>
    <dgm:pt modelId="{1DFA3CB3-5D54-4C24-9D6F-BAB6B1B8E43F}" type="parTrans" cxnId="{CF825007-D578-49D1-A2FD-7FC29AF1E08A}">
      <dgm:prSet/>
      <dgm:spPr/>
      <dgm:t>
        <a:bodyPr/>
        <a:lstStyle/>
        <a:p>
          <a:endParaRPr lang="es-GT"/>
        </a:p>
      </dgm:t>
    </dgm:pt>
    <dgm:pt modelId="{30893E55-1109-4A58-B75D-69F77BE5B2B0}" type="sibTrans" cxnId="{CF825007-D578-49D1-A2FD-7FC29AF1E08A}">
      <dgm:prSet/>
      <dgm:spPr/>
      <dgm:t>
        <a:bodyPr/>
        <a:lstStyle/>
        <a:p>
          <a:endParaRPr lang="es-GT"/>
        </a:p>
      </dgm:t>
    </dgm:pt>
    <dgm:pt modelId="{A0E748F8-28B8-4DF7-82D1-07502BFEDBF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SESAN</a:t>
          </a:r>
          <a:endParaRPr lang="es-GT" dirty="0"/>
        </a:p>
      </dgm:t>
    </dgm:pt>
    <dgm:pt modelId="{9FC065DE-8E84-4B7F-8CB7-6CD0CD12C996}" type="parTrans" cxnId="{AD6828CE-05BA-4AB2-909C-C33AD8552B3B}">
      <dgm:prSet/>
      <dgm:spPr/>
      <dgm:t>
        <a:bodyPr/>
        <a:lstStyle/>
        <a:p>
          <a:endParaRPr lang="es-GT"/>
        </a:p>
      </dgm:t>
    </dgm:pt>
    <dgm:pt modelId="{B6A9072A-934B-4E01-95A5-9C5034765730}" type="sibTrans" cxnId="{AD6828CE-05BA-4AB2-909C-C33AD8552B3B}">
      <dgm:prSet/>
      <dgm:spPr/>
      <dgm:t>
        <a:bodyPr/>
        <a:lstStyle/>
        <a:p>
          <a:endParaRPr lang="es-GT"/>
        </a:p>
      </dgm:t>
    </dgm:pt>
    <dgm:pt modelId="{16B32723-2D54-4BCF-9EAD-EEE980F8C68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DESCENTRALIZADAS</a:t>
          </a:r>
          <a:endParaRPr lang="es-GT" dirty="0"/>
        </a:p>
      </dgm:t>
    </dgm:pt>
    <dgm:pt modelId="{DD90BCCE-6890-462A-8719-CF6493F0B16F}" type="parTrans" cxnId="{11ABB03B-519C-49CD-BAB3-1E0E3FC84EAA}">
      <dgm:prSet/>
      <dgm:spPr/>
      <dgm:t>
        <a:bodyPr/>
        <a:lstStyle/>
        <a:p>
          <a:endParaRPr lang="es-GT"/>
        </a:p>
      </dgm:t>
    </dgm:pt>
    <dgm:pt modelId="{3C98A1B9-F4FA-408D-8C61-0AD989DFAE04}" type="sibTrans" cxnId="{11ABB03B-519C-49CD-BAB3-1E0E3FC84EAA}">
      <dgm:prSet/>
      <dgm:spPr/>
      <dgm:t>
        <a:bodyPr/>
        <a:lstStyle/>
        <a:p>
          <a:endParaRPr lang="es-GT"/>
        </a:p>
      </dgm:t>
    </dgm:pt>
    <dgm:pt modelId="{B03C4111-81AE-4251-8EB9-32A8D961215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ICTA</a:t>
          </a:r>
          <a:endParaRPr lang="es-GT" dirty="0"/>
        </a:p>
      </dgm:t>
    </dgm:pt>
    <dgm:pt modelId="{E39F757E-958D-4004-9664-65265FE1B48D}" type="parTrans" cxnId="{A46B9232-1843-4DB4-B7E8-C01858B96166}">
      <dgm:prSet/>
      <dgm:spPr/>
      <dgm:t>
        <a:bodyPr/>
        <a:lstStyle/>
        <a:p>
          <a:endParaRPr lang="es-GT"/>
        </a:p>
      </dgm:t>
    </dgm:pt>
    <dgm:pt modelId="{B21E29A4-8D41-4052-A452-393F10960B32}" type="sibTrans" cxnId="{A46B9232-1843-4DB4-B7E8-C01858B96166}">
      <dgm:prSet/>
      <dgm:spPr/>
      <dgm:t>
        <a:bodyPr/>
        <a:lstStyle/>
        <a:p>
          <a:endParaRPr lang="es-GT"/>
        </a:p>
      </dgm:t>
    </dgm:pt>
    <dgm:pt modelId="{DA4B2852-2379-4EE9-87A1-8F0709407C2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INFOM</a:t>
          </a:r>
          <a:endParaRPr lang="es-GT" dirty="0"/>
        </a:p>
      </dgm:t>
    </dgm:pt>
    <dgm:pt modelId="{0C68F879-C607-4E06-B2E4-F84AEACDEF9E}" type="parTrans" cxnId="{BA9DCBFC-5CE5-4B63-82C8-3A23D6CA483A}">
      <dgm:prSet/>
      <dgm:spPr/>
      <dgm:t>
        <a:bodyPr/>
        <a:lstStyle/>
        <a:p>
          <a:endParaRPr lang="es-GT"/>
        </a:p>
      </dgm:t>
    </dgm:pt>
    <dgm:pt modelId="{8E43BFE4-573F-4431-85EE-272D9B1330F1}" type="sibTrans" cxnId="{BA9DCBFC-5CE5-4B63-82C8-3A23D6CA483A}">
      <dgm:prSet/>
      <dgm:spPr/>
      <dgm:t>
        <a:bodyPr/>
        <a:lstStyle/>
        <a:p>
          <a:endParaRPr lang="es-GT"/>
        </a:p>
      </dgm:t>
    </dgm:pt>
    <dgm:pt modelId="{4CEE1B91-3CFE-4D73-9869-F825A0FB936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CONALFA</a:t>
          </a:r>
          <a:endParaRPr lang="es-GT" dirty="0"/>
        </a:p>
      </dgm:t>
    </dgm:pt>
    <dgm:pt modelId="{84210168-AD84-4572-8A06-959AB2033977}" type="parTrans" cxnId="{A64DC6C5-7882-4722-9FC9-F852715D5208}">
      <dgm:prSet/>
      <dgm:spPr/>
      <dgm:t>
        <a:bodyPr/>
        <a:lstStyle/>
        <a:p>
          <a:endParaRPr lang="es-GT"/>
        </a:p>
      </dgm:t>
    </dgm:pt>
    <dgm:pt modelId="{067C234A-8E0B-4DE8-BE0F-5CD69BB49FB3}" type="sibTrans" cxnId="{A64DC6C5-7882-4722-9FC9-F852715D5208}">
      <dgm:prSet/>
      <dgm:spPr/>
      <dgm:t>
        <a:bodyPr/>
        <a:lstStyle/>
        <a:p>
          <a:endParaRPr lang="es-GT"/>
        </a:p>
      </dgm:t>
    </dgm:pt>
    <dgm:pt modelId="{3D2A262D-23C1-4BD2-8E50-5969A91AA4F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INDECA</a:t>
          </a:r>
          <a:endParaRPr lang="es-GT" dirty="0"/>
        </a:p>
      </dgm:t>
    </dgm:pt>
    <dgm:pt modelId="{CCD22D2A-A064-4F7D-B63D-FC0DAAFD2051}" type="parTrans" cxnId="{529F9FCE-1ECA-450F-B101-44E06CAA5F5C}">
      <dgm:prSet/>
      <dgm:spPr/>
      <dgm:t>
        <a:bodyPr/>
        <a:lstStyle/>
        <a:p>
          <a:endParaRPr lang="es-GT"/>
        </a:p>
      </dgm:t>
    </dgm:pt>
    <dgm:pt modelId="{151655FB-DD08-4AB1-BA64-E13C72DBD8B3}" type="sibTrans" cxnId="{529F9FCE-1ECA-450F-B101-44E06CAA5F5C}">
      <dgm:prSet/>
      <dgm:spPr/>
      <dgm:t>
        <a:bodyPr/>
        <a:lstStyle/>
        <a:p>
          <a:endParaRPr lang="es-GT"/>
        </a:p>
      </dgm:t>
    </dgm:pt>
    <dgm:pt modelId="{6AD667F0-FD43-41EF-A8C9-F74CD23378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GT" dirty="0" smtClean="0"/>
            <a:t>FONTIERRAS</a:t>
          </a:r>
          <a:endParaRPr lang="es-GT" dirty="0"/>
        </a:p>
      </dgm:t>
    </dgm:pt>
    <dgm:pt modelId="{FC2D8310-68EF-4F25-86C1-7023045B275A}" type="parTrans" cxnId="{5A3B74A1-D289-427C-9CBE-3813C7DD975E}">
      <dgm:prSet/>
      <dgm:spPr/>
      <dgm:t>
        <a:bodyPr/>
        <a:lstStyle/>
        <a:p>
          <a:endParaRPr lang="es-GT"/>
        </a:p>
      </dgm:t>
    </dgm:pt>
    <dgm:pt modelId="{8768C8C9-6EB5-41B0-AFBA-D50B872F9BDD}" type="sibTrans" cxnId="{5A3B74A1-D289-427C-9CBE-3813C7DD975E}">
      <dgm:prSet/>
      <dgm:spPr/>
      <dgm:t>
        <a:bodyPr/>
        <a:lstStyle/>
        <a:p>
          <a:endParaRPr lang="es-GT"/>
        </a:p>
      </dgm:t>
    </dgm:pt>
    <dgm:pt modelId="{BA3B98C3-03BD-4065-9018-6D9FF8D2E2E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s-GT" dirty="0"/>
        </a:p>
      </dgm:t>
    </dgm:pt>
    <dgm:pt modelId="{8E48E5D5-235F-40E5-AE7A-67843F2E5AB8}" type="parTrans" cxnId="{799AF471-C0AE-46CC-B847-B20D83F1B807}">
      <dgm:prSet/>
      <dgm:spPr/>
      <dgm:t>
        <a:bodyPr/>
        <a:lstStyle/>
        <a:p>
          <a:endParaRPr lang="es-GT"/>
        </a:p>
      </dgm:t>
    </dgm:pt>
    <dgm:pt modelId="{97AD555C-74B8-444F-B9F0-C1396601FB58}" type="sibTrans" cxnId="{799AF471-C0AE-46CC-B847-B20D83F1B807}">
      <dgm:prSet/>
      <dgm:spPr/>
      <dgm:t>
        <a:bodyPr/>
        <a:lstStyle/>
        <a:p>
          <a:endParaRPr lang="es-GT"/>
        </a:p>
      </dgm:t>
    </dgm:pt>
    <dgm:pt modelId="{223FCFC7-83F7-459E-A3D6-43C938E67511}" type="pres">
      <dgm:prSet presAssocID="{0D11390E-2423-4AD7-8F34-884E308ECC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860241D-D249-4234-A881-D47438F2FA5A}" type="pres">
      <dgm:prSet presAssocID="{2455A96B-C392-41B1-857B-A38A2E2A0406}" presName="roof" presStyleLbl="dkBgShp" presStyleIdx="0" presStyleCnt="2"/>
      <dgm:spPr/>
      <dgm:t>
        <a:bodyPr/>
        <a:lstStyle/>
        <a:p>
          <a:endParaRPr lang="es-GT"/>
        </a:p>
      </dgm:t>
    </dgm:pt>
    <dgm:pt modelId="{25E424C8-3957-42F0-9C6B-488F0006C81A}" type="pres">
      <dgm:prSet presAssocID="{2455A96B-C392-41B1-857B-A38A2E2A0406}" presName="pillars" presStyleCnt="0"/>
      <dgm:spPr/>
    </dgm:pt>
    <dgm:pt modelId="{BA5EBA78-69BA-440C-B902-4BF46E3C7125}" type="pres">
      <dgm:prSet presAssocID="{2455A96B-C392-41B1-857B-A38A2E2A040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4835D21-B58B-44DF-8ED0-D15072C53585}" type="pres">
      <dgm:prSet presAssocID="{27E947D9-F707-4EC7-B0D4-ACC4F35FEC4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52EBC42-444C-4253-95A9-AECCD47B92B8}" type="pres">
      <dgm:prSet presAssocID="{16B32723-2D54-4BCF-9EAD-EEE980F8C68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850BE0A-026B-4490-80D0-F2F0A251EA59}" type="pres">
      <dgm:prSet presAssocID="{2455A96B-C392-41B1-857B-A38A2E2A0406}" presName="base" presStyleLbl="dkBgShp" presStyleIdx="1" presStyleCnt="2"/>
      <dgm:spPr>
        <a:solidFill>
          <a:srgbClr val="00B0F0"/>
        </a:solidFill>
      </dgm:spPr>
    </dgm:pt>
  </dgm:ptLst>
  <dgm:cxnLst>
    <dgm:cxn modelId="{64D8A866-676A-4268-8A32-488478CD3995}" type="presOf" srcId="{A0E748F8-28B8-4DF7-82D1-07502BFEDBFE}" destId="{D4835D21-B58B-44DF-8ED0-D15072C53585}" srcOrd="0" destOrd="4" presId="urn:microsoft.com/office/officeart/2005/8/layout/hList3"/>
    <dgm:cxn modelId="{20256606-6D97-4A5C-8BBE-1D1AF1E18B59}" srcId="{2455A96B-C392-41B1-857B-A38A2E2A0406}" destId="{BA654463-B471-4754-AC91-632F619205F7}" srcOrd="0" destOrd="0" parTransId="{44EB201D-AE59-4481-8F5D-030D39144D5A}" sibTransId="{0493D937-D196-4E50-8B87-1C6F5430B036}"/>
    <dgm:cxn modelId="{86312D04-4C52-4326-AB10-8B3BE230ECE6}" type="presOf" srcId="{BA654463-B471-4754-AC91-632F619205F7}" destId="{BA5EBA78-69BA-440C-B902-4BF46E3C7125}" srcOrd="0" destOrd="0" presId="urn:microsoft.com/office/officeart/2005/8/layout/hList3"/>
    <dgm:cxn modelId="{A5D17646-2BA1-4DA5-8CCE-33DB373AC7B0}" type="presOf" srcId="{27E947D9-F707-4EC7-B0D4-ACC4F35FEC43}" destId="{D4835D21-B58B-44DF-8ED0-D15072C53585}" srcOrd="0" destOrd="0" presId="urn:microsoft.com/office/officeart/2005/8/layout/hList3"/>
    <dgm:cxn modelId="{48EE27E5-2009-4E24-934E-CFA81E578955}" srcId="{27E947D9-F707-4EC7-B0D4-ACC4F35FEC43}" destId="{D3DBBDFB-3849-4A25-8ECB-1AC31ADCBA2B}" srcOrd="0" destOrd="0" parTransId="{4A4C0875-C148-48BE-BD23-C0F6E72479AE}" sibTransId="{E7BA9346-346D-4F92-81F2-A776FDFE40D2}"/>
    <dgm:cxn modelId="{DADFF7B5-D22F-4A04-BAF4-9C65AC450FEF}" srcId="{2455A96B-C392-41B1-857B-A38A2E2A0406}" destId="{27E947D9-F707-4EC7-B0D4-ACC4F35FEC43}" srcOrd="1" destOrd="0" parTransId="{B8501470-F0BB-4425-9A2C-C697DBCC5A6A}" sibTransId="{E88839E7-2F49-4950-B8D7-77E8E33A2B0A}"/>
    <dgm:cxn modelId="{FCB3643A-ED28-4FDE-84F7-0C2D4BCF4927}" srcId="{BA654463-B471-4754-AC91-632F619205F7}" destId="{710EC6AF-3900-4272-AFCC-917A096DF0C2}" srcOrd="4" destOrd="0" parTransId="{F9745F56-3180-4EF4-80D2-05193BDFC3EB}" sibTransId="{68C19920-B56A-410D-AFF9-BF346E4DEA3F}"/>
    <dgm:cxn modelId="{FE369842-E06B-400E-AD50-895D34231BA6}" type="presOf" srcId="{BA3B98C3-03BD-4065-9018-6D9FF8D2E2EF}" destId="{152EBC42-444C-4253-95A9-AECCD47B92B8}" srcOrd="0" destOrd="6" presId="urn:microsoft.com/office/officeart/2005/8/layout/hList3"/>
    <dgm:cxn modelId="{54564F07-7ABA-447F-890A-FB7E33B20407}" srcId="{BA654463-B471-4754-AC91-632F619205F7}" destId="{852821F7-0418-4360-9D68-84FC14DDFFEC}" srcOrd="0" destOrd="0" parTransId="{4AEF1E91-CF8F-4D51-8660-2C2816E1C622}" sibTransId="{0DFDF5FF-86C8-454C-BA30-B2E899B3981F}"/>
    <dgm:cxn modelId="{57505E27-F644-4897-938E-CC96AA0EAC52}" type="presOf" srcId="{6AD667F0-FD43-41EF-A8C9-F74CD23378DD}" destId="{152EBC42-444C-4253-95A9-AECCD47B92B8}" srcOrd="0" destOrd="5" presId="urn:microsoft.com/office/officeart/2005/8/layout/hList3"/>
    <dgm:cxn modelId="{4DFCE6A1-A376-4177-A1FC-D33F5BA9EA41}" srcId="{0D11390E-2423-4AD7-8F34-884E308ECC82}" destId="{2455A96B-C392-41B1-857B-A38A2E2A0406}" srcOrd="0" destOrd="0" parTransId="{8DF7ED50-792D-4966-A8E2-725D78EB69FC}" sibTransId="{31BE372C-4E62-448C-A6F8-A23AA54BFE9A}"/>
    <dgm:cxn modelId="{3A51A186-E11E-48DE-A13E-7651D59042B9}" type="presOf" srcId="{E9C895D2-0AC7-47BA-BEA3-75D9AA18A1CA}" destId="{BA5EBA78-69BA-440C-B902-4BF46E3C7125}" srcOrd="0" destOrd="6" presId="urn:microsoft.com/office/officeart/2005/8/layout/hList3"/>
    <dgm:cxn modelId="{3F6B0F46-39C9-420F-A134-4E707FFDC191}" type="presOf" srcId="{DA4B2852-2379-4EE9-87A1-8F0709407C22}" destId="{152EBC42-444C-4253-95A9-AECCD47B92B8}" srcOrd="0" destOrd="2" presId="urn:microsoft.com/office/officeart/2005/8/layout/hList3"/>
    <dgm:cxn modelId="{97D27D1F-C78A-4814-91E7-E58B4F12DD6F}" srcId="{BA654463-B471-4754-AC91-632F619205F7}" destId="{E9C895D2-0AC7-47BA-BEA3-75D9AA18A1CA}" srcOrd="5" destOrd="0" parTransId="{F705AB5A-C1C4-4DEF-A278-1F23E89D344B}" sibTransId="{43BF5491-272A-45AC-9DEE-D7F234AA8C23}"/>
    <dgm:cxn modelId="{0C6250C0-48D0-4CF8-B92B-2AEB462A768B}" type="presOf" srcId="{2B54A297-4951-4A56-BA1A-098ADEAFB9CD}" destId="{D4835D21-B58B-44DF-8ED0-D15072C53585}" srcOrd="0" destOrd="2" presId="urn:microsoft.com/office/officeart/2005/8/layout/hList3"/>
    <dgm:cxn modelId="{9512A4A4-C8EA-4244-8EA7-29AAF751E054}" srcId="{BA654463-B471-4754-AC91-632F619205F7}" destId="{99CEE96D-DE5B-4255-9D73-2F4267F14133}" srcOrd="7" destOrd="0" parTransId="{BA0BD85C-194E-4363-87C0-F58436292D0E}" sibTransId="{E5E56241-1FF7-4A84-9E22-3C5023F67CFF}"/>
    <dgm:cxn modelId="{799AF471-C0AE-46CC-B847-B20D83F1B807}" srcId="{16B32723-2D54-4BCF-9EAD-EEE980F8C68E}" destId="{BA3B98C3-03BD-4065-9018-6D9FF8D2E2EF}" srcOrd="5" destOrd="0" parTransId="{8E48E5D5-235F-40E5-AE7A-67843F2E5AB8}" sibTransId="{97AD555C-74B8-444F-B9F0-C1396601FB58}"/>
    <dgm:cxn modelId="{11ABB03B-519C-49CD-BAB3-1E0E3FC84EAA}" srcId="{2455A96B-C392-41B1-857B-A38A2E2A0406}" destId="{16B32723-2D54-4BCF-9EAD-EEE980F8C68E}" srcOrd="2" destOrd="0" parTransId="{DD90BCCE-6890-462A-8719-CF6493F0B16F}" sibTransId="{3C98A1B9-F4FA-408D-8C61-0AD989DFAE04}"/>
    <dgm:cxn modelId="{BA9DCBFC-5CE5-4B63-82C8-3A23D6CA483A}" srcId="{16B32723-2D54-4BCF-9EAD-EEE980F8C68E}" destId="{DA4B2852-2379-4EE9-87A1-8F0709407C22}" srcOrd="1" destOrd="0" parTransId="{0C68F879-C607-4E06-B2E4-F84AEACDEF9E}" sibTransId="{8E43BFE4-573F-4431-85EE-272D9B1330F1}"/>
    <dgm:cxn modelId="{3703A2CA-5F8E-4988-91A8-A866B5C6C8E3}" srcId="{BA654463-B471-4754-AC91-632F619205F7}" destId="{BAD60E13-1239-45DF-9E95-301E3492177E}" srcOrd="2" destOrd="0" parTransId="{2F896222-A898-4330-BB90-92F69DBE4325}" sibTransId="{1C76D9FB-6FD4-4587-91AA-9308DE65F223}"/>
    <dgm:cxn modelId="{4360D1C0-81FF-4920-9695-E8A0FE8E9393}" type="presOf" srcId="{0D11390E-2423-4AD7-8F34-884E308ECC82}" destId="{223FCFC7-83F7-459E-A3D6-43C938E67511}" srcOrd="0" destOrd="0" presId="urn:microsoft.com/office/officeart/2005/8/layout/hList3"/>
    <dgm:cxn modelId="{8E18C042-AE0C-41C8-A46A-D2B59B6F7A03}" type="presOf" srcId="{B03C4111-81AE-4251-8EB9-32A8D961215D}" destId="{152EBC42-444C-4253-95A9-AECCD47B92B8}" srcOrd="0" destOrd="1" presId="urn:microsoft.com/office/officeart/2005/8/layout/hList3"/>
    <dgm:cxn modelId="{F7E9720E-1CD7-4C1A-9626-FB00E287F7B1}" srcId="{BA654463-B471-4754-AC91-632F619205F7}" destId="{F4F7E211-D2E4-4083-A5BA-053C5E14A3BC}" srcOrd="1" destOrd="0" parTransId="{F54DC428-3B08-4173-BE46-9C6DDC78E448}" sibTransId="{9773A7A3-A810-44DB-86EC-E1A90F7E9EB4}"/>
    <dgm:cxn modelId="{CD231144-6218-49AA-B9AB-EAAFCCDBC8D3}" type="presOf" srcId="{D3DBBDFB-3849-4A25-8ECB-1AC31ADCBA2B}" destId="{D4835D21-B58B-44DF-8ED0-D15072C53585}" srcOrd="0" destOrd="1" presId="urn:microsoft.com/office/officeart/2005/8/layout/hList3"/>
    <dgm:cxn modelId="{A64DC6C5-7882-4722-9FC9-F852715D5208}" srcId="{16B32723-2D54-4BCF-9EAD-EEE980F8C68E}" destId="{4CEE1B91-3CFE-4D73-9869-F825A0FB9362}" srcOrd="2" destOrd="0" parTransId="{84210168-AD84-4572-8A06-959AB2033977}" sibTransId="{067C234A-8E0B-4DE8-BE0F-5CD69BB49FB3}"/>
    <dgm:cxn modelId="{96E15890-2FE4-433F-9BF7-FE16814328EC}" type="presOf" srcId="{4CEE1B91-3CFE-4D73-9869-F825A0FB9362}" destId="{152EBC42-444C-4253-95A9-AECCD47B92B8}" srcOrd="0" destOrd="3" presId="urn:microsoft.com/office/officeart/2005/8/layout/hList3"/>
    <dgm:cxn modelId="{1C38C9B5-27EB-4FF8-B35C-8B22F562F4B8}" type="presOf" srcId="{F4F7E211-D2E4-4083-A5BA-053C5E14A3BC}" destId="{BA5EBA78-69BA-440C-B902-4BF46E3C7125}" srcOrd="0" destOrd="2" presId="urn:microsoft.com/office/officeart/2005/8/layout/hList3"/>
    <dgm:cxn modelId="{5A3B74A1-D289-427C-9CBE-3813C7DD975E}" srcId="{16B32723-2D54-4BCF-9EAD-EEE980F8C68E}" destId="{6AD667F0-FD43-41EF-A8C9-F74CD23378DD}" srcOrd="4" destOrd="0" parTransId="{FC2D8310-68EF-4F25-86C1-7023045B275A}" sibTransId="{8768C8C9-6EB5-41B0-AFBA-D50B872F9BDD}"/>
    <dgm:cxn modelId="{510ED2C5-B8EB-44EA-A8F3-DEEA0441932D}" srcId="{27E947D9-F707-4EC7-B0D4-ACC4F35FEC43}" destId="{2B54A297-4951-4A56-BA1A-098ADEAFB9CD}" srcOrd="1" destOrd="0" parTransId="{8F774E49-757B-42EB-B916-DF8B031351D0}" sibTransId="{740F81D6-8739-41C9-9C5B-AB57CF595BB6}"/>
    <dgm:cxn modelId="{A46B9232-1843-4DB4-B7E8-C01858B96166}" srcId="{16B32723-2D54-4BCF-9EAD-EEE980F8C68E}" destId="{B03C4111-81AE-4251-8EB9-32A8D961215D}" srcOrd="0" destOrd="0" parTransId="{E39F757E-958D-4004-9664-65265FE1B48D}" sibTransId="{B21E29A4-8D41-4052-A452-393F10960B32}"/>
    <dgm:cxn modelId="{4ED49996-FB01-411C-A988-8A2E30DEE9A8}" srcId="{BA654463-B471-4754-AC91-632F619205F7}" destId="{5A8D9574-4363-489E-B07D-9F909BBC2F44}" srcOrd="3" destOrd="0" parTransId="{31545C8C-F826-4BDA-9194-8C2C238F0964}" sibTransId="{20398549-CE94-479A-9841-6914D8413271}"/>
    <dgm:cxn modelId="{7AC9FC5C-DC55-4E28-B55B-7BED120AA8FF}" type="presOf" srcId="{2455A96B-C392-41B1-857B-A38A2E2A0406}" destId="{3860241D-D249-4234-A881-D47438F2FA5A}" srcOrd="0" destOrd="0" presId="urn:microsoft.com/office/officeart/2005/8/layout/hList3"/>
    <dgm:cxn modelId="{92D7EDF1-DE8C-4B9C-A52D-0586C826313B}" type="presOf" srcId="{16B32723-2D54-4BCF-9EAD-EEE980F8C68E}" destId="{152EBC42-444C-4253-95A9-AECCD47B92B8}" srcOrd="0" destOrd="0" presId="urn:microsoft.com/office/officeart/2005/8/layout/hList3"/>
    <dgm:cxn modelId="{8195D570-A0F7-4550-BDCD-5508D924510C}" type="presOf" srcId="{5610DC0E-8D34-4638-82CE-62D3F8952756}" destId="{D4835D21-B58B-44DF-8ED0-D15072C53585}" srcOrd="0" destOrd="3" presId="urn:microsoft.com/office/officeart/2005/8/layout/hList3"/>
    <dgm:cxn modelId="{C560C48A-405F-4FC5-B4B8-2C55F4B4DE2D}" type="presOf" srcId="{BAD60E13-1239-45DF-9E95-301E3492177E}" destId="{BA5EBA78-69BA-440C-B902-4BF46E3C7125}" srcOrd="0" destOrd="3" presId="urn:microsoft.com/office/officeart/2005/8/layout/hList3"/>
    <dgm:cxn modelId="{F36C0C69-896A-4D8C-8A95-C391BB24E5B0}" type="presOf" srcId="{5A8D9574-4363-489E-B07D-9F909BBC2F44}" destId="{BA5EBA78-69BA-440C-B902-4BF46E3C7125}" srcOrd="0" destOrd="4" presId="urn:microsoft.com/office/officeart/2005/8/layout/hList3"/>
    <dgm:cxn modelId="{CF825007-D578-49D1-A2FD-7FC29AF1E08A}" srcId="{27E947D9-F707-4EC7-B0D4-ACC4F35FEC43}" destId="{5610DC0E-8D34-4638-82CE-62D3F8952756}" srcOrd="2" destOrd="0" parTransId="{1DFA3CB3-5D54-4C24-9D6F-BAB6B1B8E43F}" sibTransId="{30893E55-1109-4A58-B75D-69F77BE5B2B0}"/>
    <dgm:cxn modelId="{D81FB7BC-8251-4A9D-B43E-DB129AB067D4}" type="presOf" srcId="{710EC6AF-3900-4272-AFCC-917A096DF0C2}" destId="{BA5EBA78-69BA-440C-B902-4BF46E3C7125}" srcOrd="0" destOrd="5" presId="urn:microsoft.com/office/officeart/2005/8/layout/hList3"/>
    <dgm:cxn modelId="{AD6828CE-05BA-4AB2-909C-C33AD8552B3B}" srcId="{27E947D9-F707-4EC7-B0D4-ACC4F35FEC43}" destId="{A0E748F8-28B8-4DF7-82D1-07502BFEDBFE}" srcOrd="3" destOrd="0" parTransId="{9FC065DE-8E84-4B7F-8CB7-6CD0CD12C996}" sibTransId="{B6A9072A-934B-4E01-95A5-9C5034765730}"/>
    <dgm:cxn modelId="{D3488473-9B9D-4A93-8592-62D41B992E0B}" type="presOf" srcId="{99CEE96D-DE5B-4255-9D73-2F4267F14133}" destId="{BA5EBA78-69BA-440C-B902-4BF46E3C7125}" srcOrd="0" destOrd="8" presId="urn:microsoft.com/office/officeart/2005/8/layout/hList3"/>
    <dgm:cxn modelId="{3B64580E-519A-4638-A82D-2162F37F49C9}" type="presOf" srcId="{10C341CA-F8C2-41FF-98ED-7A7E0AEFC97E}" destId="{BA5EBA78-69BA-440C-B902-4BF46E3C7125}" srcOrd="0" destOrd="7" presId="urn:microsoft.com/office/officeart/2005/8/layout/hList3"/>
    <dgm:cxn modelId="{529F9FCE-1ECA-450F-B101-44E06CAA5F5C}" srcId="{16B32723-2D54-4BCF-9EAD-EEE980F8C68E}" destId="{3D2A262D-23C1-4BD2-8E50-5969A91AA4F5}" srcOrd="3" destOrd="0" parTransId="{CCD22D2A-A064-4F7D-B63D-FC0DAAFD2051}" sibTransId="{151655FB-DD08-4AB1-BA64-E13C72DBD8B3}"/>
    <dgm:cxn modelId="{470467C1-8AA0-47B6-B508-A6AD75661635}" type="presOf" srcId="{852821F7-0418-4360-9D68-84FC14DDFFEC}" destId="{BA5EBA78-69BA-440C-B902-4BF46E3C7125}" srcOrd="0" destOrd="1" presId="urn:microsoft.com/office/officeart/2005/8/layout/hList3"/>
    <dgm:cxn modelId="{BF9EA959-75A5-49E2-8949-4E392D45960C}" srcId="{BA654463-B471-4754-AC91-632F619205F7}" destId="{10C341CA-F8C2-41FF-98ED-7A7E0AEFC97E}" srcOrd="6" destOrd="0" parTransId="{93EDB7E8-2E52-4EC0-85B0-B7AF41316E36}" sibTransId="{E18E4681-8FE8-49DC-80BA-450EB2911CE1}"/>
    <dgm:cxn modelId="{1EB74D29-D050-45C6-B523-4ADB49ABA8DE}" type="presOf" srcId="{3D2A262D-23C1-4BD2-8E50-5969A91AA4F5}" destId="{152EBC42-444C-4253-95A9-AECCD47B92B8}" srcOrd="0" destOrd="4" presId="urn:microsoft.com/office/officeart/2005/8/layout/hList3"/>
    <dgm:cxn modelId="{054FBFAC-55CE-4A8C-A1E3-CB64F1482BE4}" type="presParOf" srcId="{223FCFC7-83F7-459E-A3D6-43C938E67511}" destId="{3860241D-D249-4234-A881-D47438F2FA5A}" srcOrd="0" destOrd="0" presId="urn:microsoft.com/office/officeart/2005/8/layout/hList3"/>
    <dgm:cxn modelId="{14A9628A-CA0A-4958-93F4-9D03ECCB36AB}" type="presParOf" srcId="{223FCFC7-83F7-459E-A3D6-43C938E67511}" destId="{25E424C8-3957-42F0-9C6B-488F0006C81A}" srcOrd="1" destOrd="0" presId="urn:microsoft.com/office/officeart/2005/8/layout/hList3"/>
    <dgm:cxn modelId="{722B605D-21CD-4388-B24E-3CC41A7CCADE}" type="presParOf" srcId="{25E424C8-3957-42F0-9C6B-488F0006C81A}" destId="{BA5EBA78-69BA-440C-B902-4BF46E3C7125}" srcOrd="0" destOrd="0" presId="urn:microsoft.com/office/officeart/2005/8/layout/hList3"/>
    <dgm:cxn modelId="{F972CBCC-241C-427F-9756-5BF37A4C82CE}" type="presParOf" srcId="{25E424C8-3957-42F0-9C6B-488F0006C81A}" destId="{D4835D21-B58B-44DF-8ED0-D15072C53585}" srcOrd="1" destOrd="0" presId="urn:microsoft.com/office/officeart/2005/8/layout/hList3"/>
    <dgm:cxn modelId="{2A01ECA1-1C10-4FE5-9AB3-08F0146F0F9A}" type="presParOf" srcId="{25E424C8-3957-42F0-9C6B-488F0006C81A}" destId="{152EBC42-444C-4253-95A9-AECCD47B92B8}" srcOrd="2" destOrd="0" presId="urn:microsoft.com/office/officeart/2005/8/layout/hList3"/>
    <dgm:cxn modelId="{6B21624B-B5F9-49B2-B1CB-02CE00429B3B}" type="presParOf" srcId="{223FCFC7-83F7-459E-A3D6-43C938E67511}" destId="{F850BE0A-026B-4490-80D0-F2F0A251EA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28697-627F-4BBE-B301-6CEB7315ABC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39759E90-E681-41AB-8593-EFDB3382CDD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Ingreso de información al SIINSAN</a:t>
          </a:r>
          <a:endParaRPr lang="es-GT" sz="1600" dirty="0"/>
        </a:p>
      </dgm:t>
    </dgm:pt>
    <dgm:pt modelId="{1EF23B3F-4081-4710-A0FC-C09F52CFC0C4}" type="parTrans" cxnId="{ED26D671-1E1B-4894-A41D-962D3347FDCE}">
      <dgm:prSet/>
      <dgm:spPr/>
      <dgm:t>
        <a:bodyPr/>
        <a:lstStyle/>
        <a:p>
          <a:endParaRPr lang="es-GT" sz="2400"/>
        </a:p>
      </dgm:t>
    </dgm:pt>
    <dgm:pt modelId="{1AD1A18B-CD0A-446F-8413-5189B07F4D77}" type="sibTrans" cxnId="{ED26D671-1E1B-4894-A41D-962D3347FDCE}">
      <dgm:prSet custT="1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2400"/>
        </a:p>
      </dgm:t>
    </dgm:pt>
    <dgm:pt modelId="{DDDB13D1-26F7-415A-8118-10E857E3EFA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CTI</a:t>
          </a:r>
          <a:br>
            <a:rPr lang="es-GT" sz="1600" dirty="0" smtClean="0"/>
          </a:br>
          <a:r>
            <a:rPr lang="es-GT" sz="1600" dirty="0" smtClean="0"/>
            <a:t>Lineamientos POASAN 2022</a:t>
          </a:r>
          <a:endParaRPr lang="es-GT" sz="1600" dirty="0"/>
        </a:p>
      </dgm:t>
    </dgm:pt>
    <dgm:pt modelId="{E04D7D5F-7878-4842-A94D-BB8E869C9FEE}" type="parTrans" cxnId="{B451169D-1F6D-4AF7-AD20-B20E2069B2A3}">
      <dgm:prSet/>
      <dgm:spPr/>
      <dgm:t>
        <a:bodyPr/>
        <a:lstStyle/>
        <a:p>
          <a:endParaRPr lang="es-GT" sz="1600"/>
        </a:p>
      </dgm:t>
    </dgm:pt>
    <dgm:pt modelId="{F654CE7D-14F9-49FA-A0BF-A59FD1A17E20}" type="sibTrans" cxnId="{B451169D-1F6D-4AF7-AD20-B20E2069B2A3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01303FDF-A335-46B9-8DF8-D17DD8DC17E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CONASAN</a:t>
          </a:r>
          <a:br>
            <a:rPr lang="es-GT" sz="1600" dirty="0" smtClean="0"/>
          </a:br>
          <a:r>
            <a:rPr lang="es-GT" sz="1600" dirty="0" smtClean="0"/>
            <a:t>Lineamientos POASAN 2022</a:t>
          </a:r>
          <a:endParaRPr lang="es-GT" sz="1600" dirty="0"/>
        </a:p>
      </dgm:t>
    </dgm:pt>
    <dgm:pt modelId="{9A18CD26-C9E6-4AD7-8877-53123AD4A042}" type="parTrans" cxnId="{EFD6A36B-E0A8-4B10-A61A-52A525368477}">
      <dgm:prSet/>
      <dgm:spPr/>
      <dgm:t>
        <a:bodyPr/>
        <a:lstStyle/>
        <a:p>
          <a:endParaRPr lang="es-GT" sz="1600"/>
        </a:p>
      </dgm:t>
    </dgm:pt>
    <dgm:pt modelId="{24B14C23-3EB7-40C9-BE2E-7D2724375BE9}" type="sibTrans" cxnId="{EFD6A36B-E0A8-4B10-A61A-52A525368477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43BD9181-03DE-43CB-BA2B-5FE1BE4D01C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GT" sz="2000" dirty="0" smtClean="0"/>
            <a:t>Seis Reuniones </a:t>
          </a:r>
          <a:br>
            <a:rPr lang="es-GT" sz="2000" dirty="0" smtClean="0"/>
          </a:br>
          <a:r>
            <a:rPr lang="es-GT" sz="2000" dirty="0" smtClean="0"/>
            <a:t>según línea de acción de la GCNN</a:t>
          </a:r>
          <a:endParaRPr lang="es-GT" sz="2000" dirty="0"/>
        </a:p>
      </dgm:t>
    </dgm:pt>
    <dgm:pt modelId="{1ED10993-CAD7-4AAE-A48E-DF735ED5C27C}" type="parTrans" cxnId="{4A6611A4-E699-4A32-8E5F-B2A5AB1BA3FB}">
      <dgm:prSet/>
      <dgm:spPr/>
      <dgm:t>
        <a:bodyPr/>
        <a:lstStyle/>
        <a:p>
          <a:endParaRPr lang="es-GT" sz="1600"/>
        </a:p>
      </dgm:t>
    </dgm:pt>
    <dgm:pt modelId="{EA236282-8D6B-4F82-9C7E-5913219FE11E}" type="sibTrans" cxnId="{4A6611A4-E699-4A32-8E5F-B2A5AB1BA3FB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92B30CE1-E6AF-4CF4-B79A-A56334C39F92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Dos inducciones aplicación web</a:t>
          </a:r>
          <a:endParaRPr lang="es-GT" sz="1600" dirty="0"/>
        </a:p>
      </dgm:t>
    </dgm:pt>
    <dgm:pt modelId="{461D0CF4-333D-48C4-A427-580E2B91784B}" type="parTrans" cxnId="{BEC8739C-1B80-4D02-991E-9CEF34DB0481}">
      <dgm:prSet/>
      <dgm:spPr/>
      <dgm:t>
        <a:bodyPr/>
        <a:lstStyle/>
        <a:p>
          <a:endParaRPr lang="es-GT" sz="1600"/>
        </a:p>
      </dgm:t>
    </dgm:pt>
    <dgm:pt modelId="{18FF0F64-6F4B-4B3B-9352-DD1A9D4D1DF9}" type="sibTrans" cxnId="{BEC8739C-1B80-4D02-991E-9CEF34DB0481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2FC2DEC0-D888-45FE-9A79-F1E416B4D14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800" dirty="0" smtClean="0"/>
            <a:t>CTI</a:t>
          </a:r>
          <a:r>
            <a:rPr lang="es-GT" sz="1600" dirty="0" smtClean="0"/>
            <a:t/>
          </a:r>
          <a:br>
            <a:rPr lang="es-GT" sz="1600" dirty="0" smtClean="0"/>
          </a:br>
          <a:r>
            <a:rPr lang="es-GT" sz="1600" dirty="0" smtClean="0"/>
            <a:t>Presentación Anteproyecto POASAN 2022 </a:t>
          </a:r>
          <a:endParaRPr lang="es-GT" sz="1400" dirty="0"/>
        </a:p>
      </dgm:t>
    </dgm:pt>
    <dgm:pt modelId="{8D1A8439-9E5D-4915-9467-17CB2C5CA0C6}" type="parTrans" cxnId="{0453F4A3-2C75-46C1-B819-6FB9A9AB9761}">
      <dgm:prSet/>
      <dgm:spPr/>
      <dgm:t>
        <a:bodyPr/>
        <a:lstStyle/>
        <a:p>
          <a:endParaRPr lang="es-GT" sz="1600"/>
        </a:p>
      </dgm:t>
    </dgm:pt>
    <dgm:pt modelId="{AD31A53A-2427-4331-AE14-3B1BD948E0E4}" type="sibTrans" cxnId="{0453F4A3-2C75-46C1-B819-6FB9A9AB9761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CA999272-E5F0-4F49-A462-6FE135EB461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CONASAN</a:t>
          </a:r>
          <a:br>
            <a:rPr lang="es-GT" sz="1600" dirty="0" smtClean="0"/>
          </a:br>
          <a:r>
            <a:rPr lang="es-GT" sz="1600" dirty="0" smtClean="0"/>
            <a:t>Presentación Anteproyecto</a:t>
          </a:r>
          <a:endParaRPr lang="es-GT" sz="1600" dirty="0"/>
        </a:p>
      </dgm:t>
    </dgm:pt>
    <dgm:pt modelId="{4C481151-3981-4001-B5DD-4DF521D9BABC}" type="parTrans" cxnId="{8FC4681A-21A0-462F-9C3F-186B43900334}">
      <dgm:prSet/>
      <dgm:spPr/>
      <dgm:t>
        <a:bodyPr/>
        <a:lstStyle/>
        <a:p>
          <a:endParaRPr lang="es-GT" sz="1600"/>
        </a:p>
      </dgm:t>
    </dgm:pt>
    <dgm:pt modelId="{274871AC-4332-4528-9704-9C75BAE83204}" type="sibTrans" cxnId="{8FC4681A-21A0-462F-9C3F-186B43900334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D1DF6F18-9C3C-4A27-BA6B-177689FEC9F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Recomendaciones</a:t>
          </a:r>
          <a:endParaRPr lang="es-GT" sz="1600" dirty="0"/>
        </a:p>
      </dgm:t>
    </dgm:pt>
    <dgm:pt modelId="{4E2C31A1-C6E1-4FCE-8DDF-ACE4C6C83DF3}" type="parTrans" cxnId="{3FE964A1-76FB-42B7-A4BC-91271E8D4601}">
      <dgm:prSet/>
      <dgm:spPr/>
      <dgm:t>
        <a:bodyPr/>
        <a:lstStyle/>
        <a:p>
          <a:endParaRPr lang="es-GT" sz="1600"/>
        </a:p>
      </dgm:t>
    </dgm:pt>
    <dgm:pt modelId="{8E24BC6C-8185-4969-80E5-1ECFA47D74C4}" type="sibTrans" cxnId="{3FE964A1-76FB-42B7-A4BC-91271E8D4601}">
      <dgm:prSet/>
      <dgm:spPr/>
      <dgm:t>
        <a:bodyPr/>
        <a:lstStyle/>
        <a:p>
          <a:endParaRPr lang="es-GT" sz="1600"/>
        </a:p>
      </dgm:t>
    </dgm:pt>
    <dgm:pt modelId="{7204F242-91DA-43DE-8F91-2062B40A1AC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Observaciones</a:t>
          </a:r>
          <a:endParaRPr lang="es-GT" sz="1600" dirty="0"/>
        </a:p>
      </dgm:t>
    </dgm:pt>
    <dgm:pt modelId="{812974FF-411C-4426-81DA-3E64E4BE19C0}" type="parTrans" cxnId="{F37308F1-B177-44BE-AB1B-D85903355CC4}">
      <dgm:prSet/>
      <dgm:spPr/>
      <dgm:t>
        <a:bodyPr/>
        <a:lstStyle/>
        <a:p>
          <a:endParaRPr lang="es-GT" sz="1600"/>
        </a:p>
      </dgm:t>
    </dgm:pt>
    <dgm:pt modelId="{989C1F37-89EF-4653-928C-7D54FD2FC982}" type="sibTrans" cxnId="{F37308F1-B177-44BE-AB1B-D85903355CC4}">
      <dgm:prSet/>
      <dgm:spPr/>
      <dgm:t>
        <a:bodyPr/>
        <a:lstStyle/>
        <a:p>
          <a:endParaRPr lang="es-GT" sz="1600"/>
        </a:p>
      </dgm:t>
    </dgm:pt>
    <dgm:pt modelId="{9D0BD4DA-F31D-4CBB-A421-6D54A2FA5AE0}">
      <dgm:prSet phldrT="[Texto]" custT="1"/>
      <dgm:spPr>
        <a:solidFill>
          <a:srgbClr val="0070C0"/>
        </a:solidFill>
      </dgm:spPr>
      <dgm:t>
        <a:bodyPr anchor="t"/>
        <a:lstStyle/>
        <a:p>
          <a:r>
            <a:rPr lang="es-GT" sz="1400" dirty="0" smtClean="0"/>
            <a:t>Revisión conjunta</a:t>
          </a:r>
          <a:br>
            <a:rPr lang="es-GT" sz="1400" dirty="0" smtClean="0"/>
          </a:br>
          <a:r>
            <a:rPr lang="es-GT" sz="1400" dirty="0" smtClean="0"/>
            <a:t>Enlaces Planificación y representantes CTI</a:t>
          </a:r>
          <a:endParaRPr lang="es-GT" sz="1400" dirty="0"/>
        </a:p>
      </dgm:t>
    </dgm:pt>
    <dgm:pt modelId="{16E93AA0-541F-4D77-A4A9-1F261F98DB74}" type="parTrans" cxnId="{4826B4FD-5E4E-479C-BD19-96EED80C43CD}">
      <dgm:prSet/>
      <dgm:spPr/>
      <dgm:t>
        <a:bodyPr/>
        <a:lstStyle/>
        <a:p>
          <a:endParaRPr lang="es-GT" sz="1600"/>
        </a:p>
      </dgm:t>
    </dgm:pt>
    <dgm:pt modelId="{B6DDEFF9-670E-448B-ADF3-8E28F11C2A20}" type="sibTrans" cxnId="{4826B4FD-5E4E-479C-BD19-96EED80C43CD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D1E004F7-D70C-4B7E-A48C-0F3A1F32BEE1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GT" sz="1600" dirty="0" smtClean="0"/>
            <a:t>Ingreso información al SIINSAN</a:t>
          </a:r>
          <a:endParaRPr lang="es-GT" sz="1600" dirty="0"/>
        </a:p>
      </dgm:t>
    </dgm:pt>
    <dgm:pt modelId="{F2866DE4-DC73-49F9-A9F1-78E956E97798}" type="parTrans" cxnId="{2B600EE0-8750-4516-8E98-E70B4E9157E1}">
      <dgm:prSet/>
      <dgm:spPr/>
      <dgm:t>
        <a:bodyPr/>
        <a:lstStyle/>
        <a:p>
          <a:endParaRPr lang="es-GT" sz="1600"/>
        </a:p>
      </dgm:t>
    </dgm:pt>
    <dgm:pt modelId="{92730EDE-89B5-48FF-89B6-47DC311EC6AE}" type="sibTrans" cxnId="{2B600EE0-8750-4516-8E98-E70B4E9157E1}">
      <dgm:prSet custT="1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GT" sz="400"/>
        </a:p>
      </dgm:t>
    </dgm:pt>
    <dgm:pt modelId="{C2D2EC5D-4DAD-47FF-ACA2-37BD84D68C12}">
      <dgm:prSet phldrT="[Texto]" custT="1"/>
      <dgm:spPr>
        <a:solidFill>
          <a:srgbClr val="0070C0"/>
        </a:solidFill>
      </dgm:spPr>
      <dgm:t>
        <a:bodyPr anchor="ctr"/>
        <a:lstStyle/>
        <a:p>
          <a:r>
            <a:rPr lang="es-GT" sz="1600" dirty="0" smtClean="0"/>
            <a:t>CTI</a:t>
          </a:r>
          <a:br>
            <a:rPr lang="es-GT" sz="1600" dirty="0" smtClean="0"/>
          </a:br>
          <a:r>
            <a:rPr lang="es-GT" sz="1600" dirty="0" smtClean="0"/>
            <a:t>Anteproyecto POASAN 2022</a:t>
          </a:r>
          <a:endParaRPr lang="es-GT" sz="1100" dirty="0"/>
        </a:p>
      </dgm:t>
    </dgm:pt>
    <dgm:pt modelId="{1ECBBF84-01D0-4547-90E9-32601FEBECEE}" type="parTrans" cxnId="{37F6D20F-7250-47B6-AC07-1C59229EBC11}">
      <dgm:prSet/>
      <dgm:spPr/>
      <dgm:t>
        <a:bodyPr/>
        <a:lstStyle/>
        <a:p>
          <a:endParaRPr lang="es-GT" sz="1600"/>
        </a:p>
      </dgm:t>
    </dgm:pt>
    <dgm:pt modelId="{CD9EF367-F1C4-4EB6-8BA1-C22A5641493C}" type="sibTrans" cxnId="{37F6D20F-7250-47B6-AC07-1C59229EBC11}">
      <dgm:prSet/>
      <dgm:spPr/>
      <dgm:t>
        <a:bodyPr/>
        <a:lstStyle/>
        <a:p>
          <a:endParaRPr lang="es-GT" sz="1600"/>
        </a:p>
      </dgm:t>
    </dgm:pt>
    <dgm:pt modelId="{A56D882C-84F7-4BD8-A101-608867CA123E}">
      <dgm:prSet phldrT="[Texto]" custT="1"/>
      <dgm:spPr>
        <a:solidFill>
          <a:srgbClr val="178CC5"/>
        </a:solidFill>
      </dgm:spPr>
      <dgm:t>
        <a:bodyPr anchor="t"/>
        <a:lstStyle/>
        <a:p>
          <a:r>
            <a:rPr lang="es-GT" sz="1800" dirty="0" smtClean="0"/>
            <a:t>CONASAN</a:t>
          </a:r>
          <a:br>
            <a:rPr lang="es-GT" sz="1800" dirty="0" smtClean="0"/>
          </a:br>
          <a:r>
            <a:rPr lang="es-GT" sz="1800" dirty="0" smtClean="0"/>
            <a:t>Aprobación</a:t>
          </a:r>
          <a:br>
            <a:rPr lang="es-GT" sz="1800" dirty="0" smtClean="0"/>
          </a:br>
          <a:r>
            <a:rPr lang="es-GT" sz="1800" dirty="0" smtClean="0"/>
            <a:t> POASAN 2022</a:t>
          </a:r>
          <a:br>
            <a:rPr lang="es-GT" sz="1800" dirty="0" smtClean="0"/>
          </a:br>
          <a:r>
            <a:rPr lang="es-GT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(con techos MINFIN y recomendaciones CONASAN)</a:t>
          </a:r>
          <a:endParaRPr lang="es-GT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A85B99-DC9A-4E30-AA50-7DADEF185309}" type="parTrans" cxnId="{83DA13C1-9C5F-45E8-94DB-689C7DBFC1B1}">
      <dgm:prSet/>
      <dgm:spPr/>
      <dgm:t>
        <a:bodyPr/>
        <a:lstStyle/>
        <a:p>
          <a:endParaRPr lang="es-GT"/>
        </a:p>
      </dgm:t>
    </dgm:pt>
    <dgm:pt modelId="{FE189F43-C8DE-46BE-A87A-3BF94C282EEB}" type="sibTrans" cxnId="{83DA13C1-9C5F-45E8-94DB-689C7DBFC1B1}">
      <dgm:prSet/>
      <dgm:spPr/>
      <dgm:t>
        <a:bodyPr/>
        <a:lstStyle/>
        <a:p>
          <a:endParaRPr lang="es-GT"/>
        </a:p>
      </dgm:t>
    </dgm:pt>
    <dgm:pt modelId="{D3F5B821-8D0A-44A3-8C73-52FC67872B0B}" type="pres">
      <dgm:prSet presAssocID="{1C528697-627F-4BBE-B301-6CEB7315AB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E8F42FC-41D9-46FB-99BA-C6A97EDDFA15}" type="pres">
      <dgm:prSet presAssocID="{DDDB13D1-26F7-415A-8118-10E857E3EFA3}" presName="node" presStyleLbl="node1" presStyleIdx="0" presStyleCnt="11" custScaleY="1133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3CAD6C8C-73E5-406B-B0FD-3EB6883AFE6D}" type="pres">
      <dgm:prSet presAssocID="{F654CE7D-14F9-49FA-A0BF-A59FD1A17E20}" presName="sibTrans" presStyleLbl="sibTrans1D1" presStyleIdx="0" presStyleCnt="10"/>
      <dgm:spPr/>
      <dgm:t>
        <a:bodyPr/>
        <a:lstStyle/>
        <a:p>
          <a:endParaRPr lang="es-GT"/>
        </a:p>
      </dgm:t>
    </dgm:pt>
    <dgm:pt modelId="{83AC5E43-22E0-4D4F-8C80-F284BC3CCF36}" type="pres">
      <dgm:prSet presAssocID="{F654CE7D-14F9-49FA-A0BF-A59FD1A17E20}" presName="connectorText" presStyleLbl="sibTrans1D1" presStyleIdx="0" presStyleCnt="10"/>
      <dgm:spPr/>
      <dgm:t>
        <a:bodyPr/>
        <a:lstStyle/>
        <a:p>
          <a:endParaRPr lang="es-GT"/>
        </a:p>
      </dgm:t>
    </dgm:pt>
    <dgm:pt modelId="{8148BB6A-03AD-4323-A019-F8B8774DDC99}" type="pres">
      <dgm:prSet presAssocID="{01303FDF-A335-46B9-8DF8-D17DD8DC17E6}" presName="node" presStyleLbl="node1" presStyleIdx="1" presStyleCnt="11" custScaleY="1133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56CD8562-6BE3-4D45-A171-C7FA167849BE}" type="pres">
      <dgm:prSet presAssocID="{24B14C23-3EB7-40C9-BE2E-7D2724375BE9}" presName="sibTrans" presStyleLbl="sibTrans1D1" presStyleIdx="1" presStyleCnt="10"/>
      <dgm:spPr/>
      <dgm:t>
        <a:bodyPr/>
        <a:lstStyle/>
        <a:p>
          <a:endParaRPr lang="es-GT"/>
        </a:p>
      </dgm:t>
    </dgm:pt>
    <dgm:pt modelId="{601A01C0-CAE5-4D01-8CE9-15FBAF0064D4}" type="pres">
      <dgm:prSet presAssocID="{24B14C23-3EB7-40C9-BE2E-7D2724375BE9}" presName="connectorText" presStyleLbl="sibTrans1D1" presStyleIdx="1" presStyleCnt="10"/>
      <dgm:spPr/>
      <dgm:t>
        <a:bodyPr/>
        <a:lstStyle/>
        <a:p>
          <a:endParaRPr lang="es-GT"/>
        </a:p>
      </dgm:t>
    </dgm:pt>
    <dgm:pt modelId="{0E4233E1-42C9-4AB2-8402-5B87A9DA729E}" type="pres">
      <dgm:prSet presAssocID="{43BD9181-03DE-43CB-BA2B-5FE1BE4D01C7}" presName="node" presStyleLbl="node1" presStyleIdx="2" presStyleCnt="11" custScaleX="207208" custScaleY="1106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5A8D79C0-24A7-462E-8EB8-540AD4083593}" type="pres">
      <dgm:prSet presAssocID="{EA236282-8D6B-4F82-9C7E-5913219FE11E}" presName="sibTrans" presStyleLbl="sibTrans1D1" presStyleIdx="2" presStyleCnt="10"/>
      <dgm:spPr/>
      <dgm:t>
        <a:bodyPr/>
        <a:lstStyle/>
        <a:p>
          <a:endParaRPr lang="es-GT"/>
        </a:p>
      </dgm:t>
    </dgm:pt>
    <dgm:pt modelId="{FE176450-1B55-4851-932B-2C852CC5A242}" type="pres">
      <dgm:prSet presAssocID="{EA236282-8D6B-4F82-9C7E-5913219FE11E}" presName="connectorText" presStyleLbl="sibTrans1D1" presStyleIdx="2" presStyleCnt="10"/>
      <dgm:spPr/>
      <dgm:t>
        <a:bodyPr/>
        <a:lstStyle/>
        <a:p>
          <a:endParaRPr lang="es-GT"/>
        </a:p>
      </dgm:t>
    </dgm:pt>
    <dgm:pt modelId="{8D4BA1F8-6912-4F91-AECB-4FBC536D6647}" type="pres">
      <dgm:prSet presAssocID="{92B30CE1-E6AF-4CF4-B79A-A56334C39F92}" presName="node" presStyleLbl="node1" presStyleIdx="3" presStyleCnt="11" custScaleY="1133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6528AC9E-1362-4CA6-AA5C-4315ABDA6401}" type="pres">
      <dgm:prSet presAssocID="{18FF0F64-6F4B-4B3B-9352-DD1A9D4D1DF9}" presName="sibTrans" presStyleLbl="sibTrans1D1" presStyleIdx="3" presStyleCnt="10"/>
      <dgm:spPr/>
      <dgm:t>
        <a:bodyPr/>
        <a:lstStyle/>
        <a:p>
          <a:endParaRPr lang="es-GT"/>
        </a:p>
      </dgm:t>
    </dgm:pt>
    <dgm:pt modelId="{DAEBB0DA-BE98-479F-A39F-AAEA9FFA67D3}" type="pres">
      <dgm:prSet presAssocID="{18FF0F64-6F4B-4B3B-9352-DD1A9D4D1DF9}" presName="connectorText" presStyleLbl="sibTrans1D1" presStyleIdx="3" presStyleCnt="10"/>
      <dgm:spPr/>
      <dgm:t>
        <a:bodyPr/>
        <a:lstStyle/>
        <a:p>
          <a:endParaRPr lang="es-GT"/>
        </a:p>
      </dgm:t>
    </dgm:pt>
    <dgm:pt modelId="{7389AD5E-1C63-4926-9F51-1EA8A41CD6B3}" type="pres">
      <dgm:prSet presAssocID="{39759E90-E681-41AB-8593-EFDB3382CDDA}" presName="node" presStyleLbl="node1" presStyleIdx="4" presStyleCnt="11" custScaleY="1133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02DF050E-9D8E-4364-AE7A-101C9CE13229}" type="pres">
      <dgm:prSet presAssocID="{1AD1A18B-CD0A-446F-8413-5189B07F4D77}" presName="sibTrans" presStyleLbl="sibTrans1D1" presStyleIdx="4" presStyleCnt="10"/>
      <dgm:spPr/>
      <dgm:t>
        <a:bodyPr/>
        <a:lstStyle/>
        <a:p>
          <a:endParaRPr lang="es-GT"/>
        </a:p>
      </dgm:t>
    </dgm:pt>
    <dgm:pt modelId="{43E6587A-A7DD-4DC6-9480-CDECBD83824E}" type="pres">
      <dgm:prSet presAssocID="{1AD1A18B-CD0A-446F-8413-5189B07F4D77}" presName="connectorText" presStyleLbl="sibTrans1D1" presStyleIdx="4" presStyleCnt="10"/>
      <dgm:spPr/>
      <dgm:t>
        <a:bodyPr/>
        <a:lstStyle/>
        <a:p>
          <a:endParaRPr lang="es-GT"/>
        </a:p>
      </dgm:t>
    </dgm:pt>
    <dgm:pt modelId="{864B9CF6-A347-4FD4-942F-B69B52DCAE5F}" type="pres">
      <dgm:prSet presAssocID="{2FC2DEC0-D888-45FE-9A79-F1E416B4D14E}" presName="node" presStyleLbl="node1" presStyleIdx="5" presStyleCnt="11" custScaleY="1133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39C32EAB-7405-40A4-B1D1-17C752583C72}" type="pres">
      <dgm:prSet presAssocID="{AD31A53A-2427-4331-AE14-3B1BD948E0E4}" presName="sibTrans" presStyleLbl="sibTrans1D1" presStyleIdx="5" presStyleCnt="10"/>
      <dgm:spPr/>
      <dgm:t>
        <a:bodyPr/>
        <a:lstStyle/>
        <a:p>
          <a:endParaRPr lang="es-GT"/>
        </a:p>
      </dgm:t>
    </dgm:pt>
    <dgm:pt modelId="{01BFC0C7-52CC-46A4-8CEA-4C16DB77AC51}" type="pres">
      <dgm:prSet presAssocID="{AD31A53A-2427-4331-AE14-3B1BD948E0E4}" presName="connectorText" presStyleLbl="sibTrans1D1" presStyleIdx="5" presStyleCnt="10"/>
      <dgm:spPr/>
      <dgm:t>
        <a:bodyPr/>
        <a:lstStyle/>
        <a:p>
          <a:endParaRPr lang="es-GT"/>
        </a:p>
      </dgm:t>
    </dgm:pt>
    <dgm:pt modelId="{7B9DCF00-DFDB-4BAA-BEA8-C5116E259C30}" type="pres">
      <dgm:prSet presAssocID="{CA999272-E5F0-4F49-A462-6FE135EB461B}" presName="node" presStyleLbl="node1" presStyleIdx="6" presStyleCnt="11" custScaleX="111404" custScaleY="1367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418A2091-87C9-467B-84D7-02381624ED25}" type="pres">
      <dgm:prSet presAssocID="{274871AC-4332-4528-9704-9C75BAE83204}" presName="sibTrans" presStyleLbl="sibTrans1D1" presStyleIdx="6" presStyleCnt="10"/>
      <dgm:spPr/>
      <dgm:t>
        <a:bodyPr/>
        <a:lstStyle/>
        <a:p>
          <a:endParaRPr lang="es-GT"/>
        </a:p>
      </dgm:t>
    </dgm:pt>
    <dgm:pt modelId="{AE40B5B8-FD4A-4A30-880C-297547C102BA}" type="pres">
      <dgm:prSet presAssocID="{274871AC-4332-4528-9704-9C75BAE83204}" presName="connectorText" presStyleLbl="sibTrans1D1" presStyleIdx="6" presStyleCnt="10"/>
      <dgm:spPr/>
      <dgm:t>
        <a:bodyPr/>
        <a:lstStyle/>
        <a:p>
          <a:endParaRPr lang="es-GT"/>
        </a:p>
      </dgm:t>
    </dgm:pt>
    <dgm:pt modelId="{41F41B36-7510-41DB-97DE-F6EDA2F81B20}" type="pres">
      <dgm:prSet presAssocID="{9D0BD4DA-F31D-4CBB-A421-6D54A2FA5AE0}" presName="node" presStyleLbl="node1" presStyleIdx="7" presStyleCnt="11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s-GT"/>
        </a:p>
      </dgm:t>
    </dgm:pt>
    <dgm:pt modelId="{9B8139F1-36D5-4FA4-A6C3-6876EEA01422}" type="pres">
      <dgm:prSet presAssocID="{B6DDEFF9-670E-448B-ADF3-8E28F11C2A20}" presName="sibTrans" presStyleLbl="sibTrans1D1" presStyleIdx="7" presStyleCnt="10"/>
      <dgm:spPr/>
      <dgm:t>
        <a:bodyPr/>
        <a:lstStyle/>
        <a:p>
          <a:endParaRPr lang="es-GT"/>
        </a:p>
      </dgm:t>
    </dgm:pt>
    <dgm:pt modelId="{390E055A-C2FE-48A8-9FBD-8E091EE4382D}" type="pres">
      <dgm:prSet presAssocID="{B6DDEFF9-670E-448B-ADF3-8E28F11C2A20}" presName="connectorText" presStyleLbl="sibTrans1D1" presStyleIdx="7" presStyleCnt="10"/>
      <dgm:spPr/>
      <dgm:t>
        <a:bodyPr/>
        <a:lstStyle/>
        <a:p>
          <a:endParaRPr lang="es-GT"/>
        </a:p>
      </dgm:t>
    </dgm:pt>
    <dgm:pt modelId="{A3631422-F495-462F-A5F7-C9419D1F40C3}" type="pres">
      <dgm:prSet presAssocID="{D1E004F7-D70C-4B7E-A48C-0F3A1F32BEE1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B136E033-D8FE-420C-8865-625BA4B22686}" type="pres">
      <dgm:prSet presAssocID="{92730EDE-89B5-48FF-89B6-47DC311EC6AE}" presName="sibTrans" presStyleLbl="sibTrans1D1" presStyleIdx="8" presStyleCnt="10"/>
      <dgm:spPr/>
      <dgm:t>
        <a:bodyPr/>
        <a:lstStyle/>
        <a:p>
          <a:endParaRPr lang="es-GT"/>
        </a:p>
      </dgm:t>
    </dgm:pt>
    <dgm:pt modelId="{70F27A79-A62F-4703-923C-EF06204E083E}" type="pres">
      <dgm:prSet presAssocID="{92730EDE-89B5-48FF-89B6-47DC311EC6AE}" presName="connectorText" presStyleLbl="sibTrans1D1" presStyleIdx="8" presStyleCnt="10"/>
      <dgm:spPr/>
      <dgm:t>
        <a:bodyPr/>
        <a:lstStyle/>
        <a:p>
          <a:endParaRPr lang="es-GT"/>
        </a:p>
      </dgm:t>
    </dgm:pt>
    <dgm:pt modelId="{BFA21967-D3A2-4A39-B6E6-525528CA160A}" type="pres">
      <dgm:prSet presAssocID="{C2D2EC5D-4DAD-47FF-ACA2-37BD84D68C12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GT"/>
        </a:p>
      </dgm:t>
    </dgm:pt>
    <dgm:pt modelId="{A3B7502E-78B4-4524-8D50-9184419E0BD3}" type="pres">
      <dgm:prSet presAssocID="{CD9EF367-F1C4-4EB6-8BA1-C22A5641493C}" presName="sibTrans" presStyleLbl="sibTrans1D1" presStyleIdx="9" presStyleCnt="10"/>
      <dgm:spPr/>
      <dgm:t>
        <a:bodyPr/>
        <a:lstStyle/>
        <a:p>
          <a:endParaRPr lang="es-GT"/>
        </a:p>
      </dgm:t>
    </dgm:pt>
    <dgm:pt modelId="{457CC043-D0A5-4D51-8809-29DF18FC499E}" type="pres">
      <dgm:prSet presAssocID="{CD9EF367-F1C4-4EB6-8BA1-C22A5641493C}" presName="connectorText" presStyleLbl="sibTrans1D1" presStyleIdx="9" presStyleCnt="10"/>
      <dgm:spPr/>
      <dgm:t>
        <a:bodyPr/>
        <a:lstStyle/>
        <a:p>
          <a:endParaRPr lang="es-GT"/>
        </a:p>
      </dgm:t>
    </dgm:pt>
    <dgm:pt modelId="{45671D11-254B-4B0E-A102-6E216290F4F4}" type="pres">
      <dgm:prSet presAssocID="{A56D882C-84F7-4BD8-A101-608867CA123E}" presName="node" presStyleLbl="node1" presStyleIdx="10" presStyleCnt="11" custScaleX="120500" custScaleY="11016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GT"/>
        </a:p>
      </dgm:t>
    </dgm:pt>
  </dgm:ptLst>
  <dgm:cxnLst>
    <dgm:cxn modelId="{E117CE9A-595C-494C-A146-2751AD5FB202}" type="presOf" srcId="{CD9EF367-F1C4-4EB6-8BA1-C22A5641493C}" destId="{A3B7502E-78B4-4524-8D50-9184419E0BD3}" srcOrd="0" destOrd="0" presId="urn:microsoft.com/office/officeart/2005/8/layout/bProcess3"/>
    <dgm:cxn modelId="{C4DB2248-3A30-45E3-8528-56D3B485A591}" type="presOf" srcId="{92730EDE-89B5-48FF-89B6-47DC311EC6AE}" destId="{70F27A79-A62F-4703-923C-EF06204E083E}" srcOrd="1" destOrd="0" presId="urn:microsoft.com/office/officeart/2005/8/layout/bProcess3"/>
    <dgm:cxn modelId="{83DA13C1-9C5F-45E8-94DB-689C7DBFC1B1}" srcId="{1C528697-627F-4BBE-B301-6CEB7315ABC6}" destId="{A56D882C-84F7-4BD8-A101-608867CA123E}" srcOrd="10" destOrd="0" parTransId="{5DA85B99-DC9A-4E30-AA50-7DADEF185309}" sibTransId="{FE189F43-C8DE-46BE-A87A-3BF94C282EEB}"/>
    <dgm:cxn modelId="{4826B4FD-5E4E-479C-BD19-96EED80C43CD}" srcId="{1C528697-627F-4BBE-B301-6CEB7315ABC6}" destId="{9D0BD4DA-F31D-4CBB-A421-6D54A2FA5AE0}" srcOrd="7" destOrd="0" parTransId="{16E93AA0-541F-4D77-A4A9-1F261F98DB74}" sibTransId="{B6DDEFF9-670E-448B-ADF3-8E28F11C2A20}"/>
    <dgm:cxn modelId="{A4BE4297-B060-47DE-A009-C695AC76A0F3}" type="presOf" srcId="{D1E004F7-D70C-4B7E-A48C-0F3A1F32BEE1}" destId="{A3631422-F495-462F-A5F7-C9419D1F40C3}" srcOrd="0" destOrd="0" presId="urn:microsoft.com/office/officeart/2005/8/layout/bProcess3"/>
    <dgm:cxn modelId="{8FC4681A-21A0-462F-9C3F-186B43900334}" srcId="{1C528697-627F-4BBE-B301-6CEB7315ABC6}" destId="{CA999272-E5F0-4F49-A462-6FE135EB461B}" srcOrd="6" destOrd="0" parTransId="{4C481151-3981-4001-B5DD-4DF521D9BABC}" sibTransId="{274871AC-4332-4528-9704-9C75BAE83204}"/>
    <dgm:cxn modelId="{46B89BDE-342E-4C72-A41C-C75CFB6BC609}" type="presOf" srcId="{43BD9181-03DE-43CB-BA2B-5FE1BE4D01C7}" destId="{0E4233E1-42C9-4AB2-8402-5B87A9DA729E}" srcOrd="0" destOrd="0" presId="urn:microsoft.com/office/officeart/2005/8/layout/bProcess3"/>
    <dgm:cxn modelId="{76FB3B9C-E2C9-413C-90F2-939A548756FC}" type="presOf" srcId="{EA236282-8D6B-4F82-9C7E-5913219FE11E}" destId="{5A8D79C0-24A7-462E-8EB8-540AD4083593}" srcOrd="0" destOrd="0" presId="urn:microsoft.com/office/officeart/2005/8/layout/bProcess3"/>
    <dgm:cxn modelId="{25743CD6-0394-4FB6-AB4A-66774B23E440}" type="presOf" srcId="{2FC2DEC0-D888-45FE-9A79-F1E416B4D14E}" destId="{864B9CF6-A347-4FD4-942F-B69B52DCAE5F}" srcOrd="0" destOrd="0" presId="urn:microsoft.com/office/officeart/2005/8/layout/bProcess3"/>
    <dgm:cxn modelId="{4A6611A4-E699-4A32-8E5F-B2A5AB1BA3FB}" srcId="{1C528697-627F-4BBE-B301-6CEB7315ABC6}" destId="{43BD9181-03DE-43CB-BA2B-5FE1BE4D01C7}" srcOrd="2" destOrd="0" parTransId="{1ED10993-CAD7-4AAE-A48E-DF735ED5C27C}" sibTransId="{EA236282-8D6B-4F82-9C7E-5913219FE11E}"/>
    <dgm:cxn modelId="{7AC52DAF-DB6E-4CDD-9135-D223385B375F}" type="presOf" srcId="{1C528697-627F-4BBE-B301-6CEB7315ABC6}" destId="{D3F5B821-8D0A-44A3-8C73-52FC67872B0B}" srcOrd="0" destOrd="0" presId="urn:microsoft.com/office/officeart/2005/8/layout/bProcess3"/>
    <dgm:cxn modelId="{F37308F1-B177-44BE-AB1B-D85903355CC4}" srcId="{CA999272-E5F0-4F49-A462-6FE135EB461B}" destId="{7204F242-91DA-43DE-8F91-2062B40A1ACF}" srcOrd="0" destOrd="0" parTransId="{812974FF-411C-4426-81DA-3E64E4BE19C0}" sibTransId="{989C1F37-89EF-4653-928C-7D54FD2FC982}"/>
    <dgm:cxn modelId="{ABADBEF0-9195-4232-9BEC-50841780D241}" type="presOf" srcId="{92730EDE-89B5-48FF-89B6-47DC311EC6AE}" destId="{B136E033-D8FE-420C-8865-625BA4B22686}" srcOrd="0" destOrd="0" presId="urn:microsoft.com/office/officeart/2005/8/layout/bProcess3"/>
    <dgm:cxn modelId="{EFD6A36B-E0A8-4B10-A61A-52A525368477}" srcId="{1C528697-627F-4BBE-B301-6CEB7315ABC6}" destId="{01303FDF-A335-46B9-8DF8-D17DD8DC17E6}" srcOrd="1" destOrd="0" parTransId="{9A18CD26-C9E6-4AD7-8877-53123AD4A042}" sibTransId="{24B14C23-3EB7-40C9-BE2E-7D2724375BE9}"/>
    <dgm:cxn modelId="{5193B388-28BD-43A8-AFDE-EBF551FE84BD}" type="presOf" srcId="{92B30CE1-E6AF-4CF4-B79A-A56334C39F92}" destId="{8D4BA1F8-6912-4F91-AECB-4FBC536D6647}" srcOrd="0" destOrd="0" presId="urn:microsoft.com/office/officeart/2005/8/layout/bProcess3"/>
    <dgm:cxn modelId="{0453F4A3-2C75-46C1-B819-6FB9A9AB9761}" srcId="{1C528697-627F-4BBE-B301-6CEB7315ABC6}" destId="{2FC2DEC0-D888-45FE-9A79-F1E416B4D14E}" srcOrd="5" destOrd="0" parTransId="{8D1A8439-9E5D-4915-9467-17CB2C5CA0C6}" sibTransId="{AD31A53A-2427-4331-AE14-3B1BD948E0E4}"/>
    <dgm:cxn modelId="{18585B63-558D-4794-BD73-FB96952322D5}" type="presOf" srcId="{F654CE7D-14F9-49FA-A0BF-A59FD1A17E20}" destId="{83AC5E43-22E0-4D4F-8C80-F284BC3CCF36}" srcOrd="1" destOrd="0" presId="urn:microsoft.com/office/officeart/2005/8/layout/bProcess3"/>
    <dgm:cxn modelId="{B334C724-7A1D-46B9-9126-CCE955C5AF69}" type="presOf" srcId="{1AD1A18B-CD0A-446F-8413-5189B07F4D77}" destId="{02DF050E-9D8E-4364-AE7A-101C9CE13229}" srcOrd="0" destOrd="0" presId="urn:microsoft.com/office/officeart/2005/8/layout/bProcess3"/>
    <dgm:cxn modelId="{BC124B5D-B024-46A4-9613-E87CD20B688A}" type="presOf" srcId="{EA236282-8D6B-4F82-9C7E-5913219FE11E}" destId="{FE176450-1B55-4851-932B-2C852CC5A242}" srcOrd="1" destOrd="0" presId="urn:microsoft.com/office/officeart/2005/8/layout/bProcess3"/>
    <dgm:cxn modelId="{33A32FB9-3EAE-4E6B-8FDA-3C564AA592E9}" type="presOf" srcId="{39759E90-E681-41AB-8593-EFDB3382CDDA}" destId="{7389AD5E-1C63-4926-9F51-1EA8A41CD6B3}" srcOrd="0" destOrd="0" presId="urn:microsoft.com/office/officeart/2005/8/layout/bProcess3"/>
    <dgm:cxn modelId="{4F51DA68-2917-41F1-B003-55B0CDD3276D}" type="presOf" srcId="{C2D2EC5D-4DAD-47FF-ACA2-37BD84D68C12}" destId="{BFA21967-D3A2-4A39-B6E6-525528CA160A}" srcOrd="0" destOrd="0" presId="urn:microsoft.com/office/officeart/2005/8/layout/bProcess3"/>
    <dgm:cxn modelId="{D780EAD0-F30B-4212-9A8D-CA7885ED670E}" type="presOf" srcId="{AD31A53A-2427-4331-AE14-3B1BD948E0E4}" destId="{01BFC0C7-52CC-46A4-8CEA-4C16DB77AC51}" srcOrd="1" destOrd="0" presId="urn:microsoft.com/office/officeart/2005/8/layout/bProcess3"/>
    <dgm:cxn modelId="{7AD28F73-A519-4445-AF41-C44B307B1005}" type="presOf" srcId="{CD9EF367-F1C4-4EB6-8BA1-C22A5641493C}" destId="{457CC043-D0A5-4D51-8809-29DF18FC499E}" srcOrd="1" destOrd="0" presId="urn:microsoft.com/office/officeart/2005/8/layout/bProcess3"/>
    <dgm:cxn modelId="{B30A52C2-9686-4ED5-8AB3-220944781000}" type="presOf" srcId="{AD31A53A-2427-4331-AE14-3B1BD948E0E4}" destId="{39C32EAB-7405-40A4-B1D1-17C752583C72}" srcOrd="0" destOrd="0" presId="urn:microsoft.com/office/officeart/2005/8/layout/bProcess3"/>
    <dgm:cxn modelId="{0E76C217-27C6-4ECC-ACFE-1FEADA46CD19}" type="presOf" srcId="{24B14C23-3EB7-40C9-BE2E-7D2724375BE9}" destId="{601A01C0-CAE5-4D01-8CE9-15FBAF0064D4}" srcOrd="1" destOrd="0" presId="urn:microsoft.com/office/officeart/2005/8/layout/bProcess3"/>
    <dgm:cxn modelId="{B451169D-1F6D-4AF7-AD20-B20E2069B2A3}" srcId="{1C528697-627F-4BBE-B301-6CEB7315ABC6}" destId="{DDDB13D1-26F7-415A-8118-10E857E3EFA3}" srcOrd="0" destOrd="0" parTransId="{E04D7D5F-7878-4842-A94D-BB8E869C9FEE}" sibTransId="{F654CE7D-14F9-49FA-A0BF-A59FD1A17E20}"/>
    <dgm:cxn modelId="{2DE52445-6088-4EF7-85AB-392B202C095F}" type="presOf" srcId="{274871AC-4332-4528-9704-9C75BAE83204}" destId="{AE40B5B8-FD4A-4A30-880C-297547C102BA}" srcOrd="1" destOrd="0" presId="urn:microsoft.com/office/officeart/2005/8/layout/bProcess3"/>
    <dgm:cxn modelId="{CC156BA1-691C-4FD2-8628-97C25AE5195E}" type="presOf" srcId="{9D0BD4DA-F31D-4CBB-A421-6D54A2FA5AE0}" destId="{41F41B36-7510-41DB-97DE-F6EDA2F81B20}" srcOrd="0" destOrd="0" presId="urn:microsoft.com/office/officeart/2005/8/layout/bProcess3"/>
    <dgm:cxn modelId="{8F25B0B9-3F30-4E93-922E-929484222C7C}" type="presOf" srcId="{274871AC-4332-4528-9704-9C75BAE83204}" destId="{418A2091-87C9-467B-84D7-02381624ED25}" srcOrd="0" destOrd="0" presId="urn:microsoft.com/office/officeart/2005/8/layout/bProcess3"/>
    <dgm:cxn modelId="{B935B68F-2770-4AF6-9269-5B95A85FE257}" type="presOf" srcId="{7204F242-91DA-43DE-8F91-2062B40A1ACF}" destId="{7B9DCF00-DFDB-4BAA-BEA8-C5116E259C30}" srcOrd="0" destOrd="1" presId="urn:microsoft.com/office/officeart/2005/8/layout/bProcess3"/>
    <dgm:cxn modelId="{FD6B6A6D-F9CD-4D91-BB02-70CB490FDAF1}" type="presOf" srcId="{1AD1A18B-CD0A-446F-8413-5189B07F4D77}" destId="{43E6587A-A7DD-4DC6-9480-CDECBD83824E}" srcOrd="1" destOrd="0" presId="urn:microsoft.com/office/officeart/2005/8/layout/bProcess3"/>
    <dgm:cxn modelId="{5A15F373-100B-4BB5-8625-E34ADE84A78A}" type="presOf" srcId="{D1DF6F18-9C3C-4A27-BA6B-177689FEC9FC}" destId="{7B9DCF00-DFDB-4BAA-BEA8-C5116E259C30}" srcOrd="0" destOrd="2" presId="urn:microsoft.com/office/officeart/2005/8/layout/bProcess3"/>
    <dgm:cxn modelId="{3776B7CC-1599-4049-A4DA-F90238786759}" type="presOf" srcId="{F654CE7D-14F9-49FA-A0BF-A59FD1A17E20}" destId="{3CAD6C8C-73E5-406B-B0FD-3EB6883AFE6D}" srcOrd="0" destOrd="0" presId="urn:microsoft.com/office/officeart/2005/8/layout/bProcess3"/>
    <dgm:cxn modelId="{03CE79C9-1032-4051-8D17-39B0C8B7A6EE}" type="presOf" srcId="{01303FDF-A335-46B9-8DF8-D17DD8DC17E6}" destId="{8148BB6A-03AD-4323-A019-F8B8774DDC99}" srcOrd="0" destOrd="0" presId="urn:microsoft.com/office/officeart/2005/8/layout/bProcess3"/>
    <dgm:cxn modelId="{37F6D20F-7250-47B6-AC07-1C59229EBC11}" srcId="{1C528697-627F-4BBE-B301-6CEB7315ABC6}" destId="{C2D2EC5D-4DAD-47FF-ACA2-37BD84D68C12}" srcOrd="9" destOrd="0" parTransId="{1ECBBF84-01D0-4547-90E9-32601FEBECEE}" sibTransId="{CD9EF367-F1C4-4EB6-8BA1-C22A5641493C}"/>
    <dgm:cxn modelId="{4DA78E82-486E-4F29-8C16-F9039D3A5430}" type="presOf" srcId="{B6DDEFF9-670E-448B-ADF3-8E28F11C2A20}" destId="{390E055A-C2FE-48A8-9FBD-8E091EE4382D}" srcOrd="1" destOrd="0" presId="urn:microsoft.com/office/officeart/2005/8/layout/bProcess3"/>
    <dgm:cxn modelId="{997BD894-6DB0-467B-B48A-D3FCB98F2BAA}" type="presOf" srcId="{18FF0F64-6F4B-4B3B-9352-DD1A9D4D1DF9}" destId="{6528AC9E-1362-4CA6-AA5C-4315ABDA6401}" srcOrd="0" destOrd="0" presId="urn:microsoft.com/office/officeart/2005/8/layout/bProcess3"/>
    <dgm:cxn modelId="{20FD0C71-EE4C-4C1D-880D-279F867E9CE5}" type="presOf" srcId="{24B14C23-3EB7-40C9-BE2E-7D2724375BE9}" destId="{56CD8562-6BE3-4D45-A171-C7FA167849BE}" srcOrd="0" destOrd="0" presId="urn:microsoft.com/office/officeart/2005/8/layout/bProcess3"/>
    <dgm:cxn modelId="{3FE964A1-76FB-42B7-A4BC-91271E8D4601}" srcId="{CA999272-E5F0-4F49-A462-6FE135EB461B}" destId="{D1DF6F18-9C3C-4A27-BA6B-177689FEC9FC}" srcOrd="1" destOrd="0" parTransId="{4E2C31A1-C6E1-4FCE-8DDF-ACE4C6C83DF3}" sibTransId="{8E24BC6C-8185-4969-80E5-1ECFA47D74C4}"/>
    <dgm:cxn modelId="{BEC8739C-1B80-4D02-991E-9CEF34DB0481}" srcId="{1C528697-627F-4BBE-B301-6CEB7315ABC6}" destId="{92B30CE1-E6AF-4CF4-B79A-A56334C39F92}" srcOrd="3" destOrd="0" parTransId="{461D0CF4-333D-48C4-A427-580E2B91784B}" sibTransId="{18FF0F64-6F4B-4B3B-9352-DD1A9D4D1DF9}"/>
    <dgm:cxn modelId="{C585199D-01BA-4BCB-A4D2-8381F39DA947}" type="presOf" srcId="{A56D882C-84F7-4BD8-A101-608867CA123E}" destId="{45671D11-254B-4B0E-A102-6E216290F4F4}" srcOrd="0" destOrd="0" presId="urn:microsoft.com/office/officeart/2005/8/layout/bProcess3"/>
    <dgm:cxn modelId="{2B600EE0-8750-4516-8E98-E70B4E9157E1}" srcId="{1C528697-627F-4BBE-B301-6CEB7315ABC6}" destId="{D1E004F7-D70C-4B7E-A48C-0F3A1F32BEE1}" srcOrd="8" destOrd="0" parTransId="{F2866DE4-DC73-49F9-A9F1-78E956E97798}" sibTransId="{92730EDE-89B5-48FF-89B6-47DC311EC6AE}"/>
    <dgm:cxn modelId="{07977EEF-2F5B-4B6E-AA9F-70A292B75165}" type="presOf" srcId="{18FF0F64-6F4B-4B3B-9352-DD1A9D4D1DF9}" destId="{DAEBB0DA-BE98-479F-A39F-AAEA9FFA67D3}" srcOrd="1" destOrd="0" presId="urn:microsoft.com/office/officeart/2005/8/layout/bProcess3"/>
    <dgm:cxn modelId="{67B2B572-6E0D-451F-92C0-40E5C19D9DB5}" type="presOf" srcId="{DDDB13D1-26F7-415A-8118-10E857E3EFA3}" destId="{7E8F42FC-41D9-46FB-99BA-C6A97EDDFA15}" srcOrd="0" destOrd="0" presId="urn:microsoft.com/office/officeart/2005/8/layout/bProcess3"/>
    <dgm:cxn modelId="{6D4D8D2A-31D1-4E87-AE9F-F26D6BDC5511}" type="presOf" srcId="{B6DDEFF9-670E-448B-ADF3-8E28F11C2A20}" destId="{9B8139F1-36D5-4FA4-A6C3-6876EEA01422}" srcOrd="0" destOrd="0" presId="urn:microsoft.com/office/officeart/2005/8/layout/bProcess3"/>
    <dgm:cxn modelId="{ED26D671-1E1B-4894-A41D-962D3347FDCE}" srcId="{1C528697-627F-4BBE-B301-6CEB7315ABC6}" destId="{39759E90-E681-41AB-8593-EFDB3382CDDA}" srcOrd="4" destOrd="0" parTransId="{1EF23B3F-4081-4710-A0FC-C09F52CFC0C4}" sibTransId="{1AD1A18B-CD0A-446F-8413-5189B07F4D77}"/>
    <dgm:cxn modelId="{DDC893ED-E5B6-4F27-B620-6CA76D5AB032}" type="presOf" srcId="{CA999272-E5F0-4F49-A462-6FE135EB461B}" destId="{7B9DCF00-DFDB-4BAA-BEA8-C5116E259C30}" srcOrd="0" destOrd="0" presId="urn:microsoft.com/office/officeart/2005/8/layout/bProcess3"/>
    <dgm:cxn modelId="{DBAB1805-EFAC-425E-9915-667A21E70996}" type="presParOf" srcId="{D3F5B821-8D0A-44A3-8C73-52FC67872B0B}" destId="{7E8F42FC-41D9-46FB-99BA-C6A97EDDFA15}" srcOrd="0" destOrd="0" presId="urn:microsoft.com/office/officeart/2005/8/layout/bProcess3"/>
    <dgm:cxn modelId="{ABB3A204-9C2D-4C49-939D-C844B0A7F2DB}" type="presParOf" srcId="{D3F5B821-8D0A-44A3-8C73-52FC67872B0B}" destId="{3CAD6C8C-73E5-406B-B0FD-3EB6883AFE6D}" srcOrd="1" destOrd="0" presId="urn:microsoft.com/office/officeart/2005/8/layout/bProcess3"/>
    <dgm:cxn modelId="{2BD6388F-5B29-4141-A120-DB79370413CA}" type="presParOf" srcId="{3CAD6C8C-73E5-406B-B0FD-3EB6883AFE6D}" destId="{83AC5E43-22E0-4D4F-8C80-F284BC3CCF36}" srcOrd="0" destOrd="0" presId="urn:microsoft.com/office/officeart/2005/8/layout/bProcess3"/>
    <dgm:cxn modelId="{EEBD4821-EAB6-4801-9CBA-0350E0940C85}" type="presParOf" srcId="{D3F5B821-8D0A-44A3-8C73-52FC67872B0B}" destId="{8148BB6A-03AD-4323-A019-F8B8774DDC99}" srcOrd="2" destOrd="0" presId="urn:microsoft.com/office/officeart/2005/8/layout/bProcess3"/>
    <dgm:cxn modelId="{537233DE-7991-43D4-BB17-14E4524FA320}" type="presParOf" srcId="{D3F5B821-8D0A-44A3-8C73-52FC67872B0B}" destId="{56CD8562-6BE3-4D45-A171-C7FA167849BE}" srcOrd="3" destOrd="0" presId="urn:microsoft.com/office/officeart/2005/8/layout/bProcess3"/>
    <dgm:cxn modelId="{B0AAE4C0-C905-4CD0-AC0F-FFDF7C81D048}" type="presParOf" srcId="{56CD8562-6BE3-4D45-A171-C7FA167849BE}" destId="{601A01C0-CAE5-4D01-8CE9-15FBAF0064D4}" srcOrd="0" destOrd="0" presId="urn:microsoft.com/office/officeart/2005/8/layout/bProcess3"/>
    <dgm:cxn modelId="{B802D7E8-51BF-412C-AFF5-D759C43AA455}" type="presParOf" srcId="{D3F5B821-8D0A-44A3-8C73-52FC67872B0B}" destId="{0E4233E1-42C9-4AB2-8402-5B87A9DA729E}" srcOrd="4" destOrd="0" presId="urn:microsoft.com/office/officeart/2005/8/layout/bProcess3"/>
    <dgm:cxn modelId="{7C38C6D0-5481-4620-80D2-BDBD395BBD19}" type="presParOf" srcId="{D3F5B821-8D0A-44A3-8C73-52FC67872B0B}" destId="{5A8D79C0-24A7-462E-8EB8-540AD4083593}" srcOrd="5" destOrd="0" presId="urn:microsoft.com/office/officeart/2005/8/layout/bProcess3"/>
    <dgm:cxn modelId="{3EC0A034-4246-4F92-BAF0-BAF419C5C26F}" type="presParOf" srcId="{5A8D79C0-24A7-462E-8EB8-540AD4083593}" destId="{FE176450-1B55-4851-932B-2C852CC5A242}" srcOrd="0" destOrd="0" presId="urn:microsoft.com/office/officeart/2005/8/layout/bProcess3"/>
    <dgm:cxn modelId="{25EE61B0-052E-4000-BAD1-561D8235E68B}" type="presParOf" srcId="{D3F5B821-8D0A-44A3-8C73-52FC67872B0B}" destId="{8D4BA1F8-6912-4F91-AECB-4FBC536D6647}" srcOrd="6" destOrd="0" presId="urn:microsoft.com/office/officeart/2005/8/layout/bProcess3"/>
    <dgm:cxn modelId="{323F0959-FB4B-4F81-933F-6C5F14326ECE}" type="presParOf" srcId="{D3F5B821-8D0A-44A3-8C73-52FC67872B0B}" destId="{6528AC9E-1362-4CA6-AA5C-4315ABDA6401}" srcOrd="7" destOrd="0" presId="urn:microsoft.com/office/officeart/2005/8/layout/bProcess3"/>
    <dgm:cxn modelId="{D584E6C0-2F87-47BA-91E3-EF6941A71A4D}" type="presParOf" srcId="{6528AC9E-1362-4CA6-AA5C-4315ABDA6401}" destId="{DAEBB0DA-BE98-479F-A39F-AAEA9FFA67D3}" srcOrd="0" destOrd="0" presId="urn:microsoft.com/office/officeart/2005/8/layout/bProcess3"/>
    <dgm:cxn modelId="{D994B384-095F-4A08-A098-405C7D531D85}" type="presParOf" srcId="{D3F5B821-8D0A-44A3-8C73-52FC67872B0B}" destId="{7389AD5E-1C63-4926-9F51-1EA8A41CD6B3}" srcOrd="8" destOrd="0" presId="urn:microsoft.com/office/officeart/2005/8/layout/bProcess3"/>
    <dgm:cxn modelId="{BE6E7729-38C4-4D0D-92A8-95D5C69B3DC5}" type="presParOf" srcId="{D3F5B821-8D0A-44A3-8C73-52FC67872B0B}" destId="{02DF050E-9D8E-4364-AE7A-101C9CE13229}" srcOrd="9" destOrd="0" presId="urn:microsoft.com/office/officeart/2005/8/layout/bProcess3"/>
    <dgm:cxn modelId="{AF690618-57F3-4BE9-9641-3D51CF323466}" type="presParOf" srcId="{02DF050E-9D8E-4364-AE7A-101C9CE13229}" destId="{43E6587A-A7DD-4DC6-9480-CDECBD83824E}" srcOrd="0" destOrd="0" presId="urn:microsoft.com/office/officeart/2005/8/layout/bProcess3"/>
    <dgm:cxn modelId="{5DA3915C-E463-4792-8355-71087F0A1823}" type="presParOf" srcId="{D3F5B821-8D0A-44A3-8C73-52FC67872B0B}" destId="{864B9CF6-A347-4FD4-942F-B69B52DCAE5F}" srcOrd="10" destOrd="0" presId="urn:microsoft.com/office/officeart/2005/8/layout/bProcess3"/>
    <dgm:cxn modelId="{5C248295-D29F-4D02-9D0E-3C9E396AFEC0}" type="presParOf" srcId="{D3F5B821-8D0A-44A3-8C73-52FC67872B0B}" destId="{39C32EAB-7405-40A4-B1D1-17C752583C72}" srcOrd="11" destOrd="0" presId="urn:microsoft.com/office/officeart/2005/8/layout/bProcess3"/>
    <dgm:cxn modelId="{A4609060-CF2F-443C-ADBA-59E7EB2B4DD7}" type="presParOf" srcId="{39C32EAB-7405-40A4-B1D1-17C752583C72}" destId="{01BFC0C7-52CC-46A4-8CEA-4C16DB77AC51}" srcOrd="0" destOrd="0" presId="urn:microsoft.com/office/officeart/2005/8/layout/bProcess3"/>
    <dgm:cxn modelId="{8D2EF85F-AAAF-4BE5-84AA-8252337FD130}" type="presParOf" srcId="{D3F5B821-8D0A-44A3-8C73-52FC67872B0B}" destId="{7B9DCF00-DFDB-4BAA-BEA8-C5116E259C30}" srcOrd="12" destOrd="0" presId="urn:microsoft.com/office/officeart/2005/8/layout/bProcess3"/>
    <dgm:cxn modelId="{1B5C2586-3CF0-4B40-9307-E440FE48F6D9}" type="presParOf" srcId="{D3F5B821-8D0A-44A3-8C73-52FC67872B0B}" destId="{418A2091-87C9-467B-84D7-02381624ED25}" srcOrd="13" destOrd="0" presId="urn:microsoft.com/office/officeart/2005/8/layout/bProcess3"/>
    <dgm:cxn modelId="{5A42F5D6-B521-42D9-8491-199D8CA6DA10}" type="presParOf" srcId="{418A2091-87C9-467B-84D7-02381624ED25}" destId="{AE40B5B8-FD4A-4A30-880C-297547C102BA}" srcOrd="0" destOrd="0" presId="urn:microsoft.com/office/officeart/2005/8/layout/bProcess3"/>
    <dgm:cxn modelId="{E7E60191-96CC-49D6-B7BB-BBBA952951A4}" type="presParOf" srcId="{D3F5B821-8D0A-44A3-8C73-52FC67872B0B}" destId="{41F41B36-7510-41DB-97DE-F6EDA2F81B20}" srcOrd="14" destOrd="0" presId="urn:microsoft.com/office/officeart/2005/8/layout/bProcess3"/>
    <dgm:cxn modelId="{1A4F84BE-0AC9-4033-8383-AB83EA101CF9}" type="presParOf" srcId="{D3F5B821-8D0A-44A3-8C73-52FC67872B0B}" destId="{9B8139F1-36D5-4FA4-A6C3-6876EEA01422}" srcOrd="15" destOrd="0" presId="urn:microsoft.com/office/officeart/2005/8/layout/bProcess3"/>
    <dgm:cxn modelId="{22593CCA-D154-4A12-BE94-C8F80788B8AB}" type="presParOf" srcId="{9B8139F1-36D5-4FA4-A6C3-6876EEA01422}" destId="{390E055A-C2FE-48A8-9FBD-8E091EE4382D}" srcOrd="0" destOrd="0" presId="urn:microsoft.com/office/officeart/2005/8/layout/bProcess3"/>
    <dgm:cxn modelId="{F201E855-3C61-42C7-91C3-B6A5F1A78159}" type="presParOf" srcId="{D3F5B821-8D0A-44A3-8C73-52FC67872B0B}" destId="{A3631422-F495-462F-A5F7-C9419D1F40C3}" srcOrd="16" destOrd="0" presId="urn:microsoft.com/office/officeart/2005/8/layout/bProcess3"/>
    <dgm:cxn modelId="{ED603BDE-D2FD-4544-B756-37FBEE8D51F2}" type="presParOf" srcId="{D3F5B821-8D0A-44A3-8C73-52FC67872B0B}" destId="{B136E033-D8FE-420C-8865-625BA4B22686}" srcOrd="17" destOrd="0" presId="urn:microsoft.com/office/officeart/2005/8/layout/bProcess3"/>
    <dgm:cxn modelId="{312DB6DA-F0A1-47D9-9443-432B88C2BAD3}" type="presParOf" srcId="{B136E033-D8FE-420C-8865-625BA4B22686}" destId="{70F27A79-A62F-4703-923C-EF06204E083E}" srcOrd="0" destOrd="0" presId="urn:microsoft.com/office/officeart/2005/8/layout/bProcess3"/>
    <dgm:cxn modelId="{71EF6625-76D8-44DF-8728-867BD66555BE}" type="presParOf" srcId="{D3F5B821-8D0A-44A3-8C73-52FC67872B0B}" destId="{BFA21967-D3A2-4A39-B6E6-525528CA160A}" srcOrd="18" destOrd="0" presId="urn:microsoft.com/office/officeart/2005/8/layout/bProcess3"/>
    <dgm:cxn modelId="{DEB73A77-9E34-44CB-9029-72A050DF878F}" type="presParOf" srcId="{D3F5B821-8D0A-44A3-8C73-52FC67872B0B}" destId="{A3B7502E-78B4-4524-8D50-9184419E0BD3}" srcOrd="19" destOrd="0" presId="urn:microsoft.com/office/officeart/2005/8/layout/bProcess3"/>
    <dgm:cxn modelId="{EAFE5EE0-9835-4FAE-9292-75C32E87EED2}" type="presParOf" srcId="{A3B7502E-78B4-4524-8D50-9184419E0BD3}" destId="{457CC043-D0A5-4D51-8809-29DF18FC499E}" srcOrd="0" destOrd="0" presId="urn:microsoft.com/office/officeart/2005/8/layout/bProcess3"/>
    <dgm:cxn modelId="{AD96B531-FF4F-4AB9-B5D5-90D64E3816B6}" type="presParOf" srcId="{D3F5B821-8D0A-44A3-8C73-52FC67872B0B}" destId="{45671D11-254B-4B0E-A102-6E216290F4F4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241D-D249-4234-A881-D47438F2FA5A}">
      <dsp:nvSpPr>
        <dsp:cNvPr id="0" name=""/>
        <dsp:cNvSpPr/>
      </dsp:nvSpPr>
      <dsp:spPr>
        <a:xfrm>
          <a:off x="0" y="0"/>
          <a:ext cx="9768114" cy="1493520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6500" kern="1200" dirty="0" smtClean="0"/>
            <a:t>POASAN</a:t>
          </a:r>
          <a:endParaRPr lang="es-GT" sz="6500" kern="1200" dirty="0"/>
        </a:p>
      </dsp:txBody>
      <dsp:txXfrm>
        <a:off x="0" y="0"/>
        <a:ext cx="9768114" cy="1493520"/>
      </dsp:txXfrm>
    </dsp:sp>
    <dsp:sp modelId="{BA5EBA78-69BA-440C-B902-4BF46E3C7125}">
      <dsp:nvSpPr>
        <dsp:cNvPr id="0" name=""/>
        <dsp:cNvSpPr/>
      </dsp:nvSpPr>
      <dsp:spPr>
        <a:xfrm>
          <a:off x="4769" y="1493520"/>
          <a:ext cx="3252858" cy="313639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/>
            <a:t>MINISTERIOS</a:t>
          </a:r>
          <a:endParaRPr lang="es-GT" sz="24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MINEDUC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MSPAS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MINECO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MAGA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MICIVI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MARN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MIDES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MINTRAB</a:t>
          </a:r>
          <a:endParaRPr lang="es-GT" sz="1900" kern="1200" dirty="0"/>
        </a:p>
      </dsp:txBody>
      <dsp:txXfrm>
        <a:off x="4769" y="1493520"/>
        <a:ext cx="3252858" cy="3136392"/>
      </dsp:txXfrm>
    </dsp:sp>
    <dsp:sp modelId="{D4835D21-B58B-44DF-8ED0-D15072C53585}">
      <dsp:nvSpPr>
        <dsp:cNvPr id="0" name=""/>
        <dsp:cNvSpPr/>
      </dsp:nvSpPr>
      <dsp:spPr>
        <a:xfrm>
          <a:off x="3257627" y="1493520"/>
          <a:ext cx="3252858" cy="313639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/>
            <a:t>SECRETARÍAS</a:t>
          </a:r>
          <a:endParaRPr lang="es-GT" sz="24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SCEP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SBS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SOSEP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SESAN</a:t>
          </a:r>
          <a:endParaRPr lang="es-GT" sz="1900" kern="1200" dirty="0"/>
        </a:p>
      </dsp:txBody>
      <dsp:txXfrm>
        <a:off x="3257627" y="1493520"/>
        <a:ext cx="3252858" cy="3136392"/>
      </dsp:txXfrm>
    </dsp:sp>
    <dsp:sp modelId="{152EBC42-444C-4253-95A9-AECCD47B92B8}">
      <dsp:nvSpPr>
        <dsp:cNvPr id="0" name=""/>
        <dsp:cNvSpPr/>
      </dsp:nvSpPr>
      <dsp:spPr>
        <a:xfrm>
          <a:off x="6510486" y="1493520"/>
          <a:ext cx="3252858" cy="313639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/>
            <a:t>DESCENTRALIZADAS</a:t>
          </a:r>
          <a:endParaRPr lang="es-GT" sz="24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ICTA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INFOM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CONALFA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INDECA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900" kern="1200" dirty="0" smtClean="0"/>
            <a:t>FONTIERRAS</a:t>
          </a:r>
          <a:endParaRPr lang="es-GT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900" kern="1200" dirty="0"/>
        </a:p>
      </dsp:txBody>
      <dsp:txXfrm>
        <a:off x="6510486" y="1493520"/>
        <a:ext cx="3252858" cy="3136392"/>
      </dsp:txXfrm>
    </dsp:sp>
    <dsp:sp modelId="{F850BE0A-026B-4490-80D0-F2F0A251EA59}">
      <dsp:nvSpPr>
        <dsp:cNvPr id="0" name=""/>
        <dsp:cNvSpPr/>
      </dsp:nvSpPr>
      <dsp:spPr>
        <a:xfrm>
          <a:off x="0" y="4629912"/>
          <a:ext cx="9768114" cy="348488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0.02334</cdr:x>
      <cdr:y>0.15818</cdr:y>
    </cdr:from>
    <cdr:to>
      <cdr:x>0.28288</cdr:x>
      <cdr:y>0.36138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64929" y="751271"/>
          <a:ext cx="2945982" cy="9650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 31 de julio de 2021 la ejecución es de Q26,447,248  es decir, el 52.7%.</a:t>
          </a:r>
          <a:endParaRPr lang="es-GT" sz="1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0.00876</cdr:x>
      <cdr:y>0.24271</cdr:y>
    </cdr:from>
    <cdr:to>
      <cdr:x>0.667</cdr:x>
      <cdr:y>0.5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01904" y="1244110"/>
          <a:ext cx="7656750" cy="131884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Act.01 Dirección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 Coordinación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02 Coordinación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 Planificación Interinstitucional en Seguridad Alimentaria y Nutricional 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03 Monitoreo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 Evaluación en Seguridad Alimentaria y Nutricional 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04 Comunicación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 Seguridad Alimentaria y Nutricional 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05 Participación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Comunitaria en Seguridad Alimentaria y Nutricional 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06 Apoyo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Técnico en la Implementación de la Estrategia</a:t>
          </a:r>
        </a:p>
        <a:p xmlns:a="http://schemas.openxmlformats.org/drawingml/2006/main">
          <a:pPr algn="just"/>
          <a:r>
            <a:rPr lang="es-MX" sz="11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07 Monitoreo </a:t>
          </a:r>
          <a:r>
            <a:rPr lang="es-MX" sz="11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la Estrategia PDC</a:t>
          </a:r>
          <a:endParaRPr lang="es-GT" sz="11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0.73794</cdr:x>
      <cdr:y>0.44312</cdr:y>
    </cdr:from>
    <cdr:to>
      <cdr:x>0.93701</cdr:x>
      <cdr:y>0.55687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8394900" y="2328943"/>
          <a:ext cx="2264610" cy="59783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monto del anteproyecto de SESAN es deQ52,174,900.00</a:t>
          </a:r>
          <a:endParaRPr lang="es-GT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06AF6-EBD7-4599-AC7B-9219C9C623F2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F71FB-CDFB-49D8-B55F-AAD73A74378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266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6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7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11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2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12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6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7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14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4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15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F71FB-CDFB-49D8-B55F-AAD73A74378F}" type="slidenum">
              <a:rPr lang="es-GT" smtClean="0">
                <a:solidFill>
                  <a:prstClr val="black"/>
                </a:solidFill>
              </a:rPr>
              <a:pPr/>
              <a:t>16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13/08/2021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128755" y="1890465"/>
            <a:ext cx="12320755" cy="22467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Exposición 5:</a:t>
            </a:r>
            <a:r>
              <a:rPr lang="es-GT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GT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GT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Seguridad </a:t>
            </a:r>
            <a:br>
              <a:rPr lang="es-GT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GT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Alimentaria y Nutricional</a:t>
            </a:r>
            <a:endParaRPr lang="es-GT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9987" y="2517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presupuestoabierto.minfin.gob.gt/wp-content/uploads/2021/06/LogoPresupuestoAbierto210620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261" b="1065"/>
          <a:stretch/>
        </p:blipFill>
        <p:spPr bwMode="auto">
          <a:xfrm>
            <a:off x="0" y="5810880"/>
            <a:ext cx="2743200" cy="10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813463"/>
            <a:ext cx="1457664" cy="1047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46313" y="5226105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dirty="0" smtClean="0">
                <a:solidFill>
                  <a:schemeClr val="bg1">
                    <a:lumMod val="95000"/>
                  </a:schemeClr>
                </a:solidFill>
                <a:latin typeface="DINPro Medium"/>
              </a:rPr>
              <a:t>13 de agosto de 2021</a:t>
            </a:r>
            <a:endParaRPr lang="es-GT" sz="3200" dirty="0">
              <a:solidFill>
                <a:schemeClr val="bg1">
                  <a:lumMod val="95000"/>
                </a:schemeClr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56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1200" y="0"/>
            <a:ext cx="8940800" cy="6727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GT" dirty="0">
              <a:solidFill>
                <a:prstClr val="black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403" y="1"/>
            <a:ext cx="12378098" cy="850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 smtClean="0">
                <a:solidFill>
                  <a:srgbClr val="062A46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Análisis del </a:t>
            </a:r>
            <a:r>
              <a:rPr lang="es-ES_tradnl" sz="2800" b="1" u="sng" dirty="0" smtClean="0">
                <a:solidFill>
                  <a:srgbClr val="062A46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tipo de ingreso</a:t>
            </a:r>
            <a:r>
              <a:rPr lang="es-ES_tradnl" sz="2800" b="1" dirty="0" smtClean="0">
                <a:solidFill>
                  <a:srgbClr val="062A46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 de programación </a:t>
            </a:r>
            <a:br>
              <a:rPr lang="es-ES_tradnl" sz="2800" b="1" dirty="0" smtClean="0">
                <a:solidFill>
                  <a:srgbClr val="062A46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</a:br>
            <a:r>
              <a:rPr lang="es-ES_tradnl" sz="2800" b="1" dirty="0" smtClean="0">
                <a:solidFill>
                  <a:srgbClr val="062A46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de metas físicas registradas en el POASAN 2022</a:t>
            </a:r>
            <a:endParaRPr lang="es-ES_tradnl" sz="2800" b="1" dirty="0">
              <a:solidFill>
                <a:srgbClr val="062A46"/>
              </a:solidFill>
              <a:latin typeface="Montserrat" panose="00000800000000000000" pitchFamily="50" charset="0"/>
              <a:ea typeface="Gotham Black" charset="0"/>
              <a:cs typeface="Gotham Black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880451"/>
            <a:ext cx="8979987" cy="58467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uadroTexto 10"/>
          <p:cNvSpPr txBox="1"/>
          <p:nvPr/>
        </p:nvSpPr>
        <p:spPr>
          <a:xfrm>
            <a:off x="0" y="5342210"/>
            <a:ext cx="3207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Fuente: 17 Instituciones vinculadas al POASAN con datos ingresados en el Sistema de Información Nacional de Seguridad Alimentaria y Nutricional (SIINSAN), aplicación web </a:t>
            </a:r>
            <a:r>
              <a:rPr lang="es-GT" sz="1200" i="1" dirty="0" smtClean="0">
                <a:solidFill>
                  <a:srgbClr val="E7E6E6">
                    <a:lumMod val="50000"/>
                  </a:srgbClr>
                </a:solidFill>
              </a:rPr>
              <a:t>Formulación POASAN 2022</a:t>
            </a:r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. </a:t>
            </a:r>
            <a:b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Información recuperada el </a:t>
            </a:r>
            <a:r>
              <a:rPr lang="es-GT" sz="1200" dirty="0">
                <a:solidFill>
                  <a:srgbClr val="E7E6E6">
                    <a:lumMod val="50000"/>
                  </a:srgbClr>
                </a:solidFill>
              </a:rPr>
              <a:t>26/07/2021 a las 12:00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402" y="850901"/>
            <a:ext cx="3246797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62179" y="1340155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Aspectos presupuestarios</a:t>
            </a:r>
          </a:p>
          <a:p>
            <a:pPr algn="ctr"/>
            <a:endParaRPr lang="es-GT" sz="2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GT" sz="24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Secretaría </a:t>
            </a:r>
            <a:r>
              <a:rPr lang="es-GT" sz="2400" b="1" dirty="0">
                <a:solidFill>
                  <a:prstClr val="white"/>
                </a:solidFill>
                <a:latin typeface="Gill Sans MT" panose="020B0502020104020203" pitchFamily="34" charset="0"/>
              </a:rPr>
              <a:t>de Seguridad Alimentaria y Nutricional de la Presidencia de la República (SESAN)</a:t>
            </a:r>
          </a:p>
          <a:p>
            <a:pPr algn="ctr"/>
            <a:endParaRPr lang="es-GT" sz="2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algn="ctr"/>
            <a:endParaRPr lang="es-GT" sz="2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GT" sz="2400" b="1" dirty="0">
                <a:solidFill>
                  <a:prstClr val="white"/>
                </a:solidFill>
                <a:latin typeface="Gill Sans MT" panose="020B0502020104020203" pitchFamily="34" charset="0"/>
              </a:rPr>
              <a:t>Ejercicio Fiscal </a:t>
            </a:r>
            <a:r>
              <a:rPr lang="es-GT" sz="24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2021-2022</a:t>
            </a:r>
          </a:p>
          <a:p>
            <a:pPr algn="ctr"/>
            <a:endParaRPr lang="es-MX" sz="2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s-MX" sz="24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Agosto 2021</a:t>
            </a:r>
            <a:endParaRPr lang="es-GT" sz="2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09987" y="2517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717743" y="6002831"/>
            <a:ext cx="694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G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Área de Presupuesto, Dirección Financiera, con información del SICOIN.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46134"/>
              </p:ext>
            </p:extLst>
          </p:nvPr>
        </p:nvGraphicFramePr>
        <p:xfrm>
          <a:off x="457199" y="1350688"/>
          <a:ext cx="11350869" cy="474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386862" y="6270171"/>
            <a:ext cx="6943910" cy="29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Área de Presupuesto, Dirección Financiera, con información del SICOIN.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634730"/>
              </p:ext>
            </p:extLst>
          </p:nvPr>
        </p:nvGraphicFramePr>
        <p:xfrm>
          <a:off x="386863" y="1072663"/>
          <a:ext cx="11632222" cy="512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57000"/>
            <a:ext cx="7641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2000" dirty="0">
                <a:solidFill>
                  <a:schemeClr val="bg1"/>
                </a:solidFill>
                <a:latin typeface="DINPro Medium"/>
              </a:rPr>
              <a:t>Ejecución presupuestaria por </a:t>
            </a:r>
            <a:r>
              <a:rPr lang="es-GT" sz="2000" dirty="0" smtClean="0">
                <a:solidFill>
                  <a:schemeClr val="bg1"/>
                </a:solidFill>
                <a:latin typeface="DINPro Medium"/>
              </a:rPr>
              <a:t>actividad al </a:t>
            </a:r>
            <a:r>
              <a:rPr lang="es-GT" sz="2000" dirty="0">
                <a:solidFill>
                  <a:schemeClr val="bg1"/>
                </a:solidFill>
                <a:latin typeface="DINPro Medium"/>
              </a:rPr>
              <a:t>mes de julio de 2021</a:t>
            </a:r>
          </a:p>
          <a:p>
            <a:pPr algn="ctr">
              <a:defRPr sz="18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2000" dirty="0">
                <a:solidFill>
                  <a:schemeClr val="bg1"/>
                </a:solidFill>
                <a:latin typeface="DINPro Medium"/>
              </a:rPr>
              <a:t>(Cifras en Quetzales)</a:t>
            </a:r>
            <a:endParaRPr lang="es-GT" sz="2000" dirty="0">
              <a:solidFill>
                <a:schemeClr val="bg1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96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386862" y="6270171"/>
            <a:ext cx="6943910" cy="29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Área de Presupuesto, Dirección Financiera, con información del SICOIN.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01371"/>
              </p:ext>
            </p:extLst>
          </p:nvPr>
        </p:nvGraphicFramePr>
        <p:xfrm>
          <a:off x="386862" y="1160584"/>
          <a:ext cx="11676184" cy="510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4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292269" y="6416312"/>
            <a:ext cx="6943910" cy="29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Área de Presupuesto, Dirección Financiera, con información del SICOIN.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1978"/>
              </p:ext>
            </p:extLst>
          </p:nvPr>
        </p:nvGraphicFramePr>
        <p:xfrm>
          <a:off x="292269" y="1160585"/>
          <a:ext cx="11376147" cy="525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0"/>
            <a:ext cx="7641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2000" dirty="0">
                <a:solidFill>
                  <a:schemeClr val="bg1"/>
                </a:solidFill>
              </a:rPr>
              <a:t>Anteproyecto de Presupuesto 2022 </a:t>
            </a:r>
            <a:endParaRPr lang="es-GT" sz="2000" dirty="0" smtClean="0">
              <a:solidFill>
                <a:schemeClr val="bg1"/>
              </a:solidFill>
            </a:endParaRPr>
          </a:p>
          <a:p>
            <a:pPr algn="ctr">
              <a:defRPr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2000" dirty="0" smtClean="0">
                <a:solidFill>
                  <a:schemeClr val="bg1"/>
                </a:solidFill>
              </a:rPr>
              <a:t>Por fuente de financiamiento </a:t>
            </a:r>
          </a:p>
          <a:p>
            <a:pPr algn="ctr">
              <a:defRPr sz="20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 sz="2000" dirty="0" smtClean="0">
                <a:solidFill>
                  <a:schemeClr val="bg1"/>
                </a:solidFill>
              </a:rPr>
              <a:t>(</a:t>
            </a:r>
            <a:r>
              <a:rPr lang="es-GT" sz="2000" dirty="0">
                <a:solidFill>
                  <a:schemeClr val="bg1"/>
                </a:solidFill>
              </a:rPr>
              <a:t>Monto en Quetzales)</a:t>
            </a:r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4648"/>
              </p:ext>
            </p:extLst>
          </p:nvPr>
        </p:nvGraphicFramePr>
        <p:xfrm>
          <a:off x="173209" y="1322362"/>
          <a:ext cx="11694941" cy="4804364"/>
        </p:xfrm>
        <a:graphic>
          <a:graphicData uri="http://schemas.openxmlformats.org/drawingml/2006/table">
            <a:tbl>
              <a:tblPr/>
              <a:tblGrid>
                <a:gridCol w="10068861"/>
                <a:gridCol w="1626080"/>
              </a:tblGrid>
              <a:tr h="2136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Producto/Subproducto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0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Monto expresado en Quetzales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DIRECCIÓN Y COORDINACIÓN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97786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Dirección y coordinación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18,015,514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COORDINACIÓN Y PLANIFICACIÓN INTERINSTITUCIONAL EN SEGURIDAD ALIMENTARIA Y NUTRICIONAL 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507408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Coordinación y asistencia técnica para la planificación de intervenciones de Seguridad Alimentaria y Nutricional a instituciones del SINASAN</a:t>
                      </a:r>
                    </a:p>
                  </a:txBody>
                  <a:tcPr marL="8836" marR="8836" marT="8836" marB="0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2,581,981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MONITOREO Y EVALUACIÓN EN SEGURIDAD ALIMENTARIA Y NUTRICIONAL 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427290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Informes estratégicos para el seguimiento y evaluación de la seguridad alimentaria y nutricional en el marco de la ley del SINASAN</a:t>
                      </a:r>
                    </a:p>
                  </a:txBody>
                  <a:tcPr marL="8836" marR="8836" marT="8836" marB="0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6,712,420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COMUNICACIÓN EN SEGURIDAD ALIMENTARIA Y NUTRICIONAL 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418389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Informes de coordinación, sensibilización y acciones para el  cambio social y de comportamiento en  seguridad alimentaria y nutricional</a:t>
                      </a:r>
                    </a:p>
                  </a:txBody>
                  <a:tcPr marL="8836" marR="8836" marT="8836" marB="0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1,379,847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GOBERNANZA EN SEGURIDAD ALIMENTARIA Y NUTRICIONAL 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38271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Coordinación y fortalecimiento de los procesos de Gobernanza en SAN a nivel local en el marco de la Ley del SINASAN </a:t>
                      </a:r>
                    </a:p>
                  </a:txBody>
                  <a:tcPr marL="8836" marR="8836" marT="8836" marB="0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17,101,072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PREVENCIÓN DE LA MALNUTRICIÓN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977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ASISTENCIA TÉCNICA PARA LA PREVENCIÓN DE LA MALNUTRICIÓN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38271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Entidades y organizaciones coordinadas para la implementación  de intervenciones para la prevención de la malnutrición</a:t>
                      </a:r>
                    </a:p>
                  </a:txBody>
                  <a:tcPr marL="8836" marR="8836" marT="8836" marB="0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6,384,066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52,174,900</a:t>
                      </a:r>
                    </a:p>
                  </a:txBody>
                  <a:tcPr marL="8836" marR="8836" marT="8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5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84" y="1376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4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5BFB20D-DC2C-4BB0-939B-B529401B1D9C}"/>
              </a:ext>
            </a:extLst>
          </p:cNvPr>
          <p:cNvSpPr txBox="1"/>
          <p:nvPr/>
        </p:nvSpPr>
        <p:spPr>
          <a:xfrm>
            <a:off x="9467262" y="1808404"/>
            <a:ext cx="272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rPr>
              <a:t>Marco Legal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2492"/>
          <a:stretch/>
        </p:blipFill>
        <p:spPr>
          <a:xfrm>
            <a:off x="0" y="0"/>
            <a:ext cx="9467263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0" y="0"/>
            <a:ext cx="3103881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400" dirty="0" smtClean="0">
                <a:solidFill>
                  <a:schemeClr val="bg2">
                    <a:lumMod val="25000"/>
                  </a:schemeClr>
                </a:solidFill>
                <a:latin typeface="Montserrat" panose="00000800000000000000" pitchFamily="50" charset="0"/>
              </a:rPr>
              <a:t>SINASAN</a:t>
            </a:r>
            <a:endParaRPr lang="es-GT" sz="4400" dirty="0">
              <a:solidFill>
                <a:schemeClr val="bg2">
                  <a:lumMod val="25000"/>
                </a:schemeClr>
              </a:solidFill>
              <a:latin typeface="Montserrat" panose="000008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322" y="2331624"/>
            <a:ext cx="1922616" cy="295872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0" y="6562979"/>
            <a:ext cx="5136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5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SESAN, elaboración propia de conformidad con Decreto 32-2005</a:t>
            </a:r>
            <a:endParaRPr lang="es-GT" sz="105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8" y="-235949"/>
            <a:ext cx="11344699" cy="87663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348343"/>
            <a:ext cx="7529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Consejo Nacional de Seguridad Alimentaria y Nutricional</a:t>
            </a:r>
            <a:endParaRPr lang="es-GT" sz="2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629" y="6488668"/>
            <a:ext cx="698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Fuente: SESAN, elaboración propia de conformidad con Decreto 32-2005</a:t>
            </a:r>
            <a:endParaRPr lang="es-G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75773"/>
            <a:ext cx="7529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Alineación Estratégica de la SAN en Guatemala</a:t>
            </a:r>
            <a:endParaRPr lang="es-GT" sz="3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629" y="6488668"/>
            <a:ext cx="698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Fuente: SESAN, elaboración propia de conformidad con Decreto 32-2005</a:t>
            </a:r>
            <a:endParaRPr lang="es-G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9074" b="12987"/>
          <a:stretch/>
        </p:blipFill>
        <p:spPr>
          <a:xfrm>
            <a:off x="983341" y="1054094"/>
            <a:ext cx="9916887" cy="54345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54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8972" y="174173"/>
            <a:ext cx="6197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Planificación Operativa Anual</a:t>
            </a:r>
            <a:endParaRPr lang="es-GT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80457" y="6379103"/>
            <a:ext cx="726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>
                <a:solidFill>
                  <a:schemeClr val="bg2">
                    <a:lumMod val="50000"/>
                  </a:schemeClr>
                </a:solidFill>
              </a:rPr>
              <a:t>Fuente: SESAN, elaboración propia con datos del Proyecto de POASAN 2022</a:t>
            </a:r>
            <a:endParaRPr lang="es-GT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95241324"/>
              </p:ext>
            </p:extLst>
          </p:nvPr>
        </p:nvGraphicFramePr>
        <p:xfrm>
          <a:off x="1480457" y="1233714"/>
          <a:ext cx="9768114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3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-493484" y="0"/>
            <a:ext cx="7678056" cy="116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Resumen del proceso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04800" y="1168724"/>
          <a:ext cx="11350171" cy="54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12664" y="2321590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20/04/2021</a:t>
            </a:r>
            <a:endParaRPr lang="es-GT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97981" y="2298615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28/04/2021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336144" y="2298615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al 31 de mayo </a:t>
            </a:r>
            <a:endParaRPr lang="es-GT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23188" y="4301990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dirty="0" smtClean="0">
                <a:solidFill>
                  <a:srgbClr val="FFFF00"/>
                </a:solidFill>
              </a:rPr>
              <a:t>1 y 3 de junio de 2021</a:t>
            </a:r>
            <a:endParaRPr lang="es-GT" sz="1600" b="1" dirty="0">
              <a:solidFill>
                <a:srgbClr val="FFFF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74237" y="4351837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 smtClean="0">
                <a:solidFill>
                  <a:srgbClr val="FFFF00"/>
                </a:solidFill>
              </a:rPr>
              <a:t>1 al 11 de junio de 2021</a:t>
            </a:r>
            <a:endParaRPr lang="es-GT" sz="1400" b="1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97341" y="4365596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dirty="0" smtClean="0">
                <a:solidFill>
                  <a:srgbClr val="FFFF00"/>
                </a:solidFill>
              </a:rPr>
              <a:t>17 de junio de 2021</a:t>
            </a:r>
            <a:endParaRPr lang="es-GT" sz="1600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927470" y="4473234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dirty="0" smtClean="0">
                <a:solidFill>
                  <a:srgbClr val="FFFF00"/>
                </a:solidFill>
              </a:rPr>
              <a:t>23 de junio de 2021</a:t>
            </a:r>
            <a:endParaRPr lang="es-GT" sz="1600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64574" y="6159278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 smtClean="0">
                <a:solidFill>
                  <a:srgbClr val="FFFF00"/>
                </a:solidFill>
              </a:rPr>
              <a:t>5 de julio de 2021</a:t>
            </a:r>
            <a:endParaRPr lang="es-GT" sz="1400" b="1" dirty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99884" y="6271900"/>
            <a:ext cx="1898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b="1" dirty="0" smtClean="0">
                <a:solidFill>
                  <a:srgbClr val="FFFF00"/>
                </a:solidFill>
              </a:rPr>
              <a:t>5 al 16 de julio de 2021</a:t>
            </a:r>
            <a:endParaRPr lang="es-GT" sz="1400" b="1" dirty="0">
              <a:solidFill>
                <a:srgbClr val="FFFF00"/>
              </a:solidFill>
            </a:endParaRPr>
          </a:p>
        </p:txBody>
      </p:sp>
      <p:sp>
        <p:nvSpPr>
          <p:cNvPr id="4" name="Documento 3"/>
          <p:cNvSpPr/>
          <p:nvPr/>
        </p:nvSpPr>
        <p:spPr>
          <a:xfrm>
            <a:off x="10397493" y="2842306"/>
            <a:ext cx="1137370" cy="947118"/>
          </a:xfrm>
          <a:prstGeom prst="flowChart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prstClr val="white"/>
                </a:solidFill>
              </a:rPr>
              <a:t>Punto resolutivo</a:t>
            </a:r>
            <a:endParaRPr lang="es-GT" dirty="0">
              <a:solidFill>
                <a:prstClr val="whit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20789" y="6271818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dirty="0" smtClean="0">
                <a:solidFill>
                  <a:srgbClr val="FFFF00"/>
                </a:solidFill>
              </a:rPr>
              <a:t>22 de julio de 2021</a:t>
            </a:r>
            <a:endParaRPr lang="es-GT" sz="1600" b="1" dirty="0">
              <a:solidFill>
                <a:srgbClr val="FFFF00"/>
              </a:solidFill>
            </a:endParaRPr>
          </a:p>
        </p:txBody>
      </p:sp>
      <p:sp>
        <p:nvSpPr>
          <p:cNvPr id="16" name="Documento 15"/>
          <p:cNvSpPr/>
          <p:nvPr/>
        </p:nvSpPr>
        <p:spPr>
          <a:xfrm>
            <a:off x="10631513" y="4816612"/>
            <a:ext cx="1137370" cy="947118"/>
          </a:xfrm>
          <a:prstGeom prst="flowChart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prstClr val="white"/>
                </a:solidFill>
              </a:rPr>
              <a:t>Punto resolutivo</a:t>
            </a:r>
            <a:endParaRPr lang="es-G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116114" y="0"/>
            <a:ext cx="751840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Comparativo </a:t>
            </a:r>
            <a:br>
              <a:rPr lang="es-GT" sz="4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</a:br>
            <a:r>
              <a:rPr lang="es-GT" sz="4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POASAN 2022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105007"/>
              </p:ext>
            </p:extLst>
          </p:nvPr>
        </p:nvGraphicFramePr>
        <p:xfrm>
          <a:off x="261257" y="1491343"/>
          <a:ext cx="113792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7082971" y="2184791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i="1" dirty="0" smtClean="0">
                <a:solidFill>
                  <a:schemeClr val="bg2">
                    <a:lumMod val="50000"/>
                  </a:schemeClr>
                </a:solidFill>
              </a:rPr>
              <a:t>-Q2,346,537,934.96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1257" y="6282070"/>
            <a:ext cx="1184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Fuente: 17 Instituciones vinculadas al POASAN con datos ingresados en el Sistema de Información Nacional de Seguridad Alimentaria y Nutricional (SIINSAN), aplicación web </a:t>
            </a:r>
            <a:r>
              <a:rPr lang="es-GT" sz="1200" i="1" dirty="0" smtClean="0">
                <a:solidFill>
                  <a:srgbClr val="E7E6E6">
                    <a:lumMod val="50000"/>
                  </a:srgbClr>
                </a:solidFill>
              </a:rPr>
              <a:t>Formulación POASAN 2022</a:t>
            </a:r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.  Información recuperada el 26/07/2021 a las 12:00</a:t>
            </a:r>
            <a:endParaRPr lang="es-GT" sz="1200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-1" y="0"/>
            <a:ext cx="6991351" cy="11466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Anteproyecto del Plan Operativo Anual de Seguridad Alimentaria y Nutricional (POASAN) para el año 2022 </a:t>
            </a:r>
            <a:b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</a:br>
            <a: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(con techos indicativos MINFIN, así como observaciones y recomendaciones CONASAN)</a:t>
            </a:r>
            <a:endParaRPr lang="es-ES_tradnl" sz="2200" b="1" dirty="0">
              <a:solidFill>
                <a:srgbClr val="FFFF00"/>
              </a:solidFill>
              <a:latin typeface="Montserrat" panose="00000800000000000000" pitchFamily="50" charset="0"/>
              <a:ea typeface="Gotham Black" charset="0"/>
              <a:cs typeface="Gotham Black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2988" y="5786451"/>
            <a:ext cx="661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Fuente: 17 Instituciones vinculadas al POASAN con datos ingresados en el Sistema de Información Nacional de Seguridad Alimentaria y Nutricional (SIINSAN), aplicación web </a:t>
            </a:r>
            <a:r>
              <a:rPr lang="es-GT" sz="1200" i="1" dirty="0" smtClean="0">
                <a:solidFill>
                  <a:srgbClr val="E7E6E6">
                    <a:lumMod val="50000"/>
                  </a:srgbClr>
                </a:solidFill>
              </a:rPr>
              <a:t>Formulación POASAN 2022 (con techos indicativos MINFIN y recomendaciones del CONASAN)</a:t>
            </a:r>
            <a:r>
              <a:rPr lang="es-GT" sz="1200" dirty="0" smtClean="0">
                <a:solidFill>
                  <a:srgbClr val="E7E6E6">
                    <a:lumMod val="50000"/>
                  </a:srgbClr>
                </a:solidFill>
              </a:rPr>
              <a:t>. Información recuperada el 26/07/2021 a las 12:00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7800" y="5096647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Total: Q6,011,363,886.00</a:t>
            </a:r>
            <a:endParaRPr lang="es-GT" sz="24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6" y="1310511"/>
            <a:ext cx="6193944" cy="362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1" y="0"/>
            <a:ext cx="5200650" cy="66174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901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8435142" y="2784228"/>
            <a:ext cx="3434517" cy="11466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Análisis comparativo de presupuesto programado POASAN 2022 </a:t>
            </a:r>
            <a:b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</a:br>
            <a:r>
              <a:rPr lang="es-ES_tradnl" sz="2200" b="1" dirty="0" smtClean="0">
                <a:solidFill>
                  <a:prstClr val="black"/>
                </a:solidFill>
                <a:latin typeface="Montserrat" panose="00000800000000000000" pitchFamily="50" charset="0"/>
                <a:ea typeface="Gotham Black" charset="0"/>
                <a:cs typeface="Gotham Black" charset="0"/>
              </a:rPr>
              <a:t>(Junio 2022 vs Julio 2022)</a:t>
            </a:r>
            <a:endParaRPr lang="es-ES_tradnl" sz="2200" b="1" dirty="0">
              <a:solidFill>
                <a:srgbClr val="FFFF00"/>
              </a:solidFill>
              <a:latin typeface="Montserrat" panose="00000800000000000000" pitchFamily="50" charset="0"/>
              <a:ea typeface="Gotham Black" charset="0"/>
              <a:cs typeface="Gotham Black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35142" y="5231012"/>
            <a:ext cx="35282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400" dirty="0" smtClean="0">
                <a:solidFill>
                  <a:srgbClr val="E7E6E6">
                    <a:lumMod val="50000"/>
                  </a:srgbClr>
                </a:solidFill>
              </a:rPr>
              <a:t>Fuente: 17 Instituciones vinculadas al POASAN con datos ingresados en el Sistema de Información Nacional de Seguridad Alimentaria y Nutricional (SIINSAN), aplicación web </a:t>
            </a:r>
            <a:r>
              <a:rPr lang="es-GT" sz="1400" i="1" dirty="0" smtClean="0">
                <a:solidFill>
                  <a:srgbClr val="E7E6E6">
                    <a:lumMod val="50000"/>
                  </a:srgbClr>
                </a:solidFill>
              </a:rPr>
              <a:t>Formulación POASAN 2022</a:t>
            </a:r>
            <a:r>
              <a:rPr lang="es-GT" sz="1400" dirty="0" smtClean="0">
                <a:solidFill>
                  <a:srgbClr val="E7E6E6">
                    <a:lumMod val="50000"/>
                  </a:srgbClr>
                </a:solidFill>
              </a:rPr>
              <a:t>. </a:t>
            </a:r>
            <a:br>
              <a:rPr lang="es-GT" sz="14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es-GT" sz="1400" dirty="0" smtClean="0">
                <a:solidFill>
                  <a:srgbClr val="E7E6E6">
                    <a:lumMod val="50000"/>
                  </a:srgbClr>
                </a:solidFill>
              </a:rPr>
              <a:t>Información recuperada el 26/07/2021 a las 12:00</a:t>
            </a:r>
            <a:endParaRPr lang="es-GT" sz="1400" dirty="0">
              <a:solidFill>
                <a:srgbClr val="E7E6E6">
                  <a:lumMod val="50000"/>
                </a:srgb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1"/>
            <a:ext cx="8276326" cy="66929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06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Oficial" id="{15CEE380-EE98-4740-9630-89A2D861D2EF}" vid="{132F2D54-AF16-451D-9366-F4310B89EBB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ACCIONES MINISTERIO DE CULTURA Y DEPORTES</Template>
  <TotalTime>1566</TotalTime>
  <Words>751</Words>
  <Application>Microsoft Office PowerPoint</Application>
  <PresentationFormat>Panorámica</PresentationFormat>
  <Paragraphs>134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DINPro Medium</vt:lpstr>
      <vt:lpstr>Gill Sans MT</vt:lpstr>
      <vt:lpstr>Gotham Black</vt:lpstr>
      <vt:lpstr>Montserrat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CULTURA Y DEPORTES</dc:title>
  <dc:creator>Sergio Hugo González;SESAN</dc:creator>
  <cp:lastModifiedBy>Sergio Hugo Gonzalez</cp:lastModifiedBy>
  <cp:revision>126</cp:revision>
  <cp:lastPrinted>2020-03-14T01:36:52Z</cp:lastPrinted>
  <dcterms:created xsi:type="dcterms:W3CDTF">2010-01-01T00:54:29Z</dcterms:created>
  <dcterms:modified xsi:type="dcterms:W3CDTF">2021-08-13T14:32:34Z</dcterms:modified>
</cp:coreProperties>
</file>