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6" r:id="rId2"/>
    <p:sldId id="335" r:id="rId3"/>
    <p:sldId id="339" r:id="rId4"/>
    <p:sldId id="340" r:id="rId5"/>
    <p:sldId id="348" r:id="rId6"/>
    <p:sldId id="347" r:id="rId7"/>
    <p:sldId id="346" r:id="rId8"/>
    <p:sldId id="345" r:id="rId9"/>
    <p:sldId id="344" r:id="rId10"/>
    <p:sldId id="343" r:id="rId11"/>
    <p:sldId id="342" r:id="rId12"/>
    <p:sldId id="341" r:id="rId13"/>
    <p:sldId id="338" r:id="rId14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72" autoAdjust="0"/>
    <p:restoredTop sz="94178" autoAdjust="0"/>
  </p:normalViewPr>
  <p:slideViewPr>
    <p:cSldViewPr snapToGrid="0" snapToObjects="1">
      <p:cViewPr varScale="1">
        <p:scale>
          <a:sx n="69" d="100"/>
          <a:sy n="69" d="100"/>
        </p:scale>
        <p:origin x="-5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>
        <c:manualLayout>
          <c:layoutTarget val="inner"/>
          <c:xMode val="edge"/>
          <c:yMode val="edge"/>
          <c:x val="9.8015684298591754E-2"/>
          <c:y val="3.7118396360335933E-2"/>
          <c:w val="0.88316369627804414"/>
          <c:h val="0.71634131530665757"/>
        </c:manualLayout>
      </c:layout>
      <c:barChart>
        <c:barDir val="col"/>
        <c:grouping val="clustered"/>
        <c:ser>
          <c:idx val="0"/>
          <c:order val="0"/>
          <c:tx>
            <c:strRef>
              <c:f>Hoja1!$F$3</c:f>
              <c:strCache>
                <c:ptCount val="1"/>
                <c:pt idx="0">
                  <c:v>Pobreza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Hoja1!$E$4:$E$6</c:f>
              <c:numCache>
                <c:formatCode>General</c:formatCode>
                <c:ptCount val="3"/>
                <c:pt idx="0">
                  <c:v>2000</c:v>
                </c:pt>
                <c:pt idx="1">
                  <c:v>2006</c:v>
                </c:pt>
                <c:pt idx="2">
                  <c:v>2014</c:v>
                </c:pt>
              </c:numCache>
            </c:numRef>
          </c:cat>
          <c:val>
            <c:numRef>
              <c:f>Hoja1!$F$4:$F$6</c:f>
              <c:numCache>
                <c:formatCode>General</c:formatCode>
                <c:ptCount val="3"/>
                <c:pt idx="0">
                  <c:v>56.4</c:v>
                </c:pt>
                <c:pt idx="1">
                  <c:v>51.2</c:v>
                </c:pt>
                <c:pt idx="2">
                  <c:v>59.3</c:v>
                </c:pt>
              </c:numCache>
            </c:numRef>
          </c:val>
        </c:ser>
        <c:ser>
          <c:idx val="1"/>
          <c:order val="1"/>
          <c:tx>
            <c:strRef>
              <c:f>Hoja1!$G$3</c:f>
              <c:strCache>
                <c:ptCount val="1"/>
                <c:pt idx="0">
                  <c:v>Pobreza extrema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Hoja1!$E$4:$E$6</c:f>
              <c:numCache>
                <c:formatCode>General</c:formatCode>
                <c:ptCount val="3"/>
                <c:pt idx="0">
                  <c:v>2000</c:v>
                </c:pt>
                <c:pt idx="1">
                  <c:v>2006</c:v>
                </c:pt>
                <c:pt idx="2">
                  <c:v>2014</c:v>
                </c:pt>
              </c:numCache>
            </c:numRef>
          </c:cat>
          <c:val>
            <c:numRef>
              <c:f>Hoja1!$G$4:$G$6</c:f>
              <c:numCache>
                <c:formatCode>General</c:formatCode>
                <c:ptCount val="3"/>
                <c:pt idx="0">
                  <c:v>15.7</c:v>
                </c:pt>
                <c:pt idx="1">
                  <c:v>15.3</c:v>
                </c:pt>
                <c:pt idx="2">
                  <c:v>23.4</c:v>
                </c:pt>
              </c:numCache>
            </c:numRef>
          </c:val>
        </c:ser>
        <c:dLbls/>
        <c:gapWidth val="219"/>
        <c:overlap val="-27"/>
        <c:axId val="64395136"/>
        <c:axId val="64396672"/>
      </c:barChart>
      <c:catAx>
        <c:axId val="64395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4396672"/>
        <c:crosses val="autoZero"/>
        <c:auto val="1"/>
        <c:lblAlgn val="ctr"/>
        <c:lblOffset val="100"/>
      </c:catAx>
      <c:valAx>
        <c:axId val="64396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800" b="1">
                    <a:solidFill>
                      <a:schemeClr val="tx1"/>
                    </a:solidFill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2710305482648002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43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4B111-1208-D343-98D7-D31E2BD6E3D0}" type="doc">
      <dgm:prSet loTypeId="urn:microsoft.com/office/officeart/2005/8/layout/hList7#1" loCatId="" qsTypeId="urn:microsoft.com/office/officeart/2005/8/quickstyle/simple1" qsCatId="simple" csTypeId="urn:microsoft.com/office/officeart/2005/8/colors/colorful5" csCatId="colorful" phldr="1"/>
      <dgm:spPr/>
    </dgm:pt>
    <dgm:pt modelId="{4047C8ED-9257-3644-940B-3FBD44446662}">
      <dgm:prSet phldrT="[Texto]"/>
      <dgm:spPr/>
      <dgm:t>
        <a:bodyPr/>
        <a:lstStyle/>
        <a:p>
          <a:r>
            <a:rPr lang="es-MX" dirty="0"/>
            <a:t>Disponibilidad de alimentos </a:t>
          </a:r>
        </a:p>
      </dgm:t>
    </dgm:pt>
    <dgm:pt modelId="{71E39FF8-F9FC-0449-8A9F-684044B1DBBC}" type="parTrans" cxnId="{C3111DE4-A986-D042-B932-D85A067083DF}">
      <dgm:prSet/>
      <dgm:spPr/>
      <dgm:t>
        <a:bodyPr/>
        <a:lstStyle/>
        <a:p>
          <a:endParaRPr lang="es-MX"/>
        </a:p>
      </dgm:t>
    </dgm:pt>
    <dgm:pt modelId="{38B62A1A-E30F-5A4B-876F-6A67BD5DF046}" type="sibTrans" cxnId="{C3111DE4-A986-D042-B932-D85A067083DF}">
      <dgm:prSet/>
      <dgm:spPr/>
      <dgm:t>
        <a:bodyPr/>
        <a:lstStyle/>
        <a:p>
          <a:endParaRPr lang="es-MX"/>
        </a:p>
      </dgm:t>
    </dgm:pt>
    <dgm:pt modelId="{EA6A3F62-82A1-704E-9907-58255EE74DB3}">
      <dgm:prSet phldrT="[Texto]"/>
      <dgm:spPr/>
      <dgm:t>
        <a:bodyPr/>
        <a:lstStyle/>
        <a:p>
          <a:r>
            <a:rPr lang="es-MX" dirty="0"/>
            <a:t>Acceso a los alimentos </a:t>
          </a:r>
        </a:p>
      </dgm:t>
    </dgm:pt>
    <dgm:pt modelId="{B016A930-6B36-0E46-B01F-5AD9BAA179FC}" type="parTrans" cxnId="{484B0451-3B4E-7E44-9CF6-199B95F52A59}">
      <dgm:prSet/>
      <dgm:spPr/>
      <dgm:t>
        <a:bodyPr/>
        <a:lstStyle/>
        <a:p>
          <a:endParaRPr lang="es-MX"/>
        </a:p>
      </dgm:t>
    </dgm:pt>
    <dgm:pt modelId="{E2843CEB-18F4-1247-81A1-BF5F7416650C}" type="sibTrans" cxnId="{484B0451-3B4E-7E44-9CF6-199B95F52A59}">
      <dgm:prSet/>
      <dgm:spPr/>
      <dgm:t>
        <a:bodyPr/>
        <a:lstStyle/>
        <a:p>
          <a:endParaRPr lang="es-MX"/>
        </a:p>
      </dgm:t>
    </dgm:pt>
    <dgm:pt modelId="{0CF6C927-7174-3F40-80E3-CD6897122400}">
      <dgm:prSet phldrT="[Texto]"/>
      <dgm:spPr/>
      <dgm:t>
        <a:bodyPr/>
        <a:lstStyle/>
        <a:p>
          <a:r>
            <a:rPr lang="es-MX" dirty="0"/>
            <a:t>Consumo de los alimentos</a:t>
          </a:r>
        </a:p>
      </dgm:t>
    </dgm:pt>
    <dgm:pt modelId="{E851F7ED-204D-A54D-BFC8-55D920DBDF25}" type="parTrans" cxnId="{37CA6B72-2A44-1740-8B24-F91D4BB55C14}">
      <dgm:prSet/>
      <dgm:spPr/>
      <dgm:t>
        <a:bodyPr/>
        <a:lstStyle/>
        <a:p>
          <a:endParaRPr lang="es-MX"/>
        </a:p>
      </dgm:t>
    </dgm:pt>
    <dgm:pt modelId="{FD7CE853-4A87-6146-8BFA-A4B258836816}" type="sibTrans" cxnId="{37CA6B72-2A44-1740-8B24-F91D4BB55C14}">
      <dgm:prSet/>
      <dgm:spPr/>
      <dgm:t>
        <a:bodyPr/>
        <a:lstStyle/>
        <a:p>
          <a:endParaRPr lang="es-MX"/>
        </a:p>
      </dgm:t>
    </dgm:pt>
    <dgm:pt modelId="{B83AAEB9-2F68-7A4A-8690-4D9FDA4FDBC2}">
      <dgm:prSet custT="1"/>
      <dgm:spPr/>
      <dgm:t>
        <a:bodyPr/>
        <a:lstStyle/>
        <a:p>
          <a:r>
            <a:rPr lang="es-MX" sz="1800" dirty="0"/>
            <a:t>Aprovechamiento biológico de los alimentos</a:t>
          </a:r>
        </a:p>
      </dgm:t>
    </dgm:pt>
    <dgm:pt modelId="{D4018090-CB54-1147-BAE2-FCD314BEC296}" type="parTrans" cxnId="{D6F73971-1773-FC49-8F7E-C215FA071B61}">
      <dgm:prSet/>
      <dgm:spPr/>
      <dgm:t>
        <a:bodyPr/>
        <a:lstStyle/>
        <a:p>
          <a:endParaRPr lang="es-MX"/>
        </a:p>
      </dgm:t>
    </dgm:pt>
    <dgm:pt modelId="{7DFBB8E1-610B-7A49-943E-FF1A70745A32}" type="sibTrans" cxnId="{D6F73971-1773-FC49-8F7E-C215FA071B61}">
      <dgm:prSet/>
      <dgm:spPr/>
      <dgm:t>
        <a:bodyPr/>
        <a:lstStyle/>
        <a:p>
          <a:endParaRPr lang="es-MX"/>
        </a:p>
      </dgm:t>
    </dgm:pt>
    <dgm:pt modelId="{760C0E70-F54E-A34B-AC7C-478098AF1F2E}" type="pres">
      <dgm:prSet presAssocID="{4D44B111-1208-D343-98D7-D31E2BD6E3D0}" presName="Name0" presStyleCnt="0">
        <dgm:presLayoutVars>
          <dgm:dir/>
          <dgm:resizeHandles val="exact"/>
        </dgm:presLayoutVars>
      </dgm:prSet>
      <dgm:spPr/>
    </dgm:pt>
    <dgm:pt modelId="{8BDA2111-7599-0940-BE42-D8E915E50D5A}" type="pres">
      <dgm:prSet presAssocID="{4D44B111-1208-D343-98D7-D31E2BD6E3D0}" presName="fgShape" presStyleLbl="fgShp" presStyleIdx="0" presStyleCnt="1"/>
      <dgm:spPr/>
    </dgm:pt>
    <dgm:pt modelId="{FE3011CD-7730-BE4B-8CA5-22A4E2C9D669}" type="pres">
      <dgm:prSet presAssocID="{4D44B111-1208-D343-98D7-D31E2BD6E3D0}" presName="linComp" presStyleCnt="0"/>
      <dgm:spPr/>
    </dgm:pt>
    <dgm:pt modelId="{D58611D7-8EDC-6041-B210-C0B2D19C4FB4}" type="pres">
      <dgm:prSet presAssocID="{4047C8ED-9257-3644-940B-3FBD44446662}" presName="compNode" presStyleCnt="0"/>
      <dgm:spPr/>
    </dgm:pt>
    <dgm:pt modelId="{5CF25F34-52BC-5A4E-AE21-78FA56E2FB93}" type="pres">
      <dgm:prSet presAssocID="{4047C8ED-9257-3644-940B-3FBD44446662}" presName="bkgdShape" presStyleLbl="node1" presStyleIdx="0" presStyleCnt="4"/>
      <dgm:spPr/>
      <dgm:t>
        <a:bodyPr/>
        <a:lstStyle/>
        <a:p>
          <a:endParaRPr lang="es-GT"/>
        </a:p>
      </dgm:t>
    </dgm:pt>
    <dgm:pt modelId="{BF2A4A6B-F3FA-D749-B4EA-F8997BE320C1}" type="pres">
      <dgm:prSet presAssocID="{4047C8ED-9257-3644-940B-3FBD4444666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1EC8278-89C4-DF43-8B85-4898486903E3}" type="pres">
      <dgm:prSet presAssocID="{4047C8ED-9257-3644-940B-3FBD44446662}" presName="invisiNode" presStyleLbl="node1" presStyleIdx="0" presStyleCnt="4"/>
      <dgm:spPr/>
    </dgm:pt>
    <dgm:pt modelId="{48782F2E-EF07-4647-BBF8-E185B8395643}" type="pres">
      <dgm:prSet presAssocID="{4047C8ED-9257-3644-940B-3FBD44446662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538CA23-D4D9-6C47-8C09-F1065EB70213}" type="pres">
      <dgm:prSet presAssocID="{38B62A1A-E30F-5A4B-876F-6A67BD5DF046}" presName="sibTrans" presStyleLbl="sibTrans2D1" presStyleIdx="0" presStyleCnt="0"/>
      <dgm:spPr/>
      <dgm:t>
        <a:bodyPr/>
        <a:lstStyle/>
        <a:p>
          <a:endParaRPr lang="es-GT"/>
        </a:p>
      </dgm:t>
    </dgm:pt>
    <dgm:pt modelId="{8E94C108-E3D5-9F47-85C8-178B58799A65}" type="pres">
      <dgm:prSet presAssocID="{EA6A3F62-82A1-704E-9907-58255EE74DB3}" presName="compNode" presStyleCnt="0"/>
      <dgm:spPr/>
    </dgm:pt>
    <dgm:pt modelId="{CE5285AF-009D-2E48-AEDC-4CBE28E16FAF}" type="pres">
      <dgm:prSet presAssocID="{EA6A3F62-82A1-704E-9907-58255EE74DB3}" presName="bkgdShape" presStyleLbl="node1" presStyleIdx="1" presStyleCnt="4"/>
      <dgm:spPr/>
      <dgm:t>
        <a:bodyPr/>
        <a:lstStyle/>
        <a:p>
          <a:endParaRPr lang="es-GT"/>
        </a:p>
      </dgm:t>
    </dgm:pt>
    <dgm:pt modelId="{0D34AE32-FC70-7C4C-9DB3-913F62AF20D3}" type="pres">
      <dgm:prSet presAssocID="{EA6A3F62-82A1-704E-9907-58255EE74DB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ADFC12D-790F-9A48-BE00-A4E99211EAD7}" type="pres">
      <dgm:prSet presAssocID="{EA6A3F62-82A1-704E-9907-58255EE74DB3}" presName="invisiNode" presStyleLbl="node1" presStyleIdx="1" presStyleCnt="4"/>
      <dgm:spPr/>
    </dgm:pt>
    <dgm:pt modelId="{54AFAB97-EECA-C64B-B4A7-93645600C15B}" type="pres">
      <dgm:prSet presAssocID="{EA6A3F62-82A1-704E-9907-58255EE74DB3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EA5697C-FB5B-6D4B-A882-09F781B61696}" type="pres">
      <dgm:prSet presAssocID="{E2843CEB-18F4-1247-81A1-BF5F7416650C}" presName="sibTrans" presStyleLbl="sibTrans2D1" presStyleIdx="0" presStyleCnt="0"/>
      <dgm:spPr/>
      <dgm:t>
        <a:bodyPr/>
        <a:lstStyle/>
        <a:p>
          <a:endParaRPr lang="es-GT"/>
        </a:p>
      </dgm:t>
    </dgm:pt>
    <dgm:pt modelId="{FB6F80B7-1631-A34A-BD9C-393F39E83796}" type="pres">
      <dgm:prSet presAssocID="{0CF6C927-7174-3F40-80E3-CD6897122400}" presName="compNode" presStyleCnt="0"/>
      <dgm:spPr/>
    </dgm:pt>
    <dgm:pt modelId="{5870837C-9536-0641-B773-285541697378}" type="pres">
      <dgm:prSet presAssocID="{0CF6C927-7174-3F40-80E3-CD6897122400}" presName="bkgdShape" presStyleLbl="node1" presStyleIdx="2" presStyleCnt="4"/>
      <dgm:spPr/>
      <dgm:t>
        <a:bodyPr/>
        <a:lstStyle/>
        <a:p>
          <a:endParaRPr lang="es-GT"/>
        </a:p>
      </dgm:t>
    </dgm:pt>
    <dgm:pt modelId="{10CDF99B-90D0-EF45-8A43-0DD2E111276F}" type="pres">
      <dgm:prSet presAssocID="{0CF6C927-7174-3F40-80E3-CD689712240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1FAC228-63A0-044B-AF37-C6646A09A6B0}" type="pres">
      <dgm:prSet presAssocID="{0CF6C927-7174-3F40-80E3-CD6897122400}" presName="invisiNode" presStyleLbl="node1" presStyleIdx="2" presStyleCnt="4"/>
      <dgm:spPr/>
    </dgm:pt>
    <dgm:pt modelId="{9B12F77D-3EC9-E74A-92F0-50614FE9ACB4}" type="pres">
      <dgm:prSet presAssocID="{0CF6C927-7174-3F40-80E3-CD6897122400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90C30581-D572-444E-99B7-CA724EE311C4}" type="pres">
      <dgm:prSet presAssocID="{FD7CE853-4A87-6146-8BFA-A4B258836816}" presName="sibTrans" presStyleLbl="sibTrans2D1" presStyleIdx="0" presStyleCnt="0"/>
      <dgm:spPr/>
      <dgm:t>
        <a:bodyPr/>
        <a:lstStyle/>
        <a:p>
          <a:endParaRPr lang="es-GT"/>
        </a:p>
      </dgm:t>
    </dgm:pt>
    <dgm:pt modelId="{41F193ED-6271-294C-BA02-3AE3518821B2}" type="pres">
      <dgm:prSet presAssocID="{B83AAEB9-2F68-7A4A-8690-4D9FDA4FDBC2}" presName="compNode" presStyleCnt="0"/>
      <dgm:spPr/>
    </dgm:pt>
    <dgm:pt modelId="{D8D6812F-F882-724C-BAE2-C5E3E087C334}" type="pres">
      <dgm:prSet presAssocID="{B83AAEB9-2F68-7A4A-8690-4D9FDA4FDBC2}" presName="bkgdShape" presStyleLbl="node1" presStyleIdx="3" presStyleCnt="4"/>
      <dgm:spPr/>
      <dgm:t>
        <a:bodyPr/>
        <a:lstStyle/>
        <a:p>
          <a:endParaRPr lang="es-GT"/>
        </a:p>
      </dgm:t>
    </dgm:pt>
    <dgm:pt modelId="{21E7F1B9-C5DB-AD4A-81FF-0362CAEC595F}" type="pres">
      <dgm:prSet presAssocID="{B83AAEB9-2F68-7A4A-8690-4D9FDA4FDBC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5772ED8-337A-D745-8B51-3B1E9CC30DD1}" type="pres">
      <dgm:prSet presAssocID="{B83AAEB9-2F68-7A4A-8690-4D9FDA4FDBC2}" presName="invisiNode" presStyleLbl="node1" presStyleIdx="3" presStyleCnt="4"/>
      <dgm:spPr/>
    </dgm:pt>
    <dgm:pt modelId="{E46EB7B7-2241-A54D-A31D-D75C1DB97B45}" type="pres">
      <dgm:prSet presAssocID="{B83AAEB9-2F68-7A4A-8690-4D9FDA4FDBC2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37CA6B72-2A44-1740-8B24-F91D4BB55C14}" srcId="{4D44B111-1208-D343-98D7-D31E2BD6E3D0}" destId="{0CF6C927-7174-3F40-80E3-CD6897122400}" srcOrd="2" destOrd="0" parTransId="{E851F7ED-204D-A54D-BFC8-55D920DBDF25}" sibTransId="{FD7CE853-4A87-6146-8BFA-A4B258836816}"/>
    <dgm:cxn modelId="{F809BAA3-3345-400E-9C35-0DEBBFCF1927}" type="presOf" srcId="{B83AAEB9-2F68-7A4A-8690-4D9FDA4FDBC2}" destId="{21E7F1B9-C5DB-AD4A-81FF-0362CAEC595F}" srcOrd="1" destOrd="0" presId="urn:microsoft.com/office/officeart/2005/8/layout/hList7#1"/>
    <dgm:cxn modelId="{9F18A9AF-13E2-45DC-9370-97C460013561}" type="presOf" srcId="{EA6A3F62-82A1-704E-9907-58255EE74DB3}" destId="{CE5285AF-009D-2E48-AEDC-4CBE28E16FAF}" srcOrd="0" destOrd="0" presId="urn:microsoft.com/office/officeart/2005/8/layout/hList7#1"/>
    <dgm:cxn modelId="{C3111DE4-A986-D042-B932-D85A067083DF}" srcId="{4D44B111-1208-D343-98D7-D31E2BD6E3D0}" destId="{4047C8ED-9257-3644-940B-3FBD44446662}" srcOrd="0" destOrd="0" parTransId="{71E39FF8-F9FC-0449-8A9F-684044B1DBBC}" sibTransId="{38B62A1A-E30F-5A4B-876F-6A67BD5DF046}"/>
    <dgm:cxn modelId="{974CC766-DB0C-4FFB-A0F2-018FB9ACC7D5}" type="presOf" srcId="{B83AAEB9-2F68-7A4A-8690-4D9FDA4FDBC2}" destId="{D8D6812F-F882-724C-BAE2-C5E3E087C334}" srcOrd="0" destOrd="0" presId="urn:microsoft.com/office/officeart/2005/8/layout/hList7#1"/>
    <dgm:cxn modelId="{5CBA771E-0167-42E9-AE8F-58A480116518}" type="presOf" srcId="{4047C8ED-9257-3644-940B-3FBD44446662}" destId="{5CF25F34-52BC-5A4E-AE21-78FA56E2FB93}" srcOrd="0" destOrd="0" presId="urn:microsoft.com/office/officeart/2005/8/layout/hList7#1"/>
    <dgm:cxn modelId="{4AAD5CAB-42FA-440D-BE80-8F0738DFC4D7}" type="presOf" srcId="{0CF6C927-7174-3F40-80E3-CD6897122400}" destId="{5870837C-9536-0641-B773-285541697378}" srcOrd="0" destOrd="0" presId="urn:microsoft.com/office/officeart/2005/8/layout/hList7#1"/>
    <dgm:cxn modelId="{3EFBC3BD-452A-4500-8F5E-0BA68599CBCB}" type="presOf" srcId="{EA6A3F62-82A1-704E-9907-58255EE74DB3}" destId="{0D34AE32-FC70-7C4C-9DB3-913F62AF20D3}" srcOrd="1" destOrd="0" presId="urn:microsoft.com/office/officeart/2005/8/layout/hList7#1"/>
    <dgm:cxn modelId="{D6F73971-1773-FC49-8F7E-C215FA071B61}" srcId="{4D44B111-1208-D343-98D7-D31E2BD6E3D0}" destId="{B83AAEB9-2F68-7A4A-8690-4D9FDA4FDBC2}" srcOrd="3" destOrd="0" parTransId="{D4018090-CB54-1147-BAE2-FCD314BEC296}" sibTransId="{7DFBB8E1-610B-7A49-943E-FF1A70745A32}"/>
    <dgm:cxn modelId="{08E664FE-3A06-4F4B-9F19-B5953E3BA930}" type="presOf" srcId="{E2843CEB-18F4-1247-81A1-BF5F7416650C}" destId="{5EA5697C-FB5B-6D4B-A882-09F781B61696}" srcOrd="0" destOrd="0" presId="urn:microsoft.com/office/officeart/2005/8/layout/hList7#1"/>
    <dgm:cxn modelId="{6DB66706-9626-41F0-B827-B350F25949C9}" type="presOf" srcId="{FD7CE853-4A87-6146-8BFA-A4B258836816}" destId="{90C30581-D572-444E-99B7-CA724EE311C4}" srcOrd="0" destOrd="0" presId="urn:microsoft.com/office/officeart/2005/8/layout/hList7#1"/>
    <dgm:cxn modelId="{BDA79A7E-D349-4512-ACE1-74639099511B}" type="presOf" srcId="{38B62A1A-E30F-5A4B-876F-6A67BD5DF046}" destId="{5538CA23-D4D9-6C47-8C09-F1065EB70213}" srcOrd="0" destOrd="0" presId="urn:microsoft.com/office/officeart/2005/8/layout/hList7#1"/>
    <dgm:cxn modelId="{872B2582-8D98-440D-997A-EDA2D6C55769}" type="presOf" srcId="{4D44B111-1208-D343-98D7-D31E2BD6E3D0}" destId="{760C0E70-F54E-A34B-AC7C-478098AF1F2E}" srcOrd="0" destOrd="0" presId="urn:microsoft.com/office/officeart/2005/8/layout/hList7#1"/>
    <dgm:cxn modelId="{F3932F05-DA76-4624-91E1-933A5025EFB8}" type="presOf" srcId="{4047C8ED-9257-3644-940B-3FBD44446662}" destId="{BF2A4A6B-F3FA-D749-B4EA-F8997BE320C1}" srcOrd="1" destOrd="0" presId="urn:microsoft.com/office/officeart/2005/8/layout/hList7#1"/>
    <dgm:cxn modelId="{0881B0D9-69CE-4802-A070-8A385CB21B4E}" type="presOf" srcId="{0CF6C927-7174-3F40-80E3-CD6897122400}" destId="{10CDF99B-90D0-EF45-8A43-0DD2E111276F}" srcOrd="1" destOrd="0" presId="urn:microsoft.com/office/officeart/2005/8/layout/hList7#1"/>
    <dgm:cxn modelId="{484B0451-3B4E-7E44-9CF6-199B95F52A59}" srcId="{4D44B111-1208-D343-98D7-D31E2BD6E3D0}" destId="{EA6A3F62-82A1-704E-9907-58255EE74DB3}" srcOrd="1" destOrd="0" parTransId="{B016A930-6B36-0E46-B01F-5AD9BAA179FC}" sibTransId="{E2843CEB-18F4-1247-81A1-BF5F7416650C}"/>
    <dgm:cxn modelId="{B66203C8-C4B9-434F-8EE8-3D467F7CB9EE}" type="presParOf" srcId="{760C0E70-F54E-A34B-AC7C-478098AF1F2E}" destId="{8BDA2111-7599-0940-BE42-D8E915E50D5A}" srcOrd="0" destOrd="0" presId="urn:microsoft.com/office/officeart/2005/8/layout/hList7#1"/>
    <dgm:cxn modelId="{F5F647EE-75B2-4A6B-9965-10FD52206111}" type="presParOf" srcId="{760C0E70-F54E-A34B-AC7C-478098AF1F2E}" destId="{FE3011CD-7730-BE4B-8CA5-22A4E2C9D669}" srcOrd="1" destOrd="0" presId="urn:microsoft.com/office/officeart/2005/8/layout/hList7#1"/>
    <dgm:cxn modelId="{2748B027-3357-4F77-BA2D-043F1FB9846C}" type="presParOf" srcId="{FE3011CD-7730-BE4B-8CA5-22A4E2C9D669}" destId="{D58611D7-8EDC-6041-B210-C0B2D19C4FB4}" srcOrd="0" destOrd="0" presId="urn:microsoft.com/office/officeart/2005/8/layout/hList7#1"/>
    <dgm:cxn modelId="{4D124437-4771-410B-82DA-1EA13F3FFE14}" type="presParOf" srcId="{D58611D7-8EDC-6041-B210-C0B2D19C4FB4}" destId="{5CF25F34-52BC-5A4E-AE21-78FA56E2FB93}" srcOrd="0" destOrd="0" presId="urn:microsoft.com/office/officeart/2005/8/layout/hList7#1"/>
    <dgm:cxn modelId="{356C2E1F-5B25-4019-87F8-EC6789855778}" type="presParOf" srcId="{D58611D7-8EDC-6041-B210-C0B2D19C4FB4}" destId="{BF2A4A6B-F3FA-D749-B4EA-F8997BE320C1}" srcOrd="1" destOrd="0" presId="urn:microsoft.com/office/officeart/2005/8/layout/hList7#1"/>
    <dgm:cxn modelId="{3B2986E7-9625-4BCC-866D-393D47C350D0}" type="presParOf" srcId="{D58611D7-8EDC-6041-B210-C0B2D19C4FB4}" destId="{61EC8278-89C4-DF43-8B85-4898486903E3}" srcOrd="2" destOrd="0" presId="urn:microsoft.com/office/officeart/2005/8/layout/hList7#1"/>
    <dgm:cxn modelId="{70290214-7682-4F2E-ADD9-303BFFF4254A}" type="presParOf" srcId="{D58611D7-8EDC-6041-B210-C0B2D19C4FB4}" destId="{48782F2E-EF07-4647-BBF8-E185B8395643}" srcOrd="3" destOrd="0" presId="urn:microsoft.com/office/officeart/2005/8/layout/hList7#1"/>
    <dgm:cxn modelId="{AEEFFDBD-99BD-4814-B732-DBDF31948D0F}" type="presParOf" srcId="{FE3011CD-7730-BE4B-8CA5-22A4E2C9D669}" destId="{5538CA23-D4D9-6C47-8C09-F1065EB70213}" srcOrd="1" destOrd="0" presId="urn:microsoft.com/office/officeart/2005/8/layout/hList7#1"/>
    <dgm:cxn modelId="{37356536-2970-459D-8677-BBD9A1FD142A}" type="presParOf" srcId="{FE3011CD-7730-BE4B-8CA5-22A4E2C9D669}" destId="{8E94C108-E3D5-9F47-85C8-178B58799A65}" srcOrd="2" destOrd="0" presId="urn:microsoft.com/office/officeart/2005/8/layout/hList7#1"/>
    <dgm:cxn modelId="{A0560EAD-B423-4F8E-BC6D-27891B82E409}" type="presParOf" srcId="{8E94C108-E3D5-9F47-85C8-178B58799A65}" destId="{CE5285AF-009D-2E48-AEDC-4CBE28E16FAF}" srcOrd="0" destOrd="0" presId="urn:microsoft.com/office/officeart/2005/8/layout/hList7#1"/>
    <dgm:cxn modelId="{A6C68FCE-2493-46E5-8A98-701E3BF39CF4}" type="presParOf" srcId="{8E94C108-E3D5-9F47-85C8-178B58799A65}" destId="{0D34AE32-FC70-7C4C-9DB3-913F62AF20D3}" srcOrd="1" destOrd="0" presId="urn:microsoft.com/office/officeart/2005/8/layout/hList7#1"/>
    <dgm:cxn modelId="{615096FA-393F-4292-9882-207BB3F5FED1}" type="presParOf" srcId="{8E94C108-E3D5-9F47-85C8-178B58799A65}" destId="{1ADFC12D-790F-9A48-BE00-A4E99211EAD7}" srcOrd="2" destOrd="0" presId="urn:microsoft.com/office/officeart/2005/8/layout/hList7#1"/>
    <dgm:cxn modelId="{24172F94-5E76-4924-AEF2-171E5E077CE7}" type="presParOf" srcId="{8E94C108-E3D5-9F47-85C8-178B58799A65}" destId="{54AFAB97-EECA-C64B-B4A7-93645600C15B}" srcOrd="3" destOrd="0" presId="urn:microsoft.com/office/officeart/2005/8/layout/hList7#1"/>
    <dgm:cxn modelId="{A9D12E23-D714-472D-A770-34FA4746BE76}" type="presParOf" srcId="{FE3011CD-7730-BE4B-8CA5-22A4E2C9D669}" destId="{5EA5697C-FB5B-6D4B-A882-09F781B61696}" srcOrd="3" destOrd="0" presId="urn:microsoft.com/office/officeart/2005/8/layout/hList7#1"/>
    <dgm:cxn modelId="{ED92FF22-BC8D-4BFF-99FD-414048B75475}" type="presParOf" srcId="{FE3011CD-7730-BE4B-8CA5-22A4E2C9D669}" destId="{FB6F80B7-1631-A34A-BD9C-393F39E83796}" srcOrd="4" destOrd="0" presId="urn:microsoft.com/office/officeart/2005/8/layout/hList7#1"/>
    <dgm:cxn modelId="{6DE49DC7-95CC-4606-A0D6-CFC9DDB716A6}" type="presParOf" srcId="{FB6F80B7-1631-A34A-BD9C-393F39E83796}" destId="{5870837C-9536-0641-B773-285541697378}" srcOrd="0" destOrd="0" presId="urn:microsoft.com/office/officeart/2005/8/layout/hList7#1"/>
    <dgm:cxn modelId="{1454B7F5-D78C-4823-9A82-6ACDD4550E85}" type="presParOf" srcId="{FB6F80B7-1631-A34A-BD9C-393F39E83796}" destId="{10CDF99B-90D0-EF45-8A43-0DD2E111276F}" srcOrd="1" destOrd="0" presId="urn:microsoft.com/office/officeart/2005/8/layout/hList7#1"/>
    <dgm:cxn modelId="{BDBF4ADD-9522-4334-AE05-08F8522574FD}" type="presParOf" srcId="{FB6F80B7-1631-A34A-BD9C-393F39E83796}" destId="{91FAC228-63A0-044B-AF37-C6646A09A6B0}" srcOrd="2" destOrd="0" presId="urn:microsoft.com/office/officeart/2005/8/layout/hList7#1"/>
    <dgm:cxn modelId="{0F64BB1E-A6AE-4016-9E9D-D6BD8BF5B8DE}" type="presParOf" srcId="{FB6F80B7-1631-A34A-BD9C-393F39E83796}" destId="{9B12F77D-3EC9-E74A-92F0-50614FE9ACB4}" srcOrd="3" destOrd="0" presId="urn:microsoft.com/office/officeart/2005/8/layout/hList7#1"/>
    <dgm:cxn modelId="{7C6B7CD1-DBFA-4AA5-B153-DA0F773429E8}" type="presParOf" srcId="{FE3011CD-7730-BE4B-8CA5-22A4E2C9D669}" destId="{90C30581-D572-444E-99B7-CA724EE311C4}" srcOrd="5" destOrd="0" presId="urn:microsoft.com/office/officeart/2005/8/layout/hList7#1"/>
    <dgm:cxn modelId="{2777B663-2C0E-41C8-A17C-1F8E59522300}" type="presParOf" srcId="{FE3011CD-7730-BE4B-8CA5-22A4E2C9D669}" destId="{41F193ED-6271-294C-BA02-3AE3518821B2}" srcOrd="6" destOrd="0" presId="urn:microsoft.com/office/officeart/2005/8/layout/hList7#1"/>
    <dgm:cxn modelId="{3F40BD85-C240-4124-B2D7-95464E9D3137}" type="presParOf" srcId="{41F193ED-6271-294C-BA02-3AE3518821B2}" destId="{D8D6812F-F882-724C-BAE2-C5E3E087C334}" srcOrd="0" destOrd="0" presId="urn:microsoft.com/office/officeart/2005/8/layout/hList7#1"/>
    <dgm:cxn modelId="{1BAFE971-4850-4417-B365-C668FEAC4750}" type="presParOf" srcId="{41F193ED-6271-294C-BA02-3AE3518821B2}" destId="{21E7F1B9-C5DB-AD4A-81FF-0362CAEC595F}" srcOrd="1" destOrd="0" presId="urn:microsoft.com/office/officeart/2005/8/layout/hList7#1"/>
    <dgm:cxn modelId="{E6A5785A-4A08-45B7-B1C9-5A6F3729F047}" type="presParOf" srcId="{41F193ED-6271-294C-BA02-3AE3518821B2}" destId="{F5772ED8-337A-D745-8B51-3B1E9CC30DD1}" srcOrd="2" destOrd="0" presId="urn:microsoft.com/office/officeart/2005/8/layout/hList7#1"/>
    <dgm:cxn modelId="{EE345A3D-5EF7-4C98-8540-3918EC794F24}" type="presParOf" srcId="{41F193ED-6271-294C-BA02-3AE3518821B2}" destId="{E46EB7B7-2241-A54D-A31D-D75C1DB97B4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A10E3-E69B-44EA-A5D9-B70AD3A1F4F2}" type="doc">
      <dgm:prSet loTypeId="urn:microsoft.com/office/officeart/2005/8/layout/b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GT"/>
        </a:p>
      </dgm:t>
    </dgm:pt>
    <dgm:pt modelId="{91CBC5CD-1F8A-4C4D-A2F9-8CBEE9E78760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1998, Huracán Mitch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C48CC3C3-51FD-4F5B-8E4A-A297BCD33F71}" type="parTrans" cxnId="{6F1FDEB8-1387-40D1-A28D-BAE0DCA5616C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5E3CCAAB-FB55-4DD0-86EB-48B7CE5FB5F7}" type="sibTrans" cxnId="{6F1FDEB8-1387-40D1-A28D-BAE0DCA5616C}">
      <dgm:prSet/>
      <dgm:spPr/>
      <dgm:t>
        <a:bodyPr/>
        <a:lstStyle/>
        <a:p>
          <a:endParaRPr lang="es-GT" b="1" i="0" dirty="0">
            <a:solidFill>
              <a:schemeClr val="tx1"/>
            </a:solidFill>
            <a:latin typeface="Myriad Pro" charset="0"/>
            <a:ea typeface="Myriad Pro" charset="0"/>
            <a:cs typeface="Myriad Pro" charset="0"/>
          </a:endParaRPr>
        </a:p>
      </dgm:t>
    </dgm:pt>
    <dgm:pt modelId="{18F42741-CC55-46F8-B0B1-6537B192B31B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2005, Tormenta Stan 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4267606F-F437-48C3-86B1-196801DB4F78}" type="parTrans" cxnId="{118A5EB0-0B33-49DF-839A-0663CAE1040D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BBE4B78C-C55C-42E2-9ADA-AF43FB720296}" type="sibTrans" cxnId="{118A5EB0-0B33-49DF-839A-0663CAE1040D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0DD5CBDD-EFF0-411D-AEF8-7208D44DDF5D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2008, Depresión Tropical 16-E   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49D11B74-985E-4FC0-9B2B-BC05887D0F8F}" type="parTrans" cxnId="{FC47580F-6B9A-47E9-9114-862170739E1A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65039F90-2440-4F7B-AA93-8B4E6FA203AA}" type="sibTrans" cxnId="{FC47580F-6B9A-47E9-9114-862170739E1A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62B83820-19B8-4D23-804A-6E9289D8DE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2012, sequía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2E06D195-1038-4F4B-83FA-0B97CDAE1534}" type="parTrans" cxnId="{C37A1483-DDA0-49FF-BCB7-91D4BB261BE2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A39E6FF0-8D50-4A43-B998-386ECB8C6211}" type="sibTrans" cxnId="{C37A1483-DDA0-49FF-BCB7-91D4BB261BE2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83D5316D-A3BA-46A8-A043-CEE3DD1AC2F7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2011, Depresión Tropical 12-E 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5EE81D09-7A80-4C56-8964-F510DF95ADC5}" type="parTrans" cxnId="{2653BB9D-501C-4CD9-BB41-BA32492F733A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2AAFA999-1867-42A9-BCAA-94BB94091C25}" type="sibTrans" cxnId="{2653BB9D-501C-4CD9-BB41-BA32492F733A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73930B5A-0212-42A0-869F-651CCD78A4AE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2010, Agatha, Mathew, Pacaya,         </a:t>
          </a:r>
          <a:r>
            <a:rPr lang="es-MX" sz="1500" b="1" i="0" dirty="0" smtClean="0">
              <a:latin typeface="Myriad Pro" charset="0"/>
              <a:ea typeface="Myriad Pro" charset="0"/>
              <a:cs typeface="Myriad Pro" charset="0"/>
            </a:rPr>
            <a:t> DT </a:t>
          </a:r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11-E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622E9C86-2B2D-404E-8D73-FA5EF0437EF2}" type="parTrans" cxnId="{30A1BB60-1ED6-405C-9D26-32DEA21706C0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91539390-0EDE-4BE9-BBFB-E7F45B265E41}" type="sibTrans" cxnId="{30A1BB60-1ED6-405C-9D26-32DEA21706C0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C66B70DF-2A7D-4975-99F8-2B5A61A3AD6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2009, sequía  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E2CE8EE1-E391-4206-8C43-D11FC90E2A42}" type="parTrans" cxnId="{A9924E45-46C0-4BC9-B210-67F3CC33D8BB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47D7A92E-3DE1-46B6-9F79-C65993238F3F}" type="sibTrans" cxnId="{A9924E45-46C0-4BC9-B210-67F3CC33D8BB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893F5608-3137-4FB9-A149-192B5F6BA56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2013, sequía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CE71A166-67B1-40F4-9C03-AD1ED13283B8}" type="parTrans" cxnId="{3C3F46A6-3BC6-4F72-827E-5AC9E3195095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F69159CB-E800-4620-84A7-9D803C179B37}" type="sibTrans" cxnId="{3C3F46A6-3BC6-4F72-827E-5AC9E3195095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37193C45-E87A-4045-AEEA-A3BA4E324BD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2014, sequía    </a:t>
          </a:r>
          <a:r>
            <a:rPr lang="es-MX" sz="1400" b="1" i="0" dirty="0">
              <a:latin typeface="Myriad Pro" charset="0"/>
              <a:ea typeface="Myriad Pro" charset="0"/>
              <a:cs typeface="Myriad Pro" charset="0"/>
            </a:rPr>
            <a:t>(168 mil familias afectadas)</a:t>
          </a:r>
          <a:endParaRPr lang="es-GT" sz="12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95C2EDC6-A9EE-4577-87F6-667E18D35773}" type="parTrans" cxnId="{507FF8AA-925E-4512-875D-D7084C8729FA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3E18A3C8-BEAF-49F7-A1E0-317566543305}" type="sibTrans" cxnId="{507FF8AA-925E-4512-875D-D7084C8729FA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D3F0A1BB-A360-4C05-B179-FAEB55261ED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2001, sequía Prolongada</a:t>
          </a:r>
          <a:endParaRPr lang="es-GT" sz="15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9E185C0C-281E-4003-9EB5-C17C2FF13314}" type="parTrans" cxnId="{A136C85F-FFCE-48EA-90F1-4AB64C73B614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CA8687A8-8F10-4AB3-B115-6E8429AD759C}" type="sibTrans" cxnId="{A136C85F-FFCE-48EA-90F1-4AB64C73B614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7167D3AD-8BB9-4D75-B60D-734FBD8AB71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500" b="1" i="0" dirty="0">
              <a:latin typeface="Myriad Pro" charset="0"/>
              <a:ea typeface="Myriad Pro" charset="0"/>
              <a:cs typeface="Myriad Pro" charset="0"/>
            </a:rPr>
            <a:t>2015, sequía   </a:t>
          </a:r>
          <a:r>
            <a:rPr lang="es-MX" sz="1400" b="1" i="0" dirty="0">
              <a:latin typeface="Myriad Pro" charset="0"/>
              <a:ea typeface="Myriad Pro" charset="0"/>
              <a:cs typeface="Myriad Pro" charset="0"/>
            </a:rPr>
            <a:t>(175 mil familias afectadas)</a:t>
          </a:r>
          <a:endParaRPr lang="es-GT" sz="1400" b="1" i="0" dirty="0">
            <a:latin typeface="Myriad Pro" charset="0"/>
            <a:ea typeface="Myriad Pro" charset="0"/>
            <a:cs typeface="Myriad Pro" charset="0"/>
          </a:endParaRPr>
        </a:p>
      </dgm:t>
    </dgm:pt>
    <dgm:pt modelId="{3F682558-EC06-4998-994C-F159A7109A1A}" type="parTrans" cxnId="{A0B3746D-77A2-4812-869D-9898A8031AAD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3DCAAB00-9FBA-4642-A2FF-23AEFA4DD8DC}" type="sibTrans" cxnId="{A0B3746D-77A2-4812-869D-9898A8031AAD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95B72D18-2BC3-455F-BF82-96F449A197D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GT" sz="1500" b="1" i="0" dirty="0">
              <a:latin typeface="Myriad Pro" charset="0"/>
              <a:ea typeface="Myriad Pro" charset="0"/>
              <a:cs typeface="Myriad Pro" charset="0"/>
            </a:rPr>
            <a:t>2016, sequía     </a:t>
          </a:r>
          <a:r>
            <a:rPr lang="es-GT" sz="1400" b="1" i="0" dirty="0">
              <a:latin typeface="Myriad Pro" charset="0"/>
              <a:ea typeface="Myriad Pro" charset="0"/>
              <a:cs typeface="Myriad Pro" charset="0"/>
            </a:rPr>
            <a:t>(123 Mil familias afectadas)</a:t>
          </a:r>
        </a:p>
      </dgm:t>
    </dgm:pt>
    <dgm:pt modelId="{139649D2-398F-4A43-A35A-F18747652EA8}" type="parTrans" cxnId="{3D043809-E99B-42D2-9D9E-DC59C4FDF098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C19FDC57-FFC3-450E-949A-3A8E794B948F}" type="sibTrans" cxnId="{3D043809-E99B-42D2-9D9E-DC59C4FDF098}">
      <dgm:prSet/>
      <dgm:spPr/>
      <dgm:t>
        <a:bodyPr/>
        <a:lstStyle/>
        <a:p>
          <a:endParaRPr lang="es-GT" b="0" i="0" dirty="0">
            <a:latin typeface="Myriad Pro" charset="0"/>
            <a:ea typeface="Myriad Pro" charset="0"/>
            <a:cs typeface="Myriad Pro" charset="0"/>
          </a:endParaRPr>
        </a:p>
      </dgm:t>
    </dgm:pt>
    <dgm:pt modelId="{4F7EE279-49E9-4E7A-AB02-23E34284969C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GT" sz="1400" b="1" i="0" dirty="0">
              <a:latin typeface="Myriad Pro" charset="0"/>
              <a:ea typeface="Myriad Pro" charset="0"/>
              <a:cs typeface="Myriad Pro" charset="0"/>
            </a:rPr>
            <a:t>2017,  exceso de lluvia (86 mil familias afectadas</a:t>
          </a:r>
        </a:p>
      </dgm:t>
    </dgm:pt>
    <dgm:pt modelId="{8C13AC7B-96B7-4625-B5F2-4F7273F1080E}" type="parTrans" cxnId="{60EA2AA9-9CA0-48B4-9A47-F413348E6283}">
      <dgm:prSet/>
      <dgm:spPr/>
      <dgm:t>
        <a:bodyPr/>
        <a:lstStyle/>
        <a:p>
          <a:endParaRPr lang="es-GT"/>
        </a:p>
      </dgm:t>
    </dgm:pt>
    <dgm:pt modelId="{2AC8AAE6-7570-407F-8B37-5E2D961FD631}" type="sibTrans" cxnId="{60EA2AA9-9CA0-48B4-9A47-F413348E6283}">
      <dgm:prSet/>
      <dgm:spPr/>
      <dgm:t>
        <a:bodyPr/>
        <a:lstStyle/>
        <a:p>
          <a:endParaRPr lang="es-GT"/>
        </a:p>
      </dgm:t>
    </dgm:pt>
    <dgm:pt modelId="{F94D8898-9620-4B3A-886C-DD0B9C5FB9D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GT" sz="1400" b="1" i="0" dirty="0">
              <a:latin typeface="Myriad Pro" charset="0"/>
              <a:ea typeface="Myriad Pro" charset="0"/>
              <a:cs typeface="Myriad Pro" charset="0"/>
            </a:rPr>
            <a:t>2018, sequía (</a:t>
          </a:r>
          <a:r>
            <a:rPr lang="es-GT" sz="1400" b="1" i="0" dirty="0">
              <a:latin typeface="Myriad Pro" charset="0"/>
            </a:rPr>
            <a:t>291,705 familias </a:t>
          </a:r>
          <a:r>
            <a:rPr lang="es-GT" sz="1400" b="1" i="0" dirty="0">
              <a:latin typeface="Myriad Pro" charset="0"/>
              <a:ea typeface="Myriad Pro" charset="0"/>
              <a:cs typeface="Myriad Pro" charset="0"/>
            </a:rPr>
            <a:t> afectadas)</a:t>
          </a:r>
        </a:p>
      </dgm:t>
    </dgm:pt>
    <dgm:pt modelId="{B1C40873-F6FE-4647-8B68-B7A19AC6CA16}" type="parTrans" cxnId="{B1846FCD-F4EE-4643-8084-F743524A808E}">
      <dgm:prSet/>
      <dgm:spPr/>
      <dgm:t>
        <a:bodyPr/>
        <a:lstStyle/>
        <a:p>
          <a:endParaRPr lang="es-GT"/>
        </a:p>
      </dgm:t>
    </dgm:pt>
    <dgm:pt modelId="{123F16EE-0AF1-4B3A-A304-BB13FEBC5E3E}" type="sibTrans" cxnId="{B1846FCD-F4EE-4643-8084-F743524A808E}">
      <dgm:prSet/>
      <dgm:spPr/>
      <dgm:t>
        <a:bodyPr/>
        <a:lstStyle/>
        <a:p>
          <a:endParaRPr lang="es-GT"/>
        </a:p>
      </dgm:t>
    </dgm:pt>
    <dgm:pt modelId="{1B810E58-EDF6-4D63-82F2-14AA98A88C3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es-ES" sz="1600" b="1" dirty="0"/>
        </a:p>
        <a:p>
          <a:pPr>
            <a:lnSpc>
              <a:spcPct val="100000"/>
            </a:lnSpc>
          </a:pPr>
          <a:r>
            <a:rPr lang="es-ES" sz="1400" b="1" i="0" dirty="0">
              <a:latin typeface="Myriad Pro" charset="0"/>
              <a:ea typeface="Myriad Pro" charset="0"/>
              <a:cs typeface="Myriad Pro" charset="0"/>
            </a:rPr>
            <a:t>2019, sequía </a:t>
          </a:r>
          <a:r>
            <a:rPr lang="es-GT" sz="1400" b="1" i="0" dirty="0">
              <a:latin typeface="Myriad Pro" charset="0"/>
              <a:ea typeface="Myriad Pro" charset="0"/>
              <a:cs typeface="Myriad Pro" charset="0"/>
            </a:rPr>
            <a:t>(96,512 familias  afectadas)</a:t>
          </a:r>
        </a:p>
        <a:p>
          <a:pPr>
            <a:lnSpc>
              <a:spcPct val="90000"/>
            </a:lnSpc>
          </a:pPr>
          <a:r>
            <a:rPr lang="es-ES" sz="1800" b="1" dirty="0"/>
            <a:t> </a:t>
          </a:r>
          <a:endParaRPr lang="es-GT" sz="1800" b="1" dirty="0"/>
        </a:p>
      </dgm:t>
    </dgm:pt>
    <dgm:pt modelId="{9BDD82DB-4D36-4D4C-B8B3-3C47605F61CE}" type="parTrans" cxnId="{982C9E13-76EA-4A99-9321-65980FE3C164}">
      <dgm:prSet/>
      <dgm:spPr/>
      <dgm:t>
        <a:bodyPr/>
        <a:lstStyle/>
        <a:p>
          <a:endParaRPr lang="es-GT"/>
        </a:p>
      </dgm:t>
    </dgm:pt>
    <dgm:pt modelId="{70520D99-CD14-45FB-9DE8-3F29FCFD8C39}" type="sibTrans" cxnId="{982C9E13-76EA-4A99-9321-65980FE3C164}">
      <dgm:prSet/>
      <dgm:spPr/>
      <dgm:t>
        <a:bodyPr/>
        <a:lstStyle/>
        <a:p>
          <a:endParaRPr lang="es-GT"/>
        </a:p>
      </dgm:t>
    </dgm:pt>
    <dgm:pt modelId="{6B3791A3-2923-45F0-99A9-6102544FBAE1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500" b="1" dirty="0"/>
            <a:t>2020, depresiones tropicales ETA, IOTA, </a:t>
          </a:r>
          <a:r>
            <a:rPr lang="es-GT" sz="1500" b="1" dirty="0"/>
            <a:t>204,500 familias afectadas</a:t>
          </a:r>
        </a:p>
      </dgm:t>
    </dgm:pt>
    <dgm:pt modelId="{7CD91635-8C55-4C7B-BD55-3054F6EA9986}" type="parTrans" cxnId="{2430B5A3-8372-4036-B695-B2318E25ECC4}">
      <dgm:prSet/>
      <dgm:spPr/>
      <dgm:t>
        <a:bodyPr/>
        <a:lstStyle/>
        <a:p>
          <a:endParaRPr lang="es-GT"/>
        </a:p>
      </dgm:t>
    </dgm:pt>
    <dgm:pt modelId="{C11931E7-84BF-4CBA-BB7D-6BD55FE9AF36}" type="sibTrans" cxnId="{2430B5A3-8372-4036-B695-B2318E25ECC4}">
      <dgm:prSet/>
      <dgm:spPr/>
      <dgm:t>
        <a:bodyPr/>
        <a:lstStyle/>
        <a:p>
          <a:endParaRPr lang="es-GT"/>
        </a:p>
      </dgm:t>
    </dgm:pt>
    <dgm:pt modelId="{F9082C9E-8FD2-4B42-8DF4-F7F1E947B167}" type="pres">
      <dgm:prSet presAssocID="{840A10E3-E69B-44EA-A5D9-B70AD3A1F4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GT"/>
        </a:p>
      </dgm:t>
    </dgm:pt>
    <dgm:pt modelId="{85EA4402-3F3D-4240-B7A9-8C647DFDF267}" type="pres">
      <dgm:prSet presAssocID="{91CBC5CD-1F8A-4C4D-A2F9-8CBEE9E78760}" presName="compNode" presStyleCnt="0"/>
      <dgm:spPr/>
    </dgm:pt>
    <dgm:pt modelId="{18D1D971-DC38-4B96-B8E6-8612C4C4C922}" type="pres">
      <dgm:prSet presAssocID="{91CBC5CD-1F8A-4C4D-A2F9-8CBEE9E78760}" presName="dummyConnPt" presStyleCnt="0"/>
      <dgm:spPr/>
    </dgm:pt>
    <dgm:pt modelId="{36AFAD1A-981B-4CCD-B1FB-265F4F5D3C3B}" type="pres">
      <dgm:prSet presAssocID="{91CBC5CD-1F8A-4C4D-A2F9-8CBEE9E78760}" presName="node" presStyleLbl="node1" presStyleIdx="0" presStyleCnt="16" custLinFactNeighborX="-30274" custLinFactNeighborY="320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DA8D1A7-6FF3-420F-8184-51E7E5999A16}" type="pres">
      <dgm:prSet presAssocID="{5E3CCAAB-FB55-4DD0-86EB-48B7CE5FB5F7}" presName="sibTrans" presStyleLbl="bgSibTrans2D1" presStyleIdx="0" presStyleCnt="15"/>
      <dgm:spPr/>
      <dgm:t>
        <a:bodyPr/>
        <a:lstStyle/>
        <a:p>
          <a:endParaRPr lang="es-GT"/>
        </a:p>
      </dgm:t>
    </dgm:pt>
    <dgm:pt modelId="{57730F4D-C799-4D01-B01E-D3FE0D03F404}" type="pres">
      <dgm:prSet presAssocID="{D3F0A1BB-A360-4C05-B179-FAEB55261EDF}" presName="compNode" presStyleCnt="0"/>
      <dgm:spPr/>
    </dgm:pt>
    <dgm:pt modelId="{5F2D76FA-F840-4B90-8ED1-3ACB1E83594D}" type="pres">
      <dgm:prSet presAssocID="{D3F0A1BB-A360-4C05-B179-FAEB55261EDF}" presName="dummyConnPt" presStyleCnt="0"/>
      <dgm:spPr/>
    </dgm:pt>
    <dgm:pt modelId="{3FA512B8-5DAD-4E72-9D5E-B8B0D85B9440}" type="pres">
      <dgm:prSet presAssocID="{D3F0A1BB-A360-4C05-B179-FAEB55261EDF}" presName="node" presStyleLbl="node1" presStyleIdx="1" presStyleCnt="16" custLinFactNeighborX="-28879" custLinFactNeighborY="84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6ED3E6-DA62-4C8B-B9A7-54768635F21B}" type="pres">
      <dgm:prSet presAssocID="{CA8687A8-8F10-4AB3-B115-6E8429AD759C}" presName="sibTrans" presStyleLbl="bgSibTrans2D1" presStyleIdx="1" presStyleCnt="15"/>
      <dgm:spPr/>
      <dgm:t>
        <a:bodyPr/>
        <a:lstStyle/>
        <a:p>
          <a:endParaRPr lang="es-GT"/>
        </a:p>
      </dgm:t>
    </dgm:pt>
    <dgm:pt modelId="{DDEA8060-984F-4A6A-B764-B30AE782C536}" type="pres">
      <dgm:prSet presAssocID="{18F42741-CC55-46F8-B0B1-6537B192B31B}" presName="compNode" presStyleCnt="0"/>
      <dgm:spPr/>
    </dgm:pt>
    <dgm:pt modelId="{6EDB4E88-C248-4695-B846-959C264386DC}" type="pres">
      <dgm:prSet presAssocID="{18F42741-CC55-46F8-B0B1-6537B192B31B}" presName="dummyConnPt" presStyleCnt="0"/>
      <dgm:spPr/>
    </dgm:pt>
    <dgm:pt modelId="{0643EDC7-237D-4EFB-879F-2CC6338662E5}" type="pres">
      <dgm:prSet presAssocID="{18F42741-CC55-46F8-B0B1-6537B192B31B}" presName="node" presStyleLbl="node1" presStyleIdx="2" presStyleCnt="16" custLinFactNeighborX="-27359" custLinFactNeighborY="-76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FE0B208-A983-4FD1-8D88-0A7F846465D1}" type="pres">
      <dgm:prSet presAssocID="{BBE4B78C-C55C-42E2-9ADA-AF43FB720296}" presName="sibTrans" presStyleLbl="bgSibTrans2D1" presStyleIdx="2" presStyleCnt="15"/>
      <dgm:spPr/>
      <dgm:t>
        <a:bodyPr/>
        <a:lstStyle/>
        <a:p>
          <a:endParaRPr lang="es-GT"/>
        </a:p>
      </dgm:t>
    </dgm:pt>
    <dgm:pt modelId="{8109AF4D-E2EA-4DD9-9C30-067ADD589E76}" type="pres">
      <dgm:prSet presAssocID="{0DD5CBDD-EFF0-411D-AEF8-7208D44DDF5D}" presName="compNode" presStyleCnt="0"/>
      <dgm:spPr/>
    </dgm:pt>
    <dgm:pt modelId="{BFDBE54E-AC01-4D07-B471-704E4B298E0C}" type="pres">
      <dgm:prSet presAssocID="{0DD5CBDD-EFF0-411D-AEF8-7208D44DDF5D}" presName="dummyConnPt" presStyleCnt="0"/>
      <dgm:spPr/>
    </dgm:pt>
    <dgm:pt modelId="{861D72FE-F571-4DAC-86C1-F25A1DB6CE34}" type="pres">
      <dgm:prSet presAssocID="{0DD5CBDD-EFF0-411D-AEF8-7208D44DDF5D}" presName="node" presStyleLbl="node1" presStyleIdx="3" presStyleCnt="16" custLinFactNeighborX="-28372" custLinFactNeighborY="84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5AED8E-ECD0-44C6-BC82-58F1C5303CA0}" type="pres">
      <dgm:prSet presAssocID="{65039F90-2440-4F7B-AA93-8B4E6FA203AA}" presName="sibTrans" presStyleLbl="bgSibTrans2D1" presStyleIdx="3" presStyleCnt="15" custLinFactY="100000" custLinFactNeighborX="0" custLinFactNeighborY="109661"/>
      <dgm:spPr/>
      <dgm:t>
        <a:bodyPr/>
        <a:lstStyle/>
        <a:p>
          <a:endParaRPr lang="es-GT"/>
        </a:p>
      </dgm:t>
    </dgm:pt>
    <dgm:pt modelId="{E9CBE776-E22D-4AA4-9888-F360980C50BB}" type="pres">
      <dgm:prSet presAssocID="{C66B70DF-2A7D-4975-99F8-2B5A61A3AD6F}" presName="compNode" presStyleCnt="0"/>
      <dgm:spPr/>
    </dgm:pt>
    <dgm:pt modelId="{DD231D26-4BE3-47D6-8BDD-B4AE899321BD}" type="pres">
      <dgm:prSet presAssocID="{C66B70DF-2A7D-4975-99F8-2B5A61A3AD6F}" presName="dummyConnPt" presStyleCnt="0"/>
      <dgm:spPr/>
    </dgm:pt>
    <dgm:pt modelId="{7763E893-4151-4C8A-B9CC-B610016EA5AC}" type="pres">
      <dgm:prSet presAssocID="{C66B70DF-2A7D-4975-99F8-2B5A61A3AD6F}" presName="node" presStyleLbl="node1" presStyleIdx="4" presStyleCnt="16" custLinFactNeighborX="-42444" custLinFactNeighborY="257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0BE6A58-51F7-4837-8FEB-BF400AFF7838}" type="pres">
      <dgm:prSet presAssocID="{47D7A92E-3DE1-46B6-9F79-C65993238F3F}" presName="sibTrans" presStyleLbl="bgSibTrans2D1" presStyleIdx="4" presStyleCnt="15" custLinFactNeighborX="40005"/>
      <dgm:spPr/>
      <dgm:t>
        <a:bodyPr/>
        <a:lstStyle/>
        <a:p>
          <a:endParaRPr lang="es-GT"/>
        </a:p>
      </dgm:t>
    </dgm:pt>
    <dgm:pt modelId="{20D338DB-F59C-47BB-9B9B-C155B4A8E5FA}" type="pres">
      <dgm:prSet presAssocID="{73930B5A-0212-42A0-869F-651CCD78A4AE}" presName="compNode" presStyleCnt="0"/>
      <dgm:spPr/>
    </dgm:pt>
    <dgm:pt modelId="{30204AEA-FD55-4BE3-BFA7-0CE30E9CDF01}" type="pres">
      <dgm:prSet presAssocID="{73930B5A-0212-42A0-869F-651CCD78A4AE}" presName="dummyConnPt" presStyleCnt="0"/>
      <dgm:spPr/>
    </dgm:pt>
    <dgm:pt modelId="{0CECE0CF-FE54-4D21-8AF8-0A779767BC56}" type="pres">
      <dgm:prSet presAssocID="{73930B5A-0212-42A0-869F-651CCD78A4AE}" presName="node" presStyleLbl="node1" presStyleIdx="5" presStyleCnt="16" custLinFactNeighborX="-43988" custLinFactNeighborY="-514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F87DD01-77AE-4250-98A8-17502D56DA5A}" type="pres">
      <dgm:prSet presAssocID="{91539390-0EDE-4BE9-BBFB-E7F45B265E41}" presName="sibTrans" presStyleLbl="bgSibTrans2D1" presStyleIdx="5" presStyleCnt="15" custLinFactNeighborX="40005"/>
      <dgm:spPr/>
      <dgm:t>
        <a:bodyPr/>
        <a:lstStyle/>
        <a:p>
          <a:endParaRPr lang="es-GT"/>
        </a:p>
      </dgm:t>
    </dgm:pt>
    <dgm:pt modelId="{2090DFC1-0F73-466D-87BF-20D81EC52E29}" type="pres">
      <dgm:prSet presAssocID="{83D5316D-A3BA-46A8-A043-CEE3DD1AC2F7}" presName="compNode" presStyleCnt="0"/>
      <dgm:spPr/>
    </dgm:pt>
    <dgm:pt modelId="{D1E47A98-0B56-4112-B651-DAA195C1F86C}" type="pres">
      <dgm:prSet presAssocID="{83D5316D-A3BA-46A8-A043-CEE3DD1AC2F7}" presName="dummyConnPt" presStyleCnt="0"/>
      <dgm:spPr/>
    </dgm:pt>
    <dgm:pt modelId="{B1C630B9-DB5B-4A5A-A7EC-F22191F30E94}" type="pres">
      <dgm:prSet presAssocID="{83D5316D-A3BA-46A8-A043-CEE3DD1AC2F7}" presName="node" presStyleLbl="node1" presStyleIdx="6" presStyleCnt="16" custLinFactNeighborX="-44759" custLinFactNeighborY="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6951088-5319-47C4-B391-6ED66A72FD98}" type="pres">
      <dgm:prSet presAssocID="{2AAFA999-1867-42A9-BCAA-94BB94091C25}" presName="sibTrans" presStyleLbl="bgSibTrans2D1" presStyleIdx="6" presStyleCnt="15" custLinFactNeighborX="39864"/>
      <dgm:spPr/>
      <dgm:t>
        <a:bodyPr/>
        <a:lstStyle/>
        <a:p>
          <a:endParaRPr lang="es-GT"/>
        </a:p>
      </dgm:t>
    </dgm:pt>
    <dgm:pt modelId="{9DF932E5-53B9-42EA-B57B-7E142B6B3728}" type="pres">
      <dgm:prSet presAssocID="{62B83820-19B8-4D23-804A-6E9289D8DE03}" presName="compNode" presStyleCnt="0"/>
      <dgm:spPr/>
    </dgm:pt>
    <dgm:pt modelId="{558840E8-4D33-4C66-B872-62C2B58E5CF1}" type="pres">
      <dgm:prSet presAssocID="{62B83820-19B8-4D23-804A-6E9289D8DE03}" presName="dummyConnPt" presStyleCnt="0"/>
      <dgm:spPr/>
    </dgm:pt>
    <dgm:pt modelId="{C94F1A57-3AA6-4193-905E-495F0EE95836}" type="pres">
      <dgm:prSet presAssocID="{62B83820-19B8-4D23-804A-6E9289D8DE03}" presName="node" presStyleLbl="node1" presStyleIdx="7" presStyleCnt="16" custLinFactNeighborX="-46740" custLinFactNeighborY="634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960349E-F9F1-4403-9356-AE57DC2883C1}" type="pres">
      <dgm:prSet presAssocID="{A39E6FF0-8D50-4A43-B998-386ECB8C6211}" presName="sibTrans" presStyleLbl="bgSibTrans2D1" presStyleIdx="7" presStyleCnt="15" custLinFactY="51151" custLinFactNeighborX="258" custLinFactNeighborY="100000"/>
      <dgm:spPr/>
      <dgm:t>
        <a:bodyPr/>
        <a:lstStyle/>
        <a:p>
          <a:endParaRPr lang="es-GT"/>
        </a:p>
      </dgm:t>
    </dgm:pt>
    <dgm:pt modelId="{2318F001-A017-4FDC-A1D0-757D2E6A5D4A}" type="pres">
      <dgm:prSet presAssocID="{893F5608-3137-4FB9-A149-192B5F6BA56F}" presName="compNode" presStyleCnt="0"/>
      <dgm:spPr/>
    </dgm:pt>
    <dgm:pt modelId="{69BB2EFE-CAC6-49F4-B72C-CECDA5B134EE}" type="pres">
      <dgm:prSet presAssocID="{893F5608-3137-4FB9-A149-192B5F6BA56F}" presName="dummyConnPt" presStyleCnt="0"/>
      <dgm:spPr/>
    </dgm:pt>
    <dgm:pt modelId="{AE0F9261-3888-449D-ABF9-8444DD7EBC89}" type="pres">
      <dgm:prSet presAssocID="{893F5608-3137-4FB9-A149-192B5F6BA56F}" presName="node" presStyleLbl="node1" presStyleIdx="8" presStyleCnt="16" custLinFactNeighborX="-58987" custLinFactNeighborY="514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FAD0F65-8C12-4EAC-8CB8-9BEF143FADEC}" type="pres">
      <dgm:prSet presAssocID="{F69159CB-E800-4620-84A7-9D803C179B37}" presName="sibTrans" presStyleLbl="bgSibTrans2D1" presStyleIdx="8" presStyleCnt="15" custLinFactNeighborX="33046" custLinFactNeighborY="11267"/>
      <dgm:spPr/>
      <dgm:t>
        <a:bodyPr/>
        <a:lstStyle/>
        <a:p>
          <a:endParaRPr lang="es-GT"/>
        </a:p>
      </dgm:t>
    </dgm:pt>
    <dgm:pt modelId="{368F7327-B150-43DB-A782-8365713CBD5D}" type="pres">
      <dgm:prSet presAssocID="{37193C45-E87A-4045-AEEA-A3BA4E324BDE}" presName="compNode" presStyleCnt="0"/>
      <dgm:spPr/>
    </dgm:pt>
    <dgm:pt modelId="{770AEAF0-844D-4C43-B4AF-D0420CFFD65A}" type="pres">
      <dgm:prSet presAssocID="{37193C45-E87A-4045-AEEA-A3BA4E324BDE}" presName="dummyConnPt" presStyleCnt="0"/>
      <dgm:spPr/>
    </dgm:pt>
    <dgm:pt modelId="{6F7B7A3A-3C19-4D82-B861-AA82888B6BF8}" type="pres">
      <dgm:prSet presAssocID="{37193C45-E87A-4045-AEEA-A3BA4E324BDE}" presName="node" presStyleLbl="node1" presStyleIdx="9" presStyleCnt="16" custLinFactNeighborX="-57467" custLinFactNeighborY="514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F686234-5832-4116-82A0-40768BF9CC4A}" type="pres">
      <dgm:prSet presAssocID="{3E18A3C8-BEAF-49F7-A1E0-317566543305}" presName="sibTrans" presStyleLbl="bgSibTrans2D1" presStyleIdx="9" presStyleCnt="15" custLinFactNeighborX="33023" custLinFactNeighborY="11267"/>
      <dgm:spPr/>
      <dgm:t>
        <a:bodyPr/>
        <a:lstStyle/>
        <a:p>
          <a:endParaRPr lang="es-GT"/>
        </a:p>
      </dgm:t>
    </dgm:pt>
    <dgm:pt modelId="{1FED5FB1-06F3-4451-AD91-92793A4D12E7}" type="pres">
      <dgm:prSet presAssocID="{7167D3AD-8BB9-4D75-B60D-734FBD8AB713}" presName="compNode" presStyleCnt="0"/>
      <dgm:spPr/>
    </dgm:pt>
    <dgm:pt modelId="{62DE82AF-4884-44F5-9415-4EFEBFFA7399}" type="pres">
      <dgm:prSet presAssocID="{7167D3AD-8BB9-4D75-B60D-734FBD8AB713}" presName="dummyConnPt" presStyleCnt="0"/>
      <dgm:spPr/>
    </dgm:pt>
    <dgm:pt modelId="{19D68185-D996-4299-A26A-60A62C365391}" type="pres">
      <dgm:prSet presAssocID="{7167D3AD-8BB9-4D75-B60D-734FBD8AB713}" presName="node" presStyleLbl="node1" presStyleIdx="10" presStyleCnt="16" custLinFactNeighborX="-55441" custLinFactNeighborY="514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12973AB-1E20-4FF2-8F0B-B0CC1369E22D}" type="pres">
      <dgm:prSet presAssocID="{3DCAAB00-9FBA-4642-A2FF-23AEFA4DD8DC}" presName="sibTrans" presStyleLbl="bgSibTrans2D1" presStyleIdx="10" presStyleCnt="15" custLinFactNeighborX="33135" custLinFactNeighborY="11267"/>
      <dgm:spPr/>
      <dgm:t>
        <a:bodyPr/>
        <a:lstStyle/>
        <a:p>
          <a:endParaRPr lang="es-GT"/>
        </a:p>
      </dgm:t>
    </dgm:pt>
    <dgm:pt modelId="{935188AA-6058-4363-99CF-CC7E9653790C}" type="pres">
      <dgm:prSet presAssocID="{95B72D18-2BC3-455F-BF82-96F449A197DD}" presName="compNode" presStyleCnt="0"/>
      <dgm:spPr/>
    </dgm:pt>
    <dgm:pt modelId="{6AFFECA5-011C-4EDA-8376-F4A0D2BB072B}" type="pres">
      <dgm:prSet presAssocID="{95B72D18-2BC3-455F-BF82-96F449A197DD}" presName="dummyConnPt" presStyleCnt="0"/>
      <dgm:spPr/>
    </dgm:pt>
    <dgm:pt modelId="{F32128F4-D985-45A2-9024-AFE06260889A}" type="pres">
      <dgm:prSet presAssocID="{95B72D18-2BC3-455F-BF82-96F449A197DD}" presName="node" presStyleLbl="node1" presStyleIdx="11" presStyleCnt="16" custLinFactNeighborX="-55441" custLinFactNeighborY="136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FC88F45-94B3-47D2-95C5-DD0A3E67E5B9}" type="pres">
      <dgm:prSet presAssocID="{C19FDC57-FFC3-450E-949A-3A8E794B948F}" presName="sibTrans" presStyleLbl="bgSibTrans2D1" presStyleIdx="11" presStyleCnt="15" custLinFactY="57724" custLinFactNeighborY="100000"/>
      <dgm:spPr/>
      <dgm:t>
        <a:bodyPr/>
        <a:lstStyle/>
        <a:p>
          <a:endParaRPr lang="es-GT"/>
        </a:p>
      </dgm:t>
    </dgm:pt>
    <dgm:pt modelId="{B01984DE-EAC1-4FB3-804E-244282BA9570}" type="pres">
      <dgm:prSet presAssocID="{4F7EE279-49E9-4E7A-AB02-23E34284969C}" presName="compNode" presStyleCnt="0"/>
      <dgm:spPr/>
    </dgm:pt>
    <dgm:pt modelId="{00ED0E6A-9EB3-490C-BABA-12DF2A2F343C}" type="pres">
      <dgm:prSet presAssocID="{4F7EE279-49E9-4E7A-AB02-23E34284969C}" presName="dummyConnPt" presStyleCnt="0"/>
      <dgm:spPr/>
    </dgm:pt>
    <dgm:pt modelId="{CC1D570B-80EF-4D09-AC29-6D7B0024BCDD}" type="pres">
      <dgm:prSet presAssocID="{4F7EE279-49E9-4E7A-AB02-23E34284969C}" presName="node" presStyleLbl="node1" presStyleIdx="12" presStyleCnt="16" custLinFactNeighborX="-70009" custLinFactNeighborY="394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CCF1EA-3E56-43AC-BF67-B4A7EFF462CD}" type="pres">
      <dgm:prSet presAssocID="{2AC8AAE6-7570-407F-8B37-5E2D961FD631}" presName="sibTrans" presStyleLbl="bgSibTrans2D1" presStyleIdx="12" presStyleCnt="15"/>
      <dgm:spPr/>
      <dgm:t>
        <a:bodyPr/>
        <a:lstStyle/>
        <a:p>
          <a:endParaRPr lang="es-GT"/>
        </a:p>
      </dgm:t>
    </dgm:pt>
    <dgm:pt modelId="{383B7B42-7D82-4B52-B9C4-EC84C4A83632}" type="pres">
      <dgm:prSet presAssocID="{F94D8898-9620-4B3A-886C-DD0B9C5FB9DF}" presName="compNode" presStyleCnt="0"/>
      <dgm:spPr/>
    </dgm:pt>
    <dgm:pt modelId="{4BF24308-6752-4839-A51E-9486A6F41D3E}" type="pres">
      <dgm:prSet presAssocID="{F94D8898-9620-4B3A-886C-DD0B9C5FB9DF}" presName="dummyConnPt" presStyleCnt="0"/>
      <dgm:spPr/>
    </dgm:pt>
    <dgm:pt modelId="{1A124348-5E72-407F-B0BA-95FC030A33A2}" type="pres">
      <dgm:prSet presAssocID="{F94D8898-9620-4B3A-886C-DD0B9C5FB9DF}" presName="node" presStyleLbl="node1" presStyleIdx="13" presStyleCnt="16" custLinFactNeighborX="-70998" custLinFactNeighborY="385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B3BE6FD-309D-4D6B-97E3-8A367F35B2F5}" type="pres">
      <dgm:prSet presAssocID="{123F16EE-0AF1-4B3A-A304-BB13FEBC5E3E}" presName="sibTrans" presStyleLbl="bgSibTrans2D1" presStyleIdx="13" presStyleCnt="15"/>
      <dgm:spPr/>
      <dgm:t>
        <a:bodyPr/>
        <a:lstStyle/>
        <a:p>
          <a:endParaRPr lang="es-GT"/>
        </a:p>
      </dgm:t>
    </dgm:pt>
    <dgm:pt modelId="{A8A7123D-04ED-40E5-8D4A-E9F12C1B7422}" type="pres">
      <dgm:prSet presAssocID="{1B810E58-EDF6-4D63-82F2-14AA98A88C37}" presName="compNode" presStyleCnt="0"/>
      <dgm:spPr/>
    </dgm:pt>
    <dgm:pt modelId="{BA84ABE9-2709-40A5-A402-E9DFC3574ED9}" type="pres">
      <dgm:prSet presAssocID="{1B810E58-EDF6-4D63-82F2-14AA98A88C37}" presName="dummyConnPt" presStyleCnt="0"/>
      <dgm:spPr/>
    </dgm:pt>
    <dgm:pt modelId="{A28B98FF-2C97-4E52-811B-C5CA7671DAC7}" type="pres">
      <dgm:prSet presAssocID="{1B810E58-EDF6-4D63-82F2-14AA98A88C37}" presName="node" presStyleLbl="node1" presStyleIdx="14" presStyleCnt="16" custLinFactNeighborX="-70998" custLinFactNeighborY="385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35EE1CB-804F-4097-8F60-03B39B71287B}" type="pres">
      <dgm:prSet presAssocID="{70520D99-CD14-45FB-9DE8-3F29FCFD8C39}" presName="sibTrans" presStyleLbl="bgSibTrans2D1" presStyleIdx="14" presStyleCnt="15"/>
      <dgm:spPr/>
      <dgm:t>
        <a:bodyPr/>
        <a:lstStyle/>
        <a:p>
          <a:endParaRPr lang="es-GT"/>
        </a:p>
      </dgm:t>
    </dgm:pt>
    <dgm:pt modelId="{92283105-9B77-4DE8-9458-F0816FE2E282}" type="pres">
      <dgm:prSet presAssocID="{6B3791A3-2923-45F0-99A9-6102544FBAE1}" presName="compNode" presStyleCnt="0"/>
      <dgm:spPr/>
    </dgm:pt>
    <dgm:pt modelId="{BCCFAF79-EE79-4B65-B726-2FAE8E6CF4AA}" type="pres">
      <dgm:prSet presAssocID="{6B3791A3-2923-45F0-99A9-6102544FBAE1}" presName="dummyConnPt" presStyleCnt="0"/>
      <dgm:spPr/>
    </dgm:pt>
    <dgm:pt modelId="{3054687A-D155-4E20-9AA0-36C293F2F2FD}" type="pres">
      <dgm:prSet presAssocID="{6B3791A3-2923-45F0-99A9-6102544FBAE1}" presName="node" presStyleLbl="node1" presStyleIdx="15" presStyleCnt="16" custScaleX="112676" custScaleY="100057" custLinFactNeighborX="-71088" custLinFactNeighborY="765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F4A1E54-54EB-4721-B271-FDD507C08560}" type="presOf" srcId="{4F7EE279-49E9-4E7A-AB02-23E34284969C}" destId="{CC1D570B-80EF-4D09-AC29-6D7B0024BCDD}" srcOrd="0" destOrd="0" presId="urn:microsoft.com/office/officeart/2005/8/layout/bProcess4"/>
    <dgm:cxn modelId="{BD684C63-5D14-45C1-B492-E32204CCC4D8}" type="presOf" srcId="{6B3791A3-2923-45F0-99A9-6102544FBAE1}" destId="{3054687A-D155-4E20-9AA0-36C293F2F2FD}" srcOrd="0" destOrd="0" presId="urn:microsoft.com/office/officeart/2005/8/layout/bProcess4"/>
    <dgm:cxn modelId="{6A5E726B-1FB7-4FD9-B43C-8673F02B84D7}" type="presOf" srcId="{47D7A92E-3DE1-46B6-9F79-C65993238F3F}" destId="{E0BE6A58-51F7-4837-8FEB-BF400AFF7838}" srcOrd="0" destOrd="0" presId="urn:microsoft.com/office/officeart/2005/8/layout/bProcess4"/>
    <dgm:cxn modelId="{982C9E13-76EA-4A99-9321-65980FE3C164}" srcId="{840A10E3-E69B-44EA-A5D9-B70AD3A1F4F2}" destId="{1B810E58-EDF6-4D63-82F2-14AA98A88C37}" srcOrd="14" destOrd="0" parTransId="{9BDD82DB-4D36-4D4C-B8B3-3C47605F61CE}" sibTransId="{70520D99-CD14-45FB-9DE8-3F29FCFD8C39}"/>
    <dgm:cxn modelId="{3D043809-E99B-42D2-9D9E-DC59C4FDF098}" srcId="{840A10E3-E69B-44EA-A5D9-B70AD3A1F4F2}" destId="{95B72D18-2BC3-455F-BF82-96F449A197DD}" srcOrd="11" destOrd="0" parTransId="{139649D2-398F-4A43-A35A-F18747652EA8}" sibTransId="{C19FDC57-FFC3-450E-949A-3A8E794B948F}"/>
    <dgm:cxn modelId="{1CA501D8-A02A-44D7-859C-E328F6409952}" type="presOf" srcId="{C66B70DF-2A7D-4975-99F8-2B5A61A3AD6F}" destId="{7763E893-4151-4C8A-B9CC-B610016EA5AC}" srcOrd="0" destOrd="0" presId="urn:microsoft.com/office/officeart/2005/8/layout/bProcess4"/>
    <dgm:cxn modelId="{D31D254F-13B3-4477-A3C8-48F805862E3F}" type="presOf" srcId="{91CBC5CD-1F8A-4C4D-A2F9-8CBEE9E78760}" destId="{36AFAD1A-981B-4CCD-B1FB-265F4F5D3C3B}" srcOrd="0" destOrd="0" presId="urn:microsoft.com/office/officeart/2005/8/layout/bProcess4"/>
    <dgm:cxn modelId="{DCD9268A-E696-4696-9A8C-D0E2CE28DA90}" type="presOf" srcId="{3E18A3C8-BEAF-49F7-A1E0-317566543305}" destId="{AF686234-5832-4116-82A0-40768BF9CC4A}" srcOrd="0" destOrd="0" presId="urn:microsoft.com/office/officeart/2005/8/layout/bProcess4"/>
    <dgm:cxn modelId="{78005AA2-1CA8-4614-9FF5-DF5E0DE7C3C3}" type="presOf" srcId="{95B72D18-2BC3-455F-BF82-96F449A197DD}" destId="{F32128F4-D985-45A2-9024-AFE06260889A}" srcOrd="0" destOrd="0" presId="urn:microsoft.com/office/officeart/2005/8/layout/bProcess4"/>
    <dgm:cxn modelId="{5D678C65-C227-46CC-8096-A17D6DA26D62}" type="presOf" srcId="{123F16EE-0AF1-4B3A-A304-BB13FEBC5E3E}" destId="{BB3BE6FD-309D-4D6B-97E3-8A367F35B2F5}" srcOrd="0" destOrd="0" presId="urn:microsoft.com/office/officeart/2005/8/layout/bProcess4"/>
    <dgm:cxn modelId="{17B5C606-0BB7-40F4-A236-E90572B3054C}" type="presOf" srcId="{840A10E3-E69B-44EA-A5D9-B70AD3A1F4F2}" destId="{F9082C9E-8FD2-4B42-8DF4-F7F1E947B167}" srcOrd="0" destOrd="0" presId="urn:microsoft.com/office/officeart/2005/8/layout/bProcess4"/>
    <dgm:cxn modelId="{3F2C8EEA-8C38-4E3E-A019-5540523C8464}" type="presOf" srcId="{0DD5CBDD-EFF0-411D-AEF8-7208D44DDF5D}" destId="{861D72FE-F571-4DAC-86C1-F25A1DB6CE34}" srcOrd="0" destOrd="0" presId="urn:microsoft.com/office/officeart/2005/8/layout/bProcess4"/>
    <dgm:cxn modelId="{67860DB0-0493-467A-AEB2-D3B353108A2F}" type="presOf" srcId="{83D5316D-A3BA-46A8-A043-CEE3DD1AC2F7}" destId="{B1C630B9-DB5B-4A5A-A7EC-F22191F30E94}" srcOrd="0" destOrd="0" presId="urn:microsoft.com/office/officeart/2005/8/layout/bProcess4"/>
    <dgm:cxn modelId="{5643B371-6279-40E5-92C6-4E142FC007A4}" type="presOf" srcId="{18F42741-CC55-46F8-B0B1-6537B192B31B}" destId="{0643EDC7-237D-4EFB-879F-2CC6338662E5}" srcOrd="0" destOrd="0" presId="urn:microsoft.com/office/officeart/2005/8/layout/bProcess4"/>
    <dgm:cxn modelId="{BA7E1307-D6DE-4D78-9639-948E24D396F6}" type="presOf" srcId="{893F5608-3137-4FB9-A149-192B5F6BA56F}" destId="{AE0F9261-3888-449D-ABF9-8444DD7EBC89}" srcOrd="0" destOrd="0" presId="urn:microsoft.com/office/officeart/2005/8/layout/bProcess4"/>
    <dgm:cxn modelId="{8BFD22C0-BD4E-484C-B810-67AE191500C6}" type="presOf" srcId="{62B83820-19B8-4D23-804A-6E9289D8DE03}" destId="{C94F1A57-3AA6-4193-905E-495F0EE95836}" srcOrd="0" destOrd="0" presId="urn:microsoft.com/office/officeart/2005/8/layout/bProcess4"/>
    <dgm:cxn modelId="{60EA2AA9-9CA0-48B4-9A47-F413348E6283}" srcId="{840A10E3-E69B-44EA-A5D9-B70AD3A1F4F2}" destId="{4F7EE279-49E9-4E7A-AB02-23E34284969C}" srcOrd="12" destOrd="0" parTransId="{8C13AC7B-96B7-4625-B5F2-4F7273F1080E}" sibTransId="{2AC8AAE6-7570-407F-8B37-5E2D961FD631}"/>
    <dgm:cxn modelId="{30A1BB60-1ED6-405C-9D26-32DEA21706C0}" srcId="{840A10E3-E69B-44EA-A5D9-B70AD3A1F4F2}" destId="{73930B5A-0212-42A0-869F-651CCD78A4AE}" srcOrd="5" destOrd="0" parTransId="{622E9C86-2B2D-404E-8D73-FA5EF0437EF2}" sibTransId="{91539390-0EDE-4BE9-BBFB-E7F45B265E41}"/>
    <dgm:cxn modelId="{F3E7043A-71D7-4C68-8E33-3408188948FB}" type="presOf" srcId="{5E3CCAAB-FB55-4DD0-86EB-48B7CE5FB5F7}" destId="{ADA8D1A7-6FF3-420F-8184-51E7E5999A16}" srcOrd="0" destOrd="0" presId="urn:microsoft.com/office/officeart/2005/8/layout/bProcess4"/>
    <dgm:cxn modelId="{3C3F46A6-3BC6-4F72-827E-5AC9E3195095}" srcId="{840A10E3-E69B-44EA-A5D9-B70AD3A1F4F2}" destId="{893F5608-3137-4FB9-A149-192B5F6BA56F}" srcOrd="8" destOrd="0" parTransId="{CE71A166-67B1-40F4-9C03-AD1ED13283B8}" sibTransId="{F69159CB-E800-4620-84A7-9D803C179B37}"/>
    <dgm:cxn modelId="{A0B3746D-77A2-4812-869D-9898A8031AAD}" srcId="{840A10E3-E69B-44EA-A5D9-B70AD3A1F4F2}" destId="{7167D3AD-8BB9-4D75-B60D-734FBD8AB713}" srcOrd="10" destOrd="0" parTransId="{3F682558-EC06-4998-994C-F159A7109A1A}" sibTransId="{3DCAAB00-9FBA-4642-A2FF-23AEFA4DD8DC}"/>
    <dgm:cxn modelId="{B1846FCD-F4EE-4643-8084-F743524A808E}" srcId="{840A10E3-E69B-44EA-A5D9-B70AD3A1F4F2}" destId="{F94D8898-9620-4B3A-886C-DD0B9C5FB9DF}" srcOrd="13" destOrd="0" parTransId="{B1C40873-F6FE-4647-8B68-B7A19AC6CA16}" sibTransId="{123F16EE-0AF1-4B3A-A304-BB13FEBC5E3E}"/>
    <dgm:cxn modelId="{BAC5AFA4-3710-4A1C-80BC-4515F352025B}" type="presOf" srcId="{65039F90-2440-4F7B-AA93-8B4E6FA203AA}" destId="{575AED8E-ECD0-44C6-BC82-58F1C5303CA0}" srcOrd="0" destOrd="0" presId="urn:microsoft.com/office/officeart/2005/8/layout/bProcess4"/>
    <dgm:cxn modelId="{D7022325-7E74-4714-9338-41D4C82E796D}" type="presOf" srcId="{D3F0A1BB-A360-4C05-B179-FAEB55261EDF}" destId="{3FA512B8-5DAD-4E72-9D5E-B8B0D85B9440}" srcOrd="0" destOrd="0" presId="urn:microsoft.com/office/officeart/2005/8/layout/bProcess4"/>
    <dgm:cxn modelId="{3DB3B23B-2D3F-4F24-A099-A5148E0A85A1}" type="presOf" srcId="{1B810E58-EDF6-4D63-82F2-14AA98A88C37}" destId="{A28B98FF-2C97-4E52-811B-C5CA7671DAC7}" srcOrd="0" destOrd="0" presId="urn:microsoft.com/office/officeart/2005/8/layout/bProcess4"/>
    <dgm:cxn modelId="{D017D657-592C-4328-844A-577ABF8A7358}" type="presOf" srcId="{73930B5A-0212-42A0-869F-651CCD78A4AE}" destId="{0CECE0CF-FE54-4D21-8AF8-0A779767BC56}" srcOrd="0" destOrd="0" presId="urn:microsoft.com/office/officeart/2005/8/layout/bProcess4"/>
    <dgm:cxn modelId="{E8FE1A9E-3448-4E53-98C5-04F6E656B579}" type="presOf" srcId="{F94D8898-9620-4B3A-886C-DD0B9C5FB9DF}" destId="{1A124348-5E72-407F-B0BA-95FC030A33A2}" srcOrd="0" destOrd="0" presId="urn:microsoft.com/office/officeart/2005/8/layout/bProcess4"/>
    <dgm:cxn modelId="{5577FBEE-D4F8-4F3C-9029-9DB56F9EE54E}" type="presOf" srcId="{F69159CB-E800-4620-84A7-9D803C179B37}" destId="{FFAD0F65-8C12-4EAC-8CB8-9BEF143FADEC}" srcOrd="0" destOrd="0" presId="urn:microsoft.com/office/officeart/2005/8/layout/bProcess4"/>
    <dgm:cxn modelId="{C4A80AFF-2672-4A32-A508-760975167B18}" type="presOf" srcId="{CA8687A8-8F10-4AB3-B115-6E8429AD759C}" destId="{DF6ED3E6-DA62-4C8B-B9A7-54768635F21B}" srcOrd="0" destOrd="0" presId="urn:microsoft.com/office/officeart/2005/8/layout/bProcess4"/>
    <dgm:cxn modelId="{507FF8AA-925E-4512-875D-D7084C8729FA}" srcId="{840A10E3-E69B-44EA-A5D9-B70AD3A1F4F2}" destId="{37193C45-E87A-4045-AEEA-A3BA4E324BDE}" srcOrd="9" destOrd="0" parTransId="{95C2EDC6-A9EE-4577-87F6-667E18D35773}" sibTransId="{3E18A3C8-BEAF-49F7-A1E0-317566543305}"/>
    <dgm:cxn modelId="{C37A1483-DDA0-49FF-BCB7-91D4BB261BE2}" srcId="{840A10E3-E69B-44EA-A5D9-B70AD3A1F4F2}" destId="{62B83820-19B8-4D23-804A-6E9289D8DE03}" srcOrd="7" destOrd="0" parTransId="{2E06D195-1038-4F4B-83FA-0B97CDAE1534}" sibTransId="{A39E6FF0-8D50-4A43-B998-386ECB8C6211}"/>
    <dgm:cxn modelId="{6F1FDEB8-1387-40D1-A28D-BAE0DCA5616C}" srcId="{840A10E3-E69B-44EA-A5D9-B70AD3A1F4F2}" destId="{91CBC5CD-1F8A-4C4D-A2F9-8CBEE9E78760}" srcOrd="0" destOrd="0" parTransId="{C48CC3C3-51FD-4F5B-8E4A-A297BCD33F71}" sibTransId="{5E3CCAAB-FB55-4DD0-86EB-48B7CE5FB5F7}"/>
    <dgm:cxn modelId="{118A5EB0-0B33-49DF-839A-0663CAE1040D}" srcId="{840A10E3-E69B-44EA-A5D9-B70AD3A1F4F2}" destId="{18F42741-CC55-46F8-B0B1-6537B192B31B}" srcOrd="2" destOrd="0" parTransId="{4267606F-F437-48C3-86B1-196801DB4F78}" sibTransId="{BBE4B78C-C55C-42E2-9ADA-AF43FB720296}"/>
    <dgm:cxn modelId="{3E728325-DC46-4397-9B3C-21B86E3D04CF}" type="presOf" srcId="{7167D3AD-8BB9-4D75-B60D-734FBD8AB713}" destId="{19D68185-D996-4299-A26A-60A62C365391}" srcOrd="0" destOrd="0" presId="urn:microsoft.com/office/officeart/2005/8/layout/bProcess4"/>
    <dgm:cxn modelId="{46E80512-CDBF-440B-86E0-90C86AAB62F8}" type="presOf" srcId="{70520D99-CD14-45FB-9DE8-3F29FCFD8C39}" destId="{435EE1CB-804F-4097-8F60-03B39B71287B}" srcOrd="0" destOrd="0" presId="urn:microsoft.com/office/officeart/2005/8/layout/bProcess4"/>
    <dgm:cxn modelId="{8B8E8A24-CF26-491A-9A75-B9833E6FFB00}" type="presOf" srcId="{BBE4B78C-C55C-42E2-9ADA-AF43FB720296}" destId="{5FE0B208-A983-4FD1-8D88-0A7F846465D1}" srcOrd="0" destOrd="0" presId="urn:microsoft.com/office/officeart/2005/8/layout/bProcess4"/>
    <dgm:cxn modelId="{E7497EBD-E216-4FA9-A0B4-339FDA12B7E4}" type="presOf" srcId="{2AAFA999-1867-42A9-BCAA-94BB94091C25}" destId="{D6951088-5319-47C4-B391-6ED66A72FD98}" srcOrd="0" destOrd="0" presId="urn:microsoft.com/office/officeart/2005/8/layout/bProcess4"/>
    <dgm:cxn modelId="{2430B5A3-8372-4036-B695-B2318E25ECC4}" srcId="{840A10E3-E69B-44EA-A5D9-B70AD3A1F4F2}" destId="{6B3791A3-2923-45F0-99A9-6102544FBAE1}" srcOrd="15" destOrd="0" parTransId="{7CD91635-8C55-4C7B-BD55-3054F6EA9986}" sibTransId="{C11931E7-84BF-4CBA-BB7D-6BD55FE9AF36}"/>
    <dgm:cxn modelId="{D411B9B0-0A6C-47C3-BBF6-1ED9A694A2D5}" type="presOf" srcId="{2AC8AAE6-7570-407F-8B37-5E2D961FD631}" destId="{57CCF1EA-3E56-43AC-BF67-B4A7EFF462CD}" srcOrd="0" destOrd="0" presId="urn:microsoft.com/office/officeart/2005/8/layout/bProcess4"/>
    <dgm:cxn modelId="{A9924E45-46C0-4BC9-B210-67F3CC33D8BB}" srcId="{840A10E3-E69B-44EA-A5D9-B70AD3A1F4F2}" destId="{C66B70DF-2A7D-4975-99F8-2B5A61A3AD6F}" srcOrd="4" destOrd="0" parTransId="{E2CE8EE1-E391-4206-8C43-D11FC90E2A42}" sibTransId="{47D7A92E-3DE1-46B6-9F79-C65993238F3F}"/>
    <dgm:cxn modelId="{1B982D0B-5192-4014-B2BC-A97A71846997}" type="presOf" srcId="{A39E6FF0-8D50-4A43-B998-386ECB8C6211}" destId="{0960349E-F9F1-4403-9356-AE57DC2883C1}" srcOrd="0" destOrd="0" presId="urn:microsoft.com/office/officeart/2005/8/layout/bProcess4"/>
    <dgm:cxn modelId="{9A2E9391-9E3D-4808-8DEE-BEE5B4285A94}" type="presOf" srcId="{C19FDC57-FFC3-450E-949A-3A8E794B948F}" destId="{7FC88F45-94B3-47D2-95C5-DD0A3E67E5B9}" srcOrd="0" destOrd="0" presId="urn:microsoft.com/office/officeart/2005/8/layout/bProcess4"/>
    <dgm:cxn modelId="{399E6775-C785-4CB4-832D-77D1D81CD374}" type="presOf" srcId="{91539390-0EDE-4BE9-BBFB-E7F45B265E41}" destId="{3F87DD01-77AE-4250-98A8-17502D56DA5A}" srcOrd="0" destOrd="0" presId="urn:microsoft.com/office/officeart/2005/8/layout/bProcess4"/>
    <dgm:cxn modelId="{FC47580F-6B9A-47E9-9114-862170739E1A}" srcId="{840A10E3-E69B-44EA-A5D9-B70AD3A1F4F2}" destId="{0DD5CBDD-EFF0-411D-AEF8-7208D44DDF5D}" srcOrd="3" destOrd="0" parTransId="{49D11B74-985E-4FC0-9B2B-BC05887D0F8F}" sibTransId="{65039F90-2440-4F7B-AA93-8B4E6FA203AA}"/>
    <dgm:cxn modelId="{2653BB9D-501C-4CD9-BB41-BA32492F733A}" srcId="{840A10E3-E69B-44EA-A5D9-B70AD3A1F4F2}" destId="{83D5316D-A3BA-46A8-A043-CEE3DD1AC2F7}" srcOrd="6" destOrd="0" parTransId="{5EE81D09-7A80-4C56-8964-F510DF95ADC5}" sibTransId="{2AAFA999-1867-42A9-BCAA-94BB94091C25}"/>
    <dgm:cxn modelId="{A136C85F-FFCE-48EA-90F1-4AB64C73B614}" srcId="{840A10E3-E69B-44EA-A5D9-B70AD3A1F4F2}" destId="{D3F0A1BB-A360-4C05-B179-FAEB55261EDF}" srcOrd="1" destOrd="0" parTransId="{9E185C0C-281E-4003-9EB5-C17C2FF13314}" sibTransId="{CA8687A8-8F10-4AB3-B115-6E8429AD759C}"/>
    <dgm:cxn modelId="{7F967129-D0E3-490F-B18A-77B355953EF0}" type="presOf" srcId="{3DCAAB00-9FBA-4642-A2FF-23AEFA4DD8DC}" destId="{912973AB-1E20-4FF2-8F0B-B0CC1369E22D}" srcOrd="0" destOrd="0" presId="urn:microsoft.com/office/officeart/2005/8/layout/bProcess4"/>
    <dgm:cxn modelId="{04A4E0B5-D372-4E18-92DD-31D2504F9D9F}" type="presOf" srcId="{37193C45-E87A-4045-AEEA-A3BA4E324BDE}" destId="{6F7B7A3A-3C19-4D82-B861-AA82888B6BF8}" srcOrd="0" destOrd="0" presId="urn:microsoft.com/office/officeart/2005/8/layout/bProcess4"/>
    <dgm:cxn modelId="{1E4F69DA-3FED-478B-ADC7-693C7E7B5558}" type="presParOf" srcId="{F9082C9E-8FD2-4B42-8DF4-F7F1E947B167}" destId="{85EA4402-3F3D-4240-B7A9-8C647DFDF267}" srcOrd="0" destOrd="0" presId="urn:microsoft.com/office/officeart/2005/8/layout/bProcess4"/>
    <dgm:cxn modelId="{3F23EE43-578E-421B-8448-1E96732E0EB0}" type="presParOf" srcId="{85EA4402-3F3D-4240-B7A9-8C647DFDF267}" destId="{18D1D971-DC38-4B96-B8E6-8612C4C4C922}" srcOrd="0" destOrd="0" presId="urn:microsoft.com/office/officeart/2005/8/layout/bProcess4"/>
    <dgm:cxn modelId="{3463A9A8-FC42-4323-B3AB-5F999F124462}" type="presParOf" srcId="{85EA4402-3F3D-4240-B7A9-8C647DFDF267}" destId="{36AFAD1A-981B-4CCD-B1FB-265F4F5D3C3B}" srcOrd="1" destOrd="0" presId="urn:microsoft.com/office/officeart/2005/8/layout/bProcess4"/>
    <dgm:cxn modelId="{ACB79284-81BB-47DC-BFC8-9CF6D093FCCD}" type="presParOf" srcId="{F9082C9E-8FD2-4B42-8DF4-F7F1E947B167}" destId="{ADA8D1A7-6FF3-420F-8184-51E7E5999A16}" srcOrd="1" destOrd="0" presId="urn:microsoft.com/office/officeart/2005/8/layout/bProcess4"/>
    <dgm:cxn modelId="{B7BC935E-A8E8-404B-B0F6-D4339B6845D2}" type="presParOf" srcId="{F9082C9E-8FD2-4B42-8DF4-F7F1E947B167}" destId="{57730F4D-C799-4D01-B01E-D3FE0D03F404}" srcOrd="2" destOrd="0" presId="urn:microsoft.com/office/officeart/2005/8/layout/bProcess4"/>
    <dgm:cxn modelId="{A16D454E-66FC-4803-A912-5B814ED3FDFC}" type="presParOf" srcId="{57730F4D-C799-4D01-B01E-D3FE0D03F404}" destId="{5F2D76FA-F840-4B90-8ED1-3ACB1E83594D}" srcOrd="0" destOrd="0" presId="urn:microsoft.com/office/officeart/2005/8/layout/bProcess4"/>
    <dgm:cxn modelId="{01C935A8-6B56-4F25-8142-26234FCD95D9}" type="presParOf" srcId="{57730F4D-C799-4D01-B01E-D3FE0D03F404}" destId="{3FA512B8-5DAD-4E72-9D5E-B8B0D85B9440}" srcOrd="1" destOrd="0" presId="urn:microsoft.com/office/officeart/2005/8/layout/bProcess4"/>
    <dgm:cxn modelId="{4A0B4F59-F401-4944-8F05-6D259A50BBF5}" type="presParOf" srcId="{F9082C9E-8FD2-4B42-8DF4-F7F1E947B167}" destId="{DF6ED3E6-DA62-4C8B-B9A7-54768635F21B}" srcOrd="3" destOrd="0" presId="urn:microsoft.com/office/officeart/2005/8/layout/bProcess4"/>
    <dgm:cxn modelId="{6AB2FFEE-BE29-437A-8BA0-2D1D9AEDB29C}" type="presParOf" srcId="{F9082C9E-8FD2-4B42-8DF4-F7F1E947B167}" destId="{DDEA8060-984F-4A6A-B764-B30AE782C536}" srcOrd="4" destOrd="0" presId="urn:microsoft.com/office/officeart/2005/8/layout/bProcess4"/>
    <dgm:cxn modelId="{E34D7F5B-7135-4956-A54C-9F29F7F93293}" type="presParOf" srcId="{DDEA8060-984F-4A6A-B764-B30AE782C536}" destId="{6EDB4E88-C248-4695-B846-959C264386DC}" srcOrd="0" destOrd="0" presId="urn:microsoft.com/office/officeart/2005/8/layout/bProcess4"/>
    <dgm:cxn modelId="{2E4C7910-6104-4542-A72B-86B32ED51CF4}" type="presParOf" srcId="{DDEA8060-984F-4A6A-B764-B30AE782C536}" destId="{0643EDC7-237D-4EFB-879F-2CC6338662E5}" srcOrd="1" destOrd="0" presId="urn:microsoft.com/office/officeart/2005/8/layout/bProcess4"/>
    <dgm:cxn modelId="{E3EB8A2B-FAF5-4B09-AB71-2D10CB19C0A4}" type="presParOf" srcId="{F9082C9E-8FD2-4B42-8DF4-F7F1E947B167}" destId="{5FE0B208-A983-4FD1-8D88-0A7F846465D1}" srcOrd="5" destOrd="0" presId="urn:microsoft.com/office/officeart/2005/8/layout/bProcess4"/>
    <dgm:cxn modelId="{A41A9894-2CD9-49D3-A10F-E04342EBD2A4}" type="presParOf" srcId="{F9082C9E-8FD2-4B42-8DF4-F7F1E947B167}" destId="{8109AF4D-E2EA-4DD9-9C30-067ADD589E76}" srcOrd="6" destOrd="0" presId="urn:microsoft.com/office/officeart/2005/8/layout/bProcess4"/>
    <dgm:cxn modelId="{DA7960B7-F377-4278-B757-252F91FA098E}" type="presParOf" srcId="{8109AF4D-E2EA-4DD9-9C30-067ADD589E76}" destId="{BFDBE54E-AC01-4D07-B471-704E4B298E0C}" srcOrd="0" destOrd="0" presId="urn:microsoft.com/office/officeart/2005/8/layout/bProcess4"/>
    <dgm:cxn modelId="{447C6CE9-1A9A-4AA2-A82A-7484971C19F3}" type="presParOf" srcId="{8109AF4D-E2EA-4DD9-9C30-067ADD589E76}" destId="{861D72FE-F571-4DAC-86C1-F25A1DB6CE34}" srcOrd="1" destOrd="0" presId="urn:microsoft.com/office/officeart/2005/8/layout/bProcess4"/>
    <dgm:cxn modelId="{52417264-14A8-4893-AE12-ABD4FBEAA043}" type="presParOf" srcId="{F9082C9E-8FD2-4B42-8DF4-F7F1E947B167}" destId="{575AED8E-ECD0-44C6-BC82-58F1C5303CA0}" srcOrd="7" destOrd="0" presId="urn:microsoft.com/office/officeart/2005/8/layout/bProcess4"/>
    <dgm:cxn modelId="{B5C7E581-31DD-4CCC-A2FE-3B61717264C2}" type="presParOf" srcId="{F9082C9E-8FD2-4B42-8DF4-F7F1E947B167}" destId="{E9CBE776-E22D-4AA4-9888-F360980C50BB}" srcOrd="8" destOrd="0" presId="urn:microsoft.com/office/officeart/2005/8/layout/bProcess4"/>
    <dgm:cxn modelId="{EC7391DC-BF97-4E83-9F46-35A256487895}" type="presParOf" srcId="{E9CBE776-E22D-4AA4-9888-F360980C50BB}" destId="{DD231D26-4BE3-47D6-8BDD-B4AE899321BD}" srcOrd="0" destOrd="0" presId="urn:microsoft.com/office/officeart/2005/8/layout/bProcess4"/>
    <dgm:cxn modelId="{7C02B648-9AC9-4443-80B3-4CC712BBB80A}" type="presParOf" srcId="{E9CBE776-E22D-4AA4-9888-F360980C50BB}" destId="{7763E893-4151-4C8A-B9CC-B610016EA5AC}" srcOrd="1" destOrd="0" presId="urn:microsoft.com/office/officeart/2005/8/layout/bProcess4"/>
    <dgm:cxn modelId="{DA359D86-4AC2-417E-BE54-9BBDDF818D1B}" type="presParOf" srcId="{F9082C9E-8FD2-4B42-8DF4-F7F1E947B167}" destId="{E0BE6A58-51F7-4837-8FEB-BF400AFF7838}" srcOrd="9" destOrd="0" presId="urn:microsoft.com/office/officeart/2005/8/layout/bProcess4"/>
    <dgm:cxn modelId="{DF35FAAA-BB1B-42CC-B028-86C1E42731AC}" type="presParOf" srcId="{F9082C9E-8FD2-4B42-8DF4-F7F1E947B167}" destId="{20D338DB-F59C-47BB-9B9B-C155B4A8E5FA}" srcOrd="10" destOrd="0" presId="urn:microsoft.com/office/officeart/2005/8/layout/bProcess4"/>
    <dgm:cxn modelId="{D3B6FE39-10C5-43DC-BDDD-508D3F6249E7}" type="presParOf" srcId="{20D338DB-F59C-47BB-9B9B-C155B4A8E5FA}" destId="{30204AEA-FD55-4BE3-BFA7-0CE30E9CDF01}" srcOrd="0" destOrd="0" presId="urn:microsoft.com/office/officeart/2005/8/layout/bProcess4"/>
    <dgm:cxn modelId="{F7E1308D-9650-46A8-B4A1-E6643BDD4816}" type="presParOf" srcId="{20D338DB-F59C-47BB-9B9B-C155B4A8E5FA}" destId="{0CECE0CF-FE54-4D21-8AF8-0A779767BC56}" srcOrd="1" destOrd="0" presId="urn:microsoft.com/office/officeart/2005/8/layout/bProcess4"/>
    <dgm:cxn modelId="{2542B622-5118-400B-ABD4-35BDAD7582AC}" type="presParOf" srcId="{F9082C9E-8FD2-4B42-8DF4-F7F1E947B167}" destId="{3F87DD01-77AE-4250-98A8-17502D56DA5A}" srcOrd="11" destOrd="0" presId="urn:microsoft.com/office/officeart/2005/8/layout/bProcess4"/>
    <dgm:cxn modelId="{516D4499-9001-45E8-A119-D6806C06D17C}" type="presParOf" srcId="{F9082C9E-8FD2-4B42-8DF4-F7F1E947B167}" destId="{2090DFC1-0F73-466D-87BF-20D81EC52E29}" srcOrd="12" destOrd="0" presId="urn:microsoft.com/office/officeart/2005/8/layout/bProcess4"/>
    <dgm:cxn modelId="{1273AA0F-8CE6-417D-92F9-5F8D121C1CA2}" type="presParOf" srcId="{2090DFC1-0F73-466D-87BF-20D81EC52E29}" destId="{D1E47A98-0B56-4112-B651-DAA195C1F86C}" srcOrd="0" destOrd="0" presId="urn:microsoft.com/office/officeart/2005/8/layout/bProcess4"/>
    <dgm:cxn modelId="{43431A39-0B76-4485-8CF5-CADACD184ECA}" type="presParOf" srcId="{2090DFC1-0F73-466D-87BF-20D81EC52E29}" destId="{B1C630B9-DB5B-4A5A-A7EC-F22191F30E94}" srcOrd="1" destOrd="0" presId="urn:microsoft.com/office/officeart/2005/8/layout/bProcess4"/>
    <dgm:cxn modelId="{ABBCF84B-2D06-4594-B9AC-3D311476C377}" type="presParOf" srcId="{F9082C9E-8FD2-4B42-8DF4-F7F1E947B167}" destId="{D6951088-5319-47C4-B391-6ED66A72FD98}" srcOrd="13" destOrd="0" presId="urn:microsoft.com/office/officeart/2005/8/layout/bProcess4"/>
    <dgm:cxn modelId="{173CFC28-26B2-474D-99B2-F2D04A895095}" type="presParOf" srcId="{F9082C9E-8FD2-4B42-8DF4-F7F1E947B167}" destId="{9DF932E5-53B9-42EA-B57B-7E142B6B3728}" srcOrd="14" destOrd="0" presId="urn:microsoft.com/office/officeart/2005/8/layout/bProcess4"/>
    <dgm:cxn modelId="{02F9A27A-1E3C-40CE-B234-8467F57BD38B}" type="presParOf" srcId="{9DF932E5-53B9-42EA-B57B-7E142B6B3728}" destId="{558840E8-4D33-4C66-B872-62C2B58E5CF1}" srcOrd="0" destOrd="0" presId="urn:microsoft.com/office/officeart/2005/8/layout/bProcess4"/>
    <dgm:cxn modelId="{2F4C9503-3FFA-4F9D-A036-B414240886A3}" type="presParOf" srcId="{9DF932E5-53B9-42EA-B57B-7E142B6B3728}" destId="{C94F1A57-3AA6-4193-905E-495F0EE95836}" srcOrd="1" destOrd="0" presId="urn:microsoft.com/office/officeart/2005/8/layout/bProcess4"/>
    <dgm:cxn modelId="{CCAFF772-BA0C-4F8A-80CD-966D130CEAC0}" type="presParOf" srcId="{F9082C9E-8FD2-4B42-8DF4-F7F1E947B167}" destId="{0960349E-F9F1-4403-9356-AE57DC2883C1}" srcOrd="15" destOrd="0" presId="urn:microsoft.com/office/officeart/2005/8/layout/bProcess4"/>
    <dgm:cxn modelId="{A348CFE4-B07D-45C7-B211-6ACFBD252149}" type="presParOf" srcId="{F9082C9E-8FD2-4B42-8DF4-F7F1E947B167}" destId="{2318F001-A017-4FDC-A1D0-757D2E6A5D4A}" srcOrd="16" destOrd="0" presId="urn:microsoft.com/office/officeart/2005/8/layout/bProcess4"/>
    <dgm:cxn modelId="{76E83C06-A1B2-4653-8386-60217B31464E}" type="presParOf" srcId="{2318F001-A017-4FDC-A1D0-757D2E6A5D4A}" destId="{69BB2EFE-CAC6-49F4-B72C-CECDA5B134EE}" srcOrd="0" destOrd="0" presId="urn:microsoft.com/office/officeart/2005/8/layout/bProcess4"/>
    <dgm:cxn modelId="{FAFCEFE9-CA03-4568-9A2A-1121AE6199DC}" type="presParOf" srcId="{2318F001-A017-4FDC-A1D0-757D2E6A5D4A}" destId="{AE0F9261-3888-449D-ABF9-8444DD7EBC89}" srcOrd="1" destOrd="0" presId="urn:microsoft.com/office/officeart/2005/8/layout/bProcess4"/>
    <dgm:cxn modelId="{ED26E181-ED9A-4751-9E47-7462CD45F18B}" type="presParOf" srcId="{F9082C9E-8FD2-4B42-8DF4-F7F1E947B167}" destId="{FFAD0F65-8C12-4EAC-8CB8-9BEF143FADEC}" srcOrd="17" destOrd="0" presId="urn:microsoft.com/office/officeart/2005/8/layout/bProcess4"/>
    <dgm:cxn modelId="{827EB0F7-597C-4C20-999C-BD89DF6FD78F}" type="presParOf" srcId="{F9082C9E-8FD2-4B42-8DF4-F7F1E947B167}" destId="{368F7327-B150-43DB-A782-8365713CBD5D}" srcOrd="18" destOrd="0" presId="urn:microsoft.com/office/officeart/2005/8/layout/bProcess4"/>
    <dgm:cxn modelId="{0D5ABE2F-598F-4161-95A7-63B03F06A3FA}" type="presParOf" srcId="{368F7327-B150-43DB-A782-8365713CBD5D}" destId="{770AEAF0-844D-4C43-B4AF-D0420CFFD65A}" srcOrd="0" destOrd="0" presId="urn:microsoft.com/office/officeart/2005/8/layout/bProcess4"/>
    <dgm:cxn modelId="{582F5C3F-0C1F-4FA0-891C-05887C073A00}" type="presParOf" srcId="{368F7327-B150-43DB-A782-8365713CBD5D}" destId="{6F7B7A3A-3C19-4D82-B861-AA82888B6BF8}" srcOrd="1" destOrd="0" presId="urn:microsoft.com/office/officeart/2005/8/layout/bProcess4"/>
    <dgm:cxn modelId="{B92CEFBF-8C0A-4485-873A-6F14E5EE90D8}" type="presParOf" srcId="{F9082C9E-8FD2-4B42-8DF4-F7F1E947B167}" destId="{AF686234-5832-4116-82A0-40768BF9CC4A}" srcOrd="19" destOrd="0" presId="urn:microsoft.com/office/officeart/2005/8/layout/bProcess4"/>
    <dgm:cxn modelId="{53F7AE08-EE6F-412E-92CF-89D94E32C874}" type="presParOf" srcId="{F9082C9E-8FD2-4B42-8DF4-F7F1E947B167}" destId="{1FED5FB1-06F3-4451-AD91-92793A4D12E7}" srcOrd="20" destOrd="0" presId="urn:microsoft.com/office/officeart/2005/8/layout/bProcess4"/>
    <dgm:cxn modelId="{6BADB22A-7D49-4882-A48A-E48EA5599294}" type="presParOf" srcId="{1FED5FB1-06F3-4451-AD91-92793A4D12E7}" destId="{62DE82AF-4884-44F5-9415-4EFEBFFA7399}" srcOrd="0" destOrd="0" presId="urn:microsoft.com/office/officeart/2005/8/layout/bProcess4"/>
    <dgm:cxn modelId="{E797E47D-011B-4A14-829A-6516B3C28884}" type="presParOf" srcId="{1FED5FB1-06F3-4451-AD91-92793A4D12E7}" destId="{19D68185-D996-4299-A26A-60A62C365391}" srcOrd="1" destOrd="0" presId="urn:microsoft.com/office/officeart/2005/8/layout/bProcess4"/>
    <dgm:cxn modelId="{E31024EF-290F-4A1A-A3C2-E2E4DA9BD90A}" type="presParOf" srcId="{F9082C9E-8FD2-4B42-8DF4-F7F1E947B167}" destId="{912973AB-1E20-4FF2-8F0B-B0CC1369E22D}" srcOrd="21" destOrd="0" presId="urn:microsoft.com/office/officeart/2005/8/layout/bProcess4"/>
    <dgm:cxn modelId="{F345C917-2635-4E75-8867-778CA3A9ED96}" type="presParOf" srcId="{F9082C9E-8FD2-4B42-8DF4-F7F1E947B167}" destId="{935188AA-6058-4363-99CF-CC7E9653790C}" srcOrd="22" destOrd="0" presId="urn:microsoft.com/office/officeart/2005/8/layout/bProcess4"/>
    <dgm:cxn modelId="{E4750894-08F3-4882-938E-9E0CA8DA4AA6}" type="presParOf" srcId="{935188AA-6058-4363-99CF-CC7E9653790C}" destId="{6AFFECA5-011C-4EDA-8376-F4A0D2BB072B}" srcOrd="0" destOrd="0" presId="urn:microsoft.com/office/officeart/2005/8/layout/bProcess4"/>
    <dgm:cxn modelId="{5637FF6D-C04B-4164-AC33-247385EA1B1E}" type="presParOf" srcId="{935188AA-6058-4363-99CF-CC7E9653790C}" destId="{F32128F4-D985-45A2-9024-AFE06260889A}" srcOrd="1" destOrd="0" presId="urn:microsoft.com/office/officeart/2005/8/layout/bProcess4"/>
    <dgm:cxn modelId="{5E3AF386-D395-40BA-8937-7F0428DBF3F5}" type="presParOf" srcId="{F9082C9E-8FD2-4B42-8DF4-F7F1E947B167}" destId="{7FC88F45-94B3-47D2-95C5-DD0A3E67E5B9}" srcOrd="23" destOrd="0" presId="urn:microsoft.com/office/officeart/2005/8/layout/bProcess4"/>
    <dgm:cxn modelId="{3702E51B-4D85-4866-A498-1880A954B36D}" type="presParOf" srcId="{F9082C9E-8FD2-4B42-8DF4-F7F1E947B167}" destId="{B01984DE-EAC1-4FB3-804E-244282BA9570}" srcOrd="24" destOrd="0" presId="urn:microsoft.com/office/officeart/2005/8/layout/bProcess4"/>
    <dgm:cxn modelId="{563F2488-3195-4D90-A27E-1EA5EB1E1767}" type="presParOf" srcId="{B01984DE-EAC1-4FB3-804E-244282BA9570}" destId="{00ED0E6A-9EB3-490C-BABA-12DF2A2F343C}" srcOrd="0" destOrd="0" presId="urn:microsoft.com/office/officeart/2005/8/layout/bProcess4"/>
    <dgm:cxn modelId="{93DDDD7F-5BC8-41D9-AF2D-6AFF8FC2066E}" type="presParOf" srcId="{B01984DE-EAC1-4FB3-804E-244282BA9570}" destId="{CC1D570B-80EF-4D09-AC29-6D7B0024BCDD}" srcOrd="1" destOrd="0" presId="urn:microsoft.com/office/officeart/2005/8/layout/bProcess4"/>
    <dgm:cxn modelId="{5EBB9E36-86F1-494A-8EB2-60FD059E304C}" type="presParOf" srcId="{F9082C9E-8FD2-4B42-8DF4-F7F1E947B167}" destId="{57CCF1EA-3E56-43AC-BF67-B4A7EFF462CD}" srcOrd="25" destOrd="0" presId="urn:microsoft.com/office/officeart/2005/8/layout/bProcess4"/>
    <dgm:cxn modelId="{67C66299-48D4-4F3F-8770-AC6E3BF1DEE4}" type="presParOf" srcId="{F9082C9E-8FD2-4B42-8DF4-F7F1E947B167}" destId="{383B7B42-7D82-4B52-B9C4-EC84C4A83632}" srcOrd="26" destOrd="0" presId="urn:microsoft.com/office/officeart/2005/8/layout/bProcess4"/>
    <dgm:cxn modelId="{AB937C5E-126E-4BE8-ACA7-0C6AB9476DB6}" type="presParOf" srcId="{383B7B42-7D82-4B52-B9C4-EC84C4A83632}" destId="{4BF24308-6752-4839-A51E-9486A6F41D3E}" srcOrd="0" destOrd="0" presId="urn:microsoft.com/office/officeart/2005/8/layout/bProcess4"/>
    <dgm:cxn modelId="{47A80AC1-35AA-4B20-AF8A-038731958AD4}" type="presParOf" srcId="{383B7B42-7D82-4B52-B9C4-EC84C4A83632}" destId="{1A124348-5E72-407F-B0BA-95FC030A33A2}" srcOrd="1" destOrd="0" presId="urn:microsoft.com/office/officeart/2005/8/layout/bProcess4"/>
    <dgm:cxn modelId="{B980902D-A708-4AD0-89AF-9E6B4EA5F615}" type="presParOf" srcId="{F9082C9E-8FD2-4B42-8DF4-F7F1E947B167}" destId="{BB3BE6FD-309D-4D6B-97E3-8A367F35B2F5}" srcOrd="27" destOrd="0" presId="urn:microsoft.com/office/officeart/2005/8/layout/bProcess4"/>
    <dgm:cxn modelId="{12C9BF37-4CA9-465C-BD90-A33025FBA17C}" type="presParOf" srcId="{F9082C9E-8FD2-4B42-8DF4-F7F1E947B167}" destId="{A8A7123D-04ED-40E5-8D4A-E9F12C1B7422}" srcOrd="28" destOrd="0" presId="urn:microsoft.com/office/officeart/2005/8/layout/bProcess4"/>
    <dgm:cxn modelId="{CA1A6C8F-AD7D-4998-8550-EF47CCDDD8A7}" type="presParOf" srcId="{A8A7123D-04ED-40E5-8D4A-E9F12C1B7422}" destId="{BA84ABE9-2709-40A5-A402-E9DFC3574ED9}" srcOrd="0" destOrd="0" presId="urn:microsoft.com/office/officeart/2005/8/layout/bProcess4"/>
    <dgm:cxn modelId="{FDA34656-389C-4922-B7DB-1BF43E489AC9}" type="presParOf" srcId="{A8A7123D-04ED-40E5-8D4A-E9F12C1B7422}" destId="{A28B98FF-2C97-4E52-811B-C5CA7671DAC7}" srcOrd="1" destOrd="0" presId="urn:microsoft.com/office/officeart/2005/8/layout/bProcess4"/>
    <dgm:cxn modelId="{012915DE-CAC6-4335-A479-8513032EF04A}" type="presParOf" srcId="{F9082C9E-8FD2-4B42-8DF4-F7F1E947B167}" destId="{435EE1CB-804F-4097-8F60-03B39B71287B}" srcOrd="29" destOrd="0" presId="urn:microsoft.com/office/officeart/2005/8/layout/bProcess4"/>
    <dgm:cxn modelId="{FB27212D-5AE2-4668-A270-F62996739721}" type="presParOf" srcId="{F9082C9E-8FD2-4B42-8DF4-F7F1E947B167}" destId="{92283105-9B77-4DE8-9458-F0816FE2E282}" srcOrd="30" destOrd="0" presId="urn:microsoft.com/office/officeart/2005/8/layout/bProcess4"/>
    <dgm:cxn modelId="{DFBA0663-CCEC-4487-B218-B873EF628CB5}" type="presParOf" srcId="{92283105-9B77-4DE8-9458-F0816FE2E282}" destId="{BCCFAF79-EE79-4B65-B726-2FAE8E6CF4AA}" srcOrd="0" destOrd="0" presId="urn:microsoft.com/office/officeart/2005/8/layout/bProcess4"/>
    <dgm:cxn modelId="{B420FDD5-A5FC-4C47-AD55-4A59CB01ABE4}" type="presParOf" srcId="{92283105-9B77-4DE8-9458-F0816FE2E282}" destId="{3054687A-D155-4E20-9AA0-36C293F2F2F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25F34-52BC-5A4E-AE21-78FA56E2FB93}">
      <dsp:nvSpPr>
        <dsp:cNvPr id="0" name=""/>
        <dsp:cNvSpPr/>
      </dsp:nvSpPr>
      <dsp:spPr>
        <a:xfrm>
          <a:off x="1819" y="0"/>
          <a:ext cx="1907599" cy="3670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Disponibilidad de alimentos </a:t>
          </a:r>
        </a:p>
      </dsp:txBody>
      <dsp:txXfrm>
        <a:off x="1819" y="1468242"/>
        <a:ext cx="1907599" cy="1468242"/>
      </dsp:txXfrm>
    </dsp:sp>
    <dsp:sp modelId="{48782F2E-EF07-4647-BBF8-E185B8395643}">
      <dsp:nvSpPr>
        <dsp:cNvPr id="0" name=""/>
        <dsp:cNvSpPr/>
      </dsp:nvSpPr>
      <dsp:spPr>
        <a:xfrm>
          <a:off x="344464" y="220236"/>
          <a:ext cx="1222311" cy="1222311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85AF-009D-2E48-AEDC-4CBE28E16FAF}">
      <dsp:nvSpPr>
        <dsp:cNvPr id="0" name=""/>
        <dsp:cNvSpPr/>
      </dsp:nvSpPr>
      <dsp:spPr>
        <a:xfrm>
          <a:off x="1966647" y="0"/>
          <a:ext cx="1907599" cy="367060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Acceso a los alimentos </a:t>
          </a:r>
        </a:p>
      </dsp:txBody>
      <dsp:txXfrm>
        <a:off x="1966647" y="1468242"/>
        <a:ext cx="1907599" cy="1468242"/>
      </dsp:txXfrm>
    </dsp:sp>
    <dsp:sp modelId="{54AFAB97-EECA-C64B-B4A7-93645600C15B}">
      <dsp:nvSpPr>
        <dsp:cNvPr id="0" name=""/>
        <dsp:cNvSpPr/>
      </dsp:nvSpPr>
      <dsp:spPr>
        <a:xfrm>
          <a:off x="2309291" y="220236"/>
          <a:ext cx="1222311" cy="1222311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0837C-9536-0641-B773-285541697378}">
      <dsp:nvSpPr>
        <dsp:cNvPr id="0" name=""/>
        <dsp:cNvSpPr/>
      </dsp:nvSpPr>
      <dsp:spPr>
        <a:xfrm>
          <a:off x="3931475" y="0"/>
          <a:ext cx="1907599" cy="367060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Consumo de los alimentos</a:t>
          </a:r>
        </a:p>
      </dsp:txBody>
      <dsp:txXfrm>
        <a:off x="3931475" y="1468242"/>
        <a:ext cx="1907599" cy="1468242"/>
      </dsp:txXfrm>
    </dsp:sp>
    <dsp:sp modelId="{9B12F77D-3EC9-E74A-92F0-50614FE9ACB4}">
      <dsp:nvSpPr>
        <dsp:cNvPr id="0" name=""/>
        <dsp:cNvSpPr/>
      </dsp:nvSpPr>
      <dsp:spPr>
        <a:xfrm>
          <a:off x="4274119" y="220236"/>
          <a:ext cx="1222311" cy="1222311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6812F-F882-724C-BAE2-C5E3E087C334}">
      <dsp:nvSpPr>
        <dsp:cNvPr id="0" name=""/>
        <dsp:cNvSpPr/>
      </dsp:nvSpPr>
      <dsp:spPr>
        <a:xfrm>
          <a:off x="5896303" y="0"/>
          <a:ext cx="1907599" cy="367060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Aprovechamiento biológico de los alimentos</a:t>
          </a:r>
        </a:p>
      </dsp:txBody>
      <dsp:txXfrm>
        <a:off x="5896303" y="1468242"/>
        <a:ext cx="1907599" cy="1468242"/>
      </dsp:txXfrm>
    </dsp:sp>
    <dsp:sp modelId="{E46EB7B7-2241-A54D-A31D-D75C1DB97B45}">
      <dsp:nvSpPr>
        <dsp:cNvPr id="0" name=""/>
        <dsp:cNvSpPr/>
      </dsp:nvSpPr>
      <dsp:spPr>
        <a:xfrm>
          <a:off x="6238947" y="220236"/>
          <a:ext cx="1222311" cy="1222311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A2111-7599-0940-BE42-D8E915E50D5A}">
      <dsp:nvSpPr>
        <dsp:cNvPr id="0" name=""/>
        <dsp:cNvSpPr/>
      </dsp:nvSpPr>
      <dsp:spPr>
        <a:xfrm>
          <a:off x="312228" y="2936484"/>
          <a:ext cx="7181265" cy="55059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8D1A7-6FF3-420F-8184-51E7E5999A16}">
      <dsp:nvSpPr>
        <dsp:cNvPr id="0" name=""/>
        <dsp:cNvSpPr/>
      </dsp:nvSpPr>
      <dsp:spPr>
        <a:xfrm rot="5343320">
          <a:off x="65283" y="781939"/>
          <a:ext cx="1168277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AFAD1A-981B-4CCD-B1FB-265F4F5D3C3B}">
      <dsp:nvSpPr>
        <dsp:cNvPr id="0" name=""/>
        <dsp:cNvSpPr/>
      </dsp:nvSpPr>
      <dsp:spPr>
        <a:xfrm>
          <a:off x="318557" y="32853"/>
          <a:ext cx="1591471" cy="954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1998, Huracán Mitch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346525" y="60821"/>
        <a:ext cx="1535535" cy="898946"/>
      </dsp:txXfrm>
    </dsp:sp>
    <dsp:sp modelId="{DF6ED3E6-DA62-4C8B-B9A7-54768635F21B}">
      <dsp:nvSpPr>
        <dsp:cNvPr id="0" name=""/>
        <dsp:cNvSpPr/>
      </dsp:nvSpPr>
      <dsp:spPr>
        <a:xfrm rot="5334196">
          <a:off x="117499" y="1923955"/>
          <a:ext cx="1110236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A512B8-5DAD-4E72-9D5E-B8B0D85B9440}">
      <dsp:nvSpPr>
        <dsp:cNvPr id="0" name=""/>
        <dsp:cNvSpPr/>
      </dsp:nvSpPr>
      <dsp:spPr>
        <a:xfrm>
          <a:off x="340758" y="1203912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2001, sequía Prolongada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368726" y="1231880"/>
        <a:ext cx="1535535" cy="898946"/>
      </dsp:txXfrm>
    </dsp:sp>
    <dsp:sp modelId="{5FE0B208-A983-4FD1-8D88-0A7F846465D1}">
      <dsp:nvSpPr>
        <dsp:cNvPr id="0" name=""/>
        <dsp:cNvSpPr/>
      </dsp:nvSpPr>
      <dsp:spPr>
        <a:xfrm rot="5443914">
          <a:off x="47070" y="3112912"/>
          <a:ext cx="1262102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43EDC7-237D-4EFB-879F-2CC6338662E5}">
      <dsp:nvSpPr>
        <dsp:cNvPr id="0" name=""/>
        <dsp:cNvSpPr/>
      </dsp:nvSpPr>
      <dsp:spPr>
        <a:xfrm>
          <a:off x="364949" y="2316885"/>
          <a:ext cx="1591471" cy="954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2005, Tormenta Stan 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392917" y="2344853"/>
        <a:ext cx="1535535" cy="898946"/>
      </dsp:txXfrm>
    </dsp:sp>
    <dsp:sp modelId="{575AED8E-ECD0-44C6-BC82-58F1C5303CA0}">
      <dsp:nvSpPr>
        <dsp:cNvPr id="0" name=""/>
        <dsp:cNvSpPr/>
      </dsp:nvSpPr>
      <dsp:spPr>
        <a:xfrm>
          <a:off x="673001" y="4047154"/>
          <a:ext cx="1886825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D72FE-F571-4DAC-86C1-F25A1DB6CE34}">
      <dsp:nvSpPr>
        <dsp:cNvPr id="0" name=""/>
        <dsp:cNvSpPr/>
      </dsp:nvSpPr>
      <dsp:spPr>
        <a:xfrm>
          <a:off x="348827" y="3584765"/>
          <a:ext cx="1591471" cy="954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2008, Depresión Tropical 16-E   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376795" y="3612733"/>
        <a:ext cx="1535535" cy="898946"/>
      </dsp:txXfrm>
    </dsp:sp>
    <dsp:sp modelId="{E0BE6A58-51F7-4837-8FEB-BF400AFF7838}">
      <dsp:nvSpPr>
        <dsp:cNvPr id="0" name=""/>
        <dsp:cNvSpPr/>
      </dsp:nvSpPr>
      <dsp:spPr>
        <a:xfrm rot="16131806">
          <a:off x="2426662" y="3124633"/>
          <a:ext cx="1238801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63E893-4151-4C8A-B9CC-B610016EA5AC}">
      <dsp:nvSpPr>
        <dsp:cNvPr id="0" name=""/>
        <dsp:cNvSpPr/>
      </dsp:nvSpPr>
      <dsp:spPr>
        <a:xfrm>
          <a:off x="2241532" y="3584765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2009, sequía  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2269500" y="3612733"/>
        <a:ext cx="1535535" cy="898946"/>
      </dsp:txXfrm>
    </dsp:sp>
    <dsp:sp modelId="{3F87DD01-77AE-4250-98A8-17502D56DA5A}">
      <dsp:nvSpPr>
        <dsp:cNvPr id="0" name=""/>
        <dsp:cNvSpPr/>
      </dsp:nvSpPr>
      <dsp:spPr>
        <a:xfrm rot="16162954">
          <a:off x="2418250" y="1930177"/>
          <a:ext cx="1138660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ECE0CF-FE54-4D21-8AF8-0A779767BC56}">
      <dsp:nvSpPr>
        <dsp:cNvPr id="0" name=""/>
        <dsp:cNvSpPr/>
      </dsp:nvSpPr>
      <dsp:spPr>
        <a:xfrm>
          <a:off x="2216960" y="2340327"/>
          <a:ext cx="1591471" cy="954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2010, Agatha, Mathew, Pacaya,         </a:t>
          </a:r>
          <a:r>
            <a:rPr lang="es-MX" sz="1500" b="1" i="0" kern="1200" dirty="0" smtClean="0">
              <a:latin typeface="Myriad Pro" charset="0"/>
              <a:ea typeface="Myriad Pro" charset="0"/>
              <a:cs typeface="Myriad Pro" charset="0"/>
            </a:rPr>
            <a:t> DT </a:t>
          </a: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11-E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2244928" y="2368295"/>
        <a:ext cx="1535535" cy="898946"/>
      </dsp:txXfrm>
    </dsp:sp>
    <dsp:sp modelId="{D6951088-5319-47C4-B391-6ED66A72FD98}">
      <dsp:nvSpPr>
        <dsp:cNvPr id="0" name=""/>
        <dsp:cNvSpPr/>
      </dsp:nvSpPr>
      <dsp:spPr>
        <a:xfrm rot="16103866">
          <a:off x="2395872" y="791446"/>
          <a:ext cx="1127548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C630B9-DB5B-4A5A-A7EC-F22191F30E94}">
      <dsp:nvSpPr>
        <dsp:cNvPr id="0" name=""/>
        <dsp:cNvSpPr/>
      </dsp:nvSpPr>
      <dsp:spPr>
        <a:xfrm>
          <a:off x="2204689" y="1195853"/>
          <a:ext cx="1591471" cy="954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2011, Depresión Tropical 12-E 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2232657" y="1223821"/>
        <a:ext cx="1535535" cy="898946"/>
      </dsp:txXfrm>
    </dsp:sp>
    <dsp:sp modelId="{0960349E-F9F1-4403-9356-AE57DC2883C1}">
      <dsp:nvSpPr>
        <dsp:cNvPr id="0" name=""/>
        <dsp:cNvSpPr/>
      </dsp:nvSpPr>
      <dsp:spPr>
        <a:xfrm rot="21584687">
          <a:off x="2502278" y="437176"/>
          <a:ext cx="1918828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F1A57-3AA6-4193-905E-495F0EE95836}">
      <dsp:nvSpPr>
        <dsp:cNvPr id="0" name=""/>
        <dsp:cNvSpPr/>
      </dsp:nvSpPr>
      <dsp:spPr>
        <a:xfrm>
          <a:off x="2173162" y="62865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2012, sequía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2201130" y="90833"/>
        <a:ext cx="1535535" cy="898946"/>
      </dsp:txXfrm>
    </dsp:sp>
    <dsp:sp modelId="{FFAD0F65-8C12-4EAC-8CB8-9BEF143FADEC}">
      <dsp:nvSpPr>
        <dsp:cNvPr id="0" name=""/>
        <dsp:cNvSpPr/>
      </dsp:nvSpPr>
      <dsp:spPr>
        <a:xfrm rot="5338651">
          <a:off x="4224874" y="827875"/>
          <a:ext cx="1190853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0F9261-3888-449D-ABF9-8444DD7EBC89}">
      <dsp:nvSpPr>
        <dsp:cNvPr id="0" name=""/>
        <dsp:cNvSpPr/>
      </dsp:nvSpPr>
      <dsp:spPr>
        <a:xfrm>
          <a:off x="4094912" y="51378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2013, sequía</a:t>
          </a:r>
          <a:endParaRPr lang="es-GT" sz="15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4122880" y="79346"/>
        <a:ext cx="1535535" cy="898946"/>
      </dsp:txXfrm>
    </dsp:sp>
    <dsp:sp modelId="{AF686234-5832-4116-82A0-40768BF9CC4A}">
      <dsp:nvSpPr>
        <dsp:cNvPr id="0" name=""/>
        <dsp:cNvSpPr/>
      </dsp:nvSpPr>
      <dsp:spPr>
        <a:xfrm rot="5315411">
          <a:off x="4252788" y="2021478"/>
          <a:ext cx="1191024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7B7A3A-3C19-4D82-B861-AA82888B6BF8}">
      <dsp:nvSpPr>
        <dsp:cNvPr id="0" name=""/>
        <dsp:cNvSpPr/>
      </dsp:nvSpPr>
      <dsp:spPr>
        <a:xfrm>
          <a:off x="4119102" y="1244981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2014, sequía    </a:t>
          </a:r>
          <a:r>
            <a:rPr lang="es-MX" sz="1400" b="1" i="0" kern="1200" dirty="0">
              <a:latin typeface="Myriad Pro" charset="0"/>
              <a:ea typeface="Myriad Pro" charset="0"/>
              <a:cs typeface="Myriad Pro" charset="0"/>
            </a:rPr>
            <a:t>(168 mil familias afectadas)</a:t>
          </a:r>
          <a:endParaRPr lang="es-GT" sz="12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4147070" y="1272949"/>
        <a:ext cx="1535535" cy="898946"/>
      </dsp:txXfrm>
    </dsp:sp>
    <dsp:sp modelId="{912973AB-1E20-4FF2-8F0B-B0CC1369E22D}">
      <dsp:nvSpPr>
        <dsp:cNvPr id="0" name=""/>
        <dsp:cNvSpPr/>
      </dsp:nvSpPr>
      <dsp:spPr>
        <a:xfrm rot="5400000">
          <a:off x="4280268" y="3189900"/>
          <a:ext cx="1140300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D68185-D996-4299-A26A-60A62C365391}">
      <dsp:nvSpPr>
        <dsp:cNvPr id="0" name=""/>
        <dsp:cNvSpPr/>
      </dsp:nvSpPr>
      <dsp:spPr>
        <a:xfrm>
          <a:off x="4151345" y="2438585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0" kern="1200" dirty="0">
              <a:latin typeface="Myriad Pro" charset="0"/>
              <a:ea typeface="Myriad Pro" charset="0"/>
              <a:cs typeface="Myriad Pro" charset="0"/>
            </a:rPr>
            <a:t>2015, sequía   </a:t>
          </a:r>
          <a:r>
            <a:rPr lang="es-MX" sz="1400" b="1" i="0" kern="1200" dirty="0">
              <a:latin typeface="Myriad Pro" charset="0"/>
              <a:ea typeface="Myriad Pro" charset="0"/>
              <a:cs typeface="Myriad Pro" charset="0"/>
            </a:rPr>
            <a:t>(175 mil familias afectadas)</a:t>
          </a:r>
          <a:endParaRPr lang="es-GT" sz="1400" b="1" i="0" kern="1200" dirty="0">
            <a:latin typeface="Myriad Pro" charset="0"/>
            <a:ea typeface="Myriad Pro" charset="0"/>
            <a:cs typeface="Myriad Pro" charset="0"/>
          </a:endParaRPr>
        </a:p>
      </dsp:txBody>
      <dsp:txXfrm>
        <a:off x="4179313" y="2466553"/>
        <a:ext cx="1535535" cy="898946"/>
      </dsp:txXfrm>
    </dsp:sp>
    <dsp:sp modelId="{7FC88F45-94B3-47D2-95C5-DD0A3E67E5B9}">
      <dsp:nvSpPr>
        <dsp:cNvPr id="0" name=""/>
        <dsp:cNvSpPr/>
      </dsp:nvSpPr>
      <dsp:spPr>
        <a:xfrm>
          <a:off x="4475519" y="3972764"/>
          <a:ext cx="1979798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2128F4-D985-45A2-9024-AFE06260889A}">
      <dsp:nvSpPr>
        <dsp:cNvPr id="0" name=""/>
        <dsp:cNvSpPr/>
      </dsp:nvSpPr>
      <dsp:spPr>
        <a:xfrm>
          <a:off x="4151345" y="3584765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b="1" i="0" kern="1200" dirty="0">
              <a:latin typeface="Myriad Pro" charset="0"/>
              <a:ea typeface="Myriad Pro" charset="0"/>
              <a:cs typeface="Myriad Pro" charset="0"/>
            </a:rPr>
            <a:t>2016, sequía     </a:t>
          </a:r>
          <a:r>
            <a:rPr lang="es-GT" sz="1400" b="1" i="0" kern="1200" dirty="0">
              <a:latin typeface="Myriad Pro" charset="0"/>
              <a:ea typeface="Myriad Pro" charset="0"/>
              <a:cs typeface="Myriad Pro" charset="0"/>
            </a:rPr>
            <a:t>(123 Mil familias afectadas)</a:t>
          </a:r>
        </a:p>
      </dsp:txBody>
      <dsp:txXfrm>
        <a:off x="4179313" y="3612733"/>
        <a:ext cx="1535535" cy="898946"/>
      </dsp:txXfrm>
    </dsp:sp>
    <dsp:sp modelId="{57CCF1EA-3E56-43AC-BF67-B4A7EFF462CD}">
      <dsp:nvSpPr>
        <dsp:cNvPr id="0" name=""/>
        <dsp:cNvSpPr/>
      </dsp:nvSpPr>
      <dsp:spPr>
        <a:xfrm rot="16153057">
          <a:off x="5874045" y="3167622"/>
          <a:ext cx="1152687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1D570B-80EF-4D09-AC29-6D7B0024BCDD}">
      <dsp:nvSpPr>
        <dsp:cNvPr id="0" name=""/>
        <dsp:cNvSpPr/>
      </dsp:nvSpPr>
      <dsp:spPr>
        <a:xfrm>
          <a:off x="6137024" y="3584765"/>
          <a:ext cx="1591471" cy="954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i="0" kern="1200" dirty="0">
              <a:latin typeface="Myriad Pro" charset="0"/>
              <a:ea typeface="Myriad Pro" charset="0"/>
              <a:cs typeface="Myriad Pro" charset="0"/>
            </a:rPr>
            <a:t>2017,  exceso de lluvia (86 mil familias afectadas</a:t>
          </a:r>
        </a:p>
      </dsp:txBody>
      <dsp:txXfrm>
        <a:off x="6164992" y="3612733"/>
        <a:ext cx="1535535" cy="898946"/>
      </dsp:txXfrm>
    </dsp:sp>
    <dsp:sp modelId="{BB3BE6FD-309D-4D6B-97E3-8A367F35B2F5}">
      <dsp:nvSpPr>
        <dsp:cNvPr id="0" name=""/>
        <dsp:cNvSpPr/>
      </dsp:nvSpPr>
      <dsp:spPr>
        <a:xfrm rot="16200000">
          <a:off x="5848657" y="1991590"/>
          <a:ext cx="1187723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124348-5E72-407F-B0BA-95FC030A33A2}">
      <dsp:nvSpPr>
        <dsp:cNvPr id="0" name=""/>
        <dsp:cNvSpPr/>
      </dsp:nvSpPr>
      <dsp:spPr>
        <a:xfrm>
          <a:off x="6121284" y="2426305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i="0" kern="1200" dirty="0">
              <a:latin typeface="Myriad Pro" charset="0"/>
              <a:ea typeface="Myriad Pro" charset="0"/>
              <a:cs typeface="Myriad Pro" charset="0"/>
            </a:rPr>
            <a:t>2018, sequía (</a:t>
          </a:r>
          <a:r>
            <a:rPr lang="es-GT" sz="1400" b="1" i="0" kern="1200" dirty="0">
              <a:latin typeface="Myriad Pro" charset="0"/>
            </a:rPr>
            <a:t>291,705 familias </a:t>
          </a:r>
          <a:r>
            <a:rPr lang="es-GT" sz="1400" b="1" i="0" kern="1200" dirty="0">
              <a:latin typeface="Myriad Pro" charset="0"/>
              <a:ea typeface="Myriad Pro" charset="0"/>
              <a:cs typeface="Myriad Pro" charset="0"/>
            </a:rPr>
            <a:t> afectadas)</a:t>
          </a:r>
        </a:p>
      </dsp:txBody>
      <dsp:txXfrm>
        <a:off x="6149252" y="2454273"/>
        <a:ext cx="1535535" cy="898946"/>
      </dsp:txXfrm>
    </dsp:sp>
    <dsp:sp modelId="{435EE1CB-804F-4097-8F60-03B39B71287B}">
      <dsp:nvSpPr>
        <dsp:cNvPr id="0" name=""/>
        <dsp:cNvSpPr/>
      </dsp:nvSpPr>
      <dsp:spPr>
        <a:xfrm rot="16195725">
          <a:off x="5865929" y="815975"/>
          <a:ext cx="1151747" cy="14323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B98FF-2C97-4E52-811B-C5CA7671DAC7}">
      <dsp:nvSpPr>
        <dsp:cNvPr id="0" name=""/>
        <dsp:cNvSpPr/>
      </dsp:nvSpPr>
      <dsp:spPr>
        <a:xfrm>
          <a:off x="6121284" y="1232701"/>
          <a:ext cx="1591471" cy="9548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Myriad Pro" charset="0"/>
              <a:ea typeface="Myriad Pro" charset="0"/>
              <a:cs typeface="Myriad Pro" charset="0"/>
            </a:rPr>
            <a:t>2019, sequía </a:t>
          </a:r>
          <a:r>
            <a:rPr lang="es-GT" sz="1400" b="1" i="0" kern="1200" dirty="0">
              <a:latin typeface="Myriad Pro" charset="0"/>
              <a:ea typeface="Myriad Pro" charset="0"/>
              <a:cs typeface="Myriad Pro" charset="0"/>
            </a:rPr>
            <a:t>(96,512 familias  afectadas)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 </a:t>
          </a:r>
          <a:endParaRPr lang="es-GT" sz="1800" b="1" kern="1200" dirty="0"/>
        </a:p>
      </dsp:txBody>
      <dsp:txXfrm>
        <a:off x="6149252" y="1260669"/>
        <a:ext cx="1535535" cy="898946"/>
      </dsp:txXfrm>
    </dsp:sp>
    <dsp:sp modelId="{3054687A-D155-4E20-9AA0-36C293F2F2FD}">
      <dsp:nvSpPr>
        <dsp:cNvPr id="0" name=""/>
        <dsp:cNvSpPr/>
      </dsp:nvSpPr>
      <dsp:spPr>
        <a:xfrm>
          <a:off x="6018985" y="74801"/>
          <a:ext cx="1793206" cy="9554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/>
            <a:t>2020, depresiones tropicales ETA, IOTA, </a:t>
          </a:r>
          <a:r>
            <a:rPr lang="es-GT" sz="1500" b="1" kern="1200" dirty="0"/>
            <a:t>204,500 familias afectadas</a:t>
          </a:r>
        </a:p>
      </dsp:txBody>
      <dsp:txXfrm>
        <a:off x="6046969" y="102785"/>
        <a:ext cx="1737238" cy="89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06AF6-EBD7-4599-AC7B-9219C9C623F2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F71FB-CDFB-49D8-B55F-AAD73A74378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74266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pPr/>
              <a:t>30/07/2021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07015" y="1871028"/>
            <a:ext cx="1023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Situación de la Seguridad Alimentaria y Nutricional de Guatemala, 2021</a:t>
            </a:r>
            <a:endParaRPr lang="es-GT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9987" y="2517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63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510D7AE-C9CE-8A4E-A932-C13F2EC07341}"/>
              </a:ext>
            </a:extLst>
          </p:cNvPr>
          <p:cNvSpPr txBox="1"/>
          <p:nvPr/>
        </p:nvSpPr>
        <p:spPr>
          <a:xfrm>
            <a:off x="610388" y="1375785"/>
            <a:ext cx="4736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Priorización geográfica:</a:t>
            </a:r>
          </a:p>
          <a:p>
            <a:pPr algn="just"/>
            <a:endParaRPr lang="es-GT" dirty="0"/>
          </a:p>
          <a:p>
            <a:pPr algn="just"/>
            <a:r>
              <a:rPr lang="es-GT" dirty="0" smtClean="0"/>
              <a:t>Basado en un análisis </a:t>
            </a:r>
            <a:r>
              <a:rPr lang="es-GT" dirty="0"/>
              <a:t>combinado de desnutrición crónica en </a:t>
            </a:r>
            <a:r>
              <a:rPr lang="es-GT" dirty="0" smtClean="0"/>
              <a:t>menores de cinco años, </a:t>
            </a:r>
            <a:r>
              <a:rPr lang="es-GT" dirty="0"/>
              <a:t>pobreza </a:t>
            </a:r>
            <a:r>
              <a:rPr lang="es-GT" dirty="0" smtClean="0"/>
              <a:t>extrema </a:t>
            </a:r>
            <a:r>
              <a:rPr lang="es-GT" dirty="0"/>
              <a:t>e inseguridad alimentaria y </a:t>
            </a:r>
            <a:r>
              <a:rPr lang="es-GT" dirty="0" smtClean="0"/>
              <a:t>nutricional, </a:t>
            </a:r>
            <a:r>
              <a:rPr lang="es-GT" dirty="0"/>
              <a:t>fueron priorizados </a:t>
            </a:r>
            <a:r>
              <a:rPr lang="es-GT" dirty="0" smtClean="0"/>
              <a:t>10 departamentos.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Para priorizar los </a:t>
            </a:r>
            <a:r>
              <a:rPr lang="es-ES" dirty="0"/>
              <a:t>municipios </a:t>
            </a:r>
            <a:r>
              <a:rPr lang="es-ES" dirty="0" smtClean="0"/>
              <a:t>se utilizó el </a:t>
            </a:r>
            <a:r>
              <a:rPr lang="es-ES" dirty="0"/>
              <a:t>Censo Nacional de Talla </a:t>
            </a:r>
            <a:r>
              <a:rPr lang="es-ES" dirty="0" smtClean="0"/>
              <a:t>en Escolares </a:t>
            </a:r>
            <a:r>
              <a:rPr lang="es-ES" dirty="0"/>
              <a:t>de Primer Grado de </a:t>
            </a:r>
            <a:r>
              <a:rPr lang="es-ES" dirty="0" smtClean="0"/>
              <a:t>Primaria, fueron seleccionados </a:t>
            </a:r>
            <a:r>
              <a:rPr lang="es-ES" dirty="0"/>
              <a:t>los municipios que </a:t>
            </a:r>
            <a:r>
              <a:rPr lang="es-ES" dirty="0" smtClean="0"/>
              <a:t>tienen prevalencias de desnutrición crónica mayores </a:t>
            </a:r>
            <a:r>
              <a:rPr lang="es-ES" dirty="0"/>
              <a:t>o </a:t>
            </a:r>
            <a:r>
              <a:rPr lang="es-ES" dirty="0" smtClean="0"/>
              <a:t>iguales </a:t>
            </a:r>
            <a:r>
              <a:rPr lang="es-ES" dirty="0"/>
              <a:t>a 40%.</a:t>
            </a:r>
            <a:endParaRPr lang="es-GT" dirty="0"/>
          </a:p>
          <a:p>
            <a:pPr algn="just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D5F289F-43F1-084C-8AE8-2EE482B74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2716" y="1203114"/>
            <a:ext cx="5427134" cy="51466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9067" y="409746"/>
            <a:ext cx="6303395" cy="60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b="1" dirty="0">
                <a:solidFill>
                  <a:schemeClr val="bg1"/>
                </a:solidFill>
                <a:latin typeface="+mn-lt"/>
              </a:rPr>
              <a:t>G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ran </a:t>
            </a:r>
            <a:r>
              <a:rPr lang="es-GT" sz="2400" b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ruzada </a:t>
            </a:r>
            <a:r>
              <a:rPr lang="es-GT" sz="2400" b="1" dirty="0">
                <a:solidFill>
                  <a:schemeClr val="bg1"/>
                </a:solidFill>
                <a:latin typeface="+mn-lt"/>
              </a:rPr>
              <a:t>N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acional por la Nutricion</a:t>
            </a:r>
            <a:endParaRPr lang="es-GT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1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510D7AE-C9CE-8A4E-A932-C13F2EC07341}"/>
              </a:ext>
            </a:extLst>
          </p:cNvPr>
          <p:cNvSpPr txBox="1"/>
          <p:nvPr/>
        </p:nvSpPr>
        <p:spPr>
          <a:xfrm>
            <a:off x="623186" y="1092036"/>
            <a:ext cx="5783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/>
              <a:t>El Hambre Estacional consiste en el deterioro </a:t>
            </a:r>
            <a:r>
              <a:rPr lang="es-GT" dirty="0" smtClean="0"/>
              <a:t>recurrente </a:t>
            </a:r>
            <a:r>
              <a:rPr lang="es-GT" dirty="0"/>
              <a:t>de la </a:t>
            </a:r>
            <a:r>
              <a:rPr lang="es-GT" dirty="0" smtClean="0"/>
              <a:t>SAN </a:t>
            </a:r>
            <a:r>
              <a:rPr lang="es-GT" dirty="0"/>
              <a:t>de </a:t>
            </a:r>
            <a:r>
              <a:rPr lang="es-GT" dirty="0" smtClean="0"/>
              <a:t>hogares vulnerables (abril- agosto</a:t>
            </a:r>
            <a:r>
              <a:rPr lang="es-GT" dirty="0"/>
              <a:t>, este período se puede ampliar si la sequía o las inundaciones provocan pérdidas en los cultivos de granos básicos de los pequeños agricultores.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80DFA5-707F-8C4F-92E0-674573E37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2605" y="2501630"/>
            <a:ext cx="3108935" cy="38351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BE89923-5E4C-574F-96FA-58BD0E6C2691}"/>
              </a:ext>
            </a:extLst>
          </p:cNvPr>
          <p:cNvSpPr txBox="1"/>
          <p:nvPr/>
        </p:nvSpPr>
        <p:spPr>
          <a:xfrm>
            <a:off x="6365760" y="2569364"/>
            <a:ext cx="4674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LÍNEAS DE ACCIÓN</a:t>
            </a:r>
          </a:p>
          <a:p>
            <a:pPr algn="ctr"/>
            <a:endParaRPr lang="es-GT" sz="2400" b="1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SISTEMA </a:t>
            </a:r>
            <a:r>
              <a:rPr lang="es-ES" dirty="0"/>
              <a:t>DE ALERTA TEMPRANA EN SAN</a:t>
            </a:r>
          </a:p>
          <a:p>
            <a:pPr lvl="1"/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PREVENCIÓN LA </a:t>
            </a:r>
            <a:r>
              <a:rPr lang="es-ES" dirty="0"/>
              <a:t>DESNUTRICIÓN AGUDA EN MENORES DE CINCO </a:t>
            </a:r>
            <a:r>
              <a:rPr lang="es-ES" dirty="0" smtClean="0"/>
              <a:t>AÑOS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FORTALECIMIENTO </a:t>
            </a:r>
            <a:r>
              <a:rPr lang="es-ES" dirty="0"/>
              <a:t>DE LA RESILIENCIA EN SAN</a:t>
            </a:r>
            <a:r>
              <a:rPr lang="es-ES" sz="1600" dirty="0"/>
              <a:t>	</a:t>
            </a:r>
          </a:p>
          <a:p>
            <a:endParaRPr lang="es-GT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904" y="360267"/>
            <a:ext cx="6590923" cy="60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b="1" dirty="0">
                <a:solidFill>
                  <a:schemeClr val="bg1"/>
                </a:solidFill>
                <a:latin typeface="+mn-lt"/>
              </a:rPr>
              <a:t>P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lan para la Atención del Hambre </a:t>
            </a:r>
            <a:r>
              <a:rPr lang="es-GT" sz="2400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stacional 2021</a:t>
            </a:r>
            <a:endParaRPr lang="es-GT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6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F849835-3E4F-D948-B209-83298DB9F2A4}"/>
              </a:ext>
            </a:extLst>
          </p:cNvPr>
          <p:cNvSpPr txBox="1"/>
          <p:nvPr/>
        </p:nvSpPr>
        <p:spPr>
          <a:xfrm>
            <a:off x="754912" y="1850065"/>
            <a:ext cx="1059002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Fortalecer el trabajo interinstitucional para lograr objetivos </a:t>
            </a:r>
            <a:r>
              <a:rPr lang="en-US" b="1" dirty="0" smtClean="0"/>
              <a:t>de </a:t>
            </a:r>
            <a:r>
              <a:rPr lang="en-US" b="1" dirty="0"/>
              <a:t>la Gran Cruzada Nacional por la </a:t>
            </a:r>
            <a:r>
              <a:rPr lang="en-US" b="1" dirty="0" smtClean="0"/>
              <a:t>Nutrición.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en-US" sz="1400" b="1" dirty="0"/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Incrementar la cobertura efectiva de los programas de las instituciones que conforman el SINASAN.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1400" b="1" dirty="0"/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Lograr la participación activa de las Municipalidades, Sociedad Civil y Sector Privado. 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1400" b="1" dirty="0"/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GT" b="1" dirty="0"/>
              <a:t>Actualización de la </a:t>
            </a:r>
            <a:r>
              <a:rPr lang="es-GT" b="1" dirty="0" smtClean="0"/>
              <a:t>Política </a:t>
            </a:r>
            <a:r>
              <a:rPr lang="es-GT" b="1" dirty="0"/>
              <a:t>N</a:t>
            </a:r>
            <a:r>
              <a:rPr lang="es-GT" b="1" dirty="0" smtClean="0"/>
              <a:t>acional de </a:t>
            </a:r>
            <a:r>
              <a:rPr lang="es-GT" b="1" dirty="0"/>
              <a:t>Seguridad Alimentaria y </a:t>
            </a:r>
            <a:r>
              <a:rPr lang="es-GT" b="1" dirty="0" smtClean="0"/>
              <a:t>Nutricional.</a:t>
            </a:r>
            <a:endParaRPr lang="es-GT" b="1" dirty="0"/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s-GT" sz="1400" b="1" dirty="0"/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GT" b="1" dirty="0" smtClean="0"/>
              <a:t>Elaborar un Plan de resiliencia en SAN para minimizar el impacto </a:t>
            </a:r>
            <a:r>
              <a:rPr lang="es-GT" b="1" dirty="0"/>
              <a:t>de </a:t>
            </a:r>
            <a:r>
              <a:rPr lang="es-GT" b="1" dirty="0" smtClean="0"/>
              <a:t>los desastres </a:t>
            </a:r>
            <a:r>
              <a:rPr lang="es-GT" b="1" dirty="0"/>
              <a:t>naturales. 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s-GT" sz="1400" b="1" dirty="0"/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GT" b="1" dirty="0"/>
              <a:t>Atención al cambio climático y sus efectos.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82885" y="412905"/>
            <a:ext cx="3034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Desafíos de la SAN </a:t>
            </a:r>
            <a:endParaRPr lang="es-G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77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84" y="13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42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90E019A-666D-8740-8B11-9F625DB262C4}"/>
              </a:ext>
            </a:extLst>
          </p:cNvPr>
          <p:cNvSpPr txBox="1"/>
          <p:nvPr/>
        </p:nvSpPr>
        <p:spPr>
          <a:xfrm>
            <a:off x="662270" y="1182258"/>
            <a:ext cx="1086745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 el derecho de toda persona a tener acceso físico, económico y social, oportuna y permanentemente, a una alimentación adecuada en cantidad y calidad, con pertinencia cultural, preferiblemente de origen nacional, así como su adecuado aprovechamiento biológico, para mantener una vida saludable y activa.</a:t>
            </a:r>
          </a:p>
          <a:p>
            <a:pPr algn="just"/>
            <a:endParaRPr lang="es-MX" sz="1050" dirty="0" smtClean="0"/>
          </a:p>
          <a:p>
            <a:pPr algn="ctr"/>
            <a:r>
              <a:rPr lang="es-MX" b="1" dirty="0"/>
              <a:t>L</a:t>
            </a:r>
            <a:r>
              <a:rPr lang="es-MX" b="1" dirty="0" smtClean="0"/>
              <a:t>ey del Sistema Nacional  de Seguridad Alimentaria y Nutricional (Artículo 1)</a:t>
            </a:r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EA716E3D-07B9-A14C-911C-722DED0C9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06167756"/>
              </p:ext>
            </p:extLst>
          </p:nvPr>
        </p:nvGraphicFramePr>
        <p:xfrm>
          <a:off x="2193137" y="2732896"/>
          <a:ext cx="7805723" cy="367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781676" y="382601"/>
            <a:ext cx="476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S</a:t>
            </a:r>
            <a:r>
              <a:rPr lang="es-ES_tradnl" sz="2400" b="1" dirty="0" smtClean="0">
                <a:solidFill>
                  <a:schemeClr val="bg1"/>
                </a:solidFill>
              </a:rPr>
              <a:t>eguridad Alimentaria y Nutricional </a:t>
            </a:r>
            <a:endParaRPr lang="es-G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27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91146" y="6041205"/>
            <a:ext cx="5968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b="1" dirty="0"/>
              <a:t>Fuente: elaboración propia con información de INSIVUMEH y MAGA</a:t>
            </a:r>
          </a:p>
        </p:txBody>
      </p:sp>
      <p:graphicFrame>
        <p:nvGraphicFramePr>
          <p:cNvPr id="6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6683339"/>
              </p:ext>
            </p:extLst>
          </p:nvPr>
        </p:nvGraphicFramePr>
        <p:xfrm>
          <a:off x="542678" y="1317986"/>
          <a:ext cx="9743896" cy="453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274C2D2-92DD-C047-8810-EDE28B2D32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90035" y="4167349"/>
            <a:ext cx="2026093" cy="192320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5F9E49C-B844-EC42-8993-CB32C9CFEFE2}"/>
              </a:ext>
            </a:extLst>
          </p:cNvPr>
          <p:cNvSpPr txBox="1"/>
          <p:nvPr/>
        </p:nvSpPr>
        <p:spPr>
          <a:xfrm>
            <a:off x="9002822" y="1550906"/>
            <a:ext cx="2386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/>
              <a:t>El </a:t>
            </a:r>
            <a:r>
              <a:rPr lang="es-GT" b="1" dirty="0"/>
              <a:t>COVID-19</a:t>
            </a:r>
            <a:r>
              <a:rPr lang="es-GT" dirty="0"/>
              <a:t> </a:t>
            </a:r>
            <a:r>
              <a:rPr lang="es-GT" dirty="0" smtClean="0"/>
              <a:t>impactó </a:t>
            </a:r>
            <a:r>
              <a:rPr lang="es-GT" dirty="0"/>
              <a:t>directamente en la </a:t>
            </a:r>
            <a:r>
              <a:rPr lang="es-GT" dirty="0" smtClean="0"/>
              <a:t>SAN </a:t>
            </a:r>
            <a:r>
              <a:rPr lang="es-GT" dirty="0"/>
              <a:t>de las familias guatemaltecas, principalmente, en el acceso a los alimentos debido a las limitaciones de trabajo formal e </a:t>
            </a:r>
            <a:r>
              <a:rPr lang="es-GT" dirty="0" smtClean="0"/>
              <a:t>informal.</a:t>
            </a:r>
            <a:endParaRPr lang="es-GT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0373" y="306977"/>
            <a:ext cx="6485061" cy="60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Guatemala, acumulación de eventos (1998-2021)</a:t>
            </a:r>
            <a:endParaRPr lang="es-GT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68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06382" y="5755202"/>
            <a:ext cx="309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Fuente: </a:t>
            </a:r>
            <a:r>
              <a:rPr lang="es-GT" b="1" dirty="0" smtClean="0"/>
              <a:t>INE, ENCOVI, 2014</a:t>
            </a:r>
            <a:endParaRPr lang="es-GT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4457069"/>
              </p:ext>
            </p:extLst>
          </p:nvPr>
        </p:nvGraphicFramePr>
        <p:xfrm>
          <a:off x="2000817" y="1577643"/>
          <a:ext cx="7422710" cy="400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118719" y="311079"/>
            <a:ext cx="5918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ea typeface="ＭＳ Ｐゴシック" pitchFamily="-108" charset="-128"/>
              </a:rPr>
              <a:t>Evolución de la pobreza total y extrema en Guatemala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a typeface="ＭＳ Ｐゴシック" pitchFamily="-108" charset="-128"/>
              </a:rPr>
              <a:t>Periodo: 2002, 2006, 2014</a:t>
            </a:r>
            <a:endParaRPr lang="es-G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6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301779" y="1567991"/>
            <a:ext cx="9469908" cy="3336716"/>
            <a:chOff x="1304661" y="1890523"/>
            <a:chExt cx="9469908" cy="300365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4661" y="1890523"/>
              <a:ext cx="4315154" cy="2998522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6322596" y="1890523"/>
              <a:ext cx="4451973" cy="3003655"/>
              <a:chOff x="5848462" y="1938428"/>
              <a:chExt cx="4451973" cy="3003655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8462" y="1938428"/>
                <a:ext cx="4451973" cy="3003655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sp>
            <p:nvSpPr>
              <p:cNvPr id="8" name="Flecha abajo 7"/>
              <p:cNvSpPr/>
              <p:nvPr/>
            </p:nvSpPr>
            <p:spPr>
              <a:xfrm>
                <a:off x="9927166" y="2802467"/>
                <a:ext cx="194734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9" name="Flecha abajo 8"/>
              <p:cNvSpPr/>
              <p:nvPr/>
            </p:nvSpPr>
            <p:spPr>
              <a:xfrm>
                <a:off x="9927166" y="3208867"/>
                <a:ext cx="194734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10" name="Flecha arriba 9"/>
              <p:cNvSpPr/>
              <p:nvPr/>
            </p:nvSpPr>
            <p:spPr>
              <a:xfrm>
                <a:off x="9935633" y="3716867"/>
                <a:ext cx="186267" cy="29633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11" name="Flecha arriba 10"/>
              <p:cNvSpPr/>
              <p:nvPr/>
            </p:nvSpPr>
            <p:spPr>
              <a:xfrm>
                <a:off x="9935633" y="4329475"/>
                <a:ext cx="186267" cy="29633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</p:grpSp>
      </p:grpSp>
      <p:sp>
        <p:nvSpPr>
          <p:cNvPr id="12" name="Rectángulo 11"/>
          <p:cNvSpPr/>
          <p:nvPr/>
        </p:nvSpPr>
        <p:spPr>
          <a:xfrm>
            <a:off x="277905" y="5323076"/>
            <a:ext cx="1097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SESAN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PROGRESAN/SICA. </a:t>
            </a: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inseguridad alimentaria aguda de la CIF (mayo </a:t>
            </a: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2021/enero 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GT" sz="6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89692" y="203409"/>
            <a:ext cx="6464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S</a:t>
            </a:r>
            <a:r>
              <a:rPr lang="es-ES" sz="2400" b="1" dirty="0" smtClean="0">
                <a:solidFill>
                  <a:schemeClr val="bg1"/>
                </a:solidFill>
              </a:rPr>
              <a:t>ituación total: actual y proyectada de la inseguridad alimentaria aguda </a:t>
            </a:r>
            <a:endParaRPr lang="es-G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74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7877" y="6233985"/>
            <a:ext cx="1097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SESAN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PROGRESAN/SICA. </a:t>
            </a: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inseguridad alimentaria aguda de la CIF (mayo </a:t>
            </a: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2021/enero 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GT" sz="6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9641" y="1260579"/>
            <a:ext cx="11634788" cy="4663430"/>
            <a:chOff x="180694" y="1513256"/>
            <a:chExt cx="11634788" cy="466343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694" y="2054763"/>
              <a:ext cx="5736012" cy="412192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02188" y="2105946"/>
              <a:ext cx="5513294" cy="4070740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797860" y="1532964"/>
              <a:ext cx="4402370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SITUACIÓN ACTUAL: MAYO-AGOSTO DE 2021</a:t>
              </a:r>
              <a:endParaRPr lang="es-GT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087035" y="1513256"/>
              <a:ext cx="5567083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SITUACIÓN PROYECTADA: SEPTIEMBRE 2021-ENERO 2022</a:t>
              </a:r>
              <a:endParaRPr lang="es-GT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961093" y="196321"/>
            <a:ext cx="6464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Situación actual y proyectada de la inseguridad alimentaria aguda, por departamento</a:t>
            </a:r>
            <a:endParaRPr lang="es-G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54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A498BF5-D095-4273-8974-770FFB612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82086" y="1352380"/>
            <a:ext cx="9144000" cy="47100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71643" y="6157519"/>
            <a:ext cx="24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/>
              <a:t>Fuente: FAO, 2019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50191" y="430111"/>
            <a:ext cx="653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Manifestaciones de la malnutrición en Guatemala</a:t>
            </a:r>
            <a:endParaRPr lang="es-G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3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"/>
          <p:cNvSpPr txBox="1"/>
          <p:nvPr/>
        </p:nvSpPr>
        <p:spPr>
          <a:xfrm>
            <a:off x="9788769" y="6342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magen 4" descr="grafica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7967" y="1319494"/>
            <a:ext cx="8779142" cy="448382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44295" y="6003630"/>
            <a:ext cx="559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b="1" dirty="0">
                <a:ea typeface="Calibri" panose="020F0502020204030204" pitchFamily="34" charset="0"/>
                <a:cs typeface="Times New Roman" panose="02020603050405020304" pitchFamily="18" charset="0"/>
              </a:rPr>
              <a:t>Fuente:  Evaluación de diseño ENPDC, 2019 </a:t>
            </a:r>
            <a:endParaRPr lang="es-GT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="" xmlns:a16="http://schemas.microsoft.com/office/drawing/2014/main" id="{075D83BD-A2F8-A847-8A44-3AD1DFEAAFBA}"/>
              </a:ext>
            </a:extLst>
          </p:cNvPr>
          <p:cNvSpPr/>
          <p:nvPr/>
        </p:nvSpPr>
        <p:spPr>
          <a:xfrm>
            <a:off x="1499191" y="2417231"/>
            <a:ext cx="1967023" cy="13716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8236" y="226629"/>
            <a:ext cx="6562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</a:rPr>
              <a:t>G</a:t>
            </a:r>
            <a:r>
              <a:rPr lang="es-GT" sz="2000" b="1" dirty="0" smtClean="0">
                <a:solidFill>
                  <a:schemeClr val="bg1"/>
                </a:solidFill>
              </a:rPr>
              <a:t>uatemala presenta una de las prevalencias de desnutrición crónica en menores de cinco años más alta a nivel mundial </a:t>
            </a:r>
            <a:endParaRPr lang="es-G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29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3D684E1-2149-B343-8300-2E8BB5A98804}"/>
              </a:ext>
            </a:extLst>
          </p:cNvPr>
          <p:cNvSpPr txBox="1"/>
          <p:nvPr/>
        </p:nvSpPr>
        <p:spPr>
          <a:xfrm>
            <a:off x="2229156" y="2406680"/>
            <a:ext cx="612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/>
              <a:t>L</a:t>
            </a:r>
            <a:r>
              <a:rPr lang="es-GT" sz="2400" b="1" dirty="0" smtClean="0"/>
              <a:t>íneas de acción de la GCNN</a:t>
            </a:r>
            <a:endParaRPr lang="es-GT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F916106-A143-F649-B45D-A9E75CE7FA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5099" y="3272681"/>
            <a:ext cx="3848524" cy="18244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58844" y="3158108"/>
            <a:ext cx="5468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 smtClean="0"/>
              <a:t>Salud y nutrición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Disponibilidad y acceso a una alimentación saludable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Protección social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Agua segura, saneamiento e higiene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Comunicación social y de comportamiento </a:t>
            </a:r>
            <a:endParaRPr lang="es-GT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510D7AE-C9CE-8A4E-A932-C13F2EC07341}"/>
              </a:ext>
            </a:extLst>
          </p:cNvPr>
          <p:cNvSpPr txBox="1"/>
          <p:nvPr/>
        </p:nvSpPr>
        <p:spPr>
          <a:xfrm>
            <a:off x="668867" y="1250368"/>
            <a:ext cx="11047228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GT" dirty="0">
                <a:ea typeface="Calibri" panose="020F0502020204030204" pitchFamily="34" charset="0"/>
                <a:cs typeface="Times New Roman" panose="02020603050405020304" pitchFamily="18" charset="0"/>
              </a:rPr>
              <a:t>objetivo de la GCNN es mejorar la salud y nutrición de la población guatemalteca, con énfasis en la niñez menor de cinco años  de edad, preescolares y escolares, mujeres en edad fértil, población rural e indígena, en </a:t>
            </a:r>
            <a:r>
              <a:rPr lang="es-G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situación de pobreza </a:t>
            </a:r>
            <a:r>
              <a:rPr lang="es-GT" dirty="0">
                <a:ea typeface="Calibri" panose="020F0502020204030204" pitchFamily="34" charset="0"/>
                <a:cs typeface="Times New Roman" panose="02020603050405020304" pitchFamily="18" charset="0"/>
              </a:rPr>
              <a:t>y pobreza extrema.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0829" y="429322"/>
            <a:ext cx="6303395" cy="60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b="1" dirty="0">
                <a:solidFill>
                  <a:schemeClr val="bg1"/>
                </a:solidFill>
                <a:latin typeface="+mn-lt"/>
              </a:rPr>
              <a:t>G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ran cruzada </a:t>
            </a:r>
            <a:r>
              <a:rPr lang="es-GT" sz="2400" b="1" dirty="0">
                <a:solidFill>
                  <a:schemeClr val="bg1"/>
                </a:solidFill>
                <a:latin typeface="+mn-lt"/>
              </a:rPr>
              <a:t>N</a:t>
            </a:r>
            <a:r>
              <a:rPr lang="es-GT" sz="2400" b="1" dirty="0" smtClean="0">
                <a:solidFill>
                  <a:schemeClr val="bg1"/>
                </a:solidFill>
                <a:latin typeface="+mn-lt"/>
              </a:rPr>
              <a:t>acional por la Nutricion -GCNN-</a:t>
            </a:r>
            <a:endParaRPr lang="es-GT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5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Oficial" id="{15CEE380-EE98-4740-9630-89A2D861D2EF}" vid="{132F2D54-AF16-451D-9366-F4310B89EBB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ACCIONES MINISTERIO DE CULTURA Y DEPORTES</Template>
  <TotalTime>637</TotalTime>
  <Words>702</Words>
  <Application>Microsoft Office PowerPoint</Application>
  <PresentationFormat>Personalizado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CULTURA Y DEPORTES</dc:title>
  <dc:creator>Admin</dc:creator>
  <cp:lastModifiedBy>cosorio</cp:lastModifiedBy>
  <cp:revision>48</cp:revision>
  <cp:lastPrinted>2021-07-29T19:43:33Z</cp:lastPrinted>
  <dcterms:created xsi:type="dcterms:W3CDTF">2010-01-01T00:54:29Z</dcterms:created>
  <dcterms:modified xsi:type="dcterms:W3CDTF">2021-07-30T20:27:19Z</dcterms:modified>
</cp:coreProperties>
</file>