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1" r:id="rId5"/>
    <p:sldId id="340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99" r:id="rId23"/>
    <p:sldId id="300" r:id="rId24"/>
  </p:sldIdLst>
  <p:sldSz cx="12192000" cy="6858000"/>
  <p:notesSz cx="6950075" cy="92360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CA90C-950A-4106-834A-A593C2E36F0B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E102DDEB-F799-4CD6-BDFE-A57F871E966B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1033629F-100C-41A9-BBC1-3FDF192D5D3C}" type="parTrans" cxnId="{5E777922-7DED-4D5C-8EA5-B2CD370E2571}">
      <dgm:prSet/>
      <dgm:spPr/>
      <dgm:t>
        <a:bodyPr/>
        <a:lstStyle/>
        <a:p>
          <a:endParaRPr lang="es-ES"/>
        </a:p>
      </dgm:t>
    </dgm:pt>
    <dgm:pt modelId="{E483204B-FE05-41DF-9EFB-7A53D1CD4AD3}" type="sibTrans" cxnId="{5E777922-7DED-4D5C-8EA5-B2CD370E2571}">
      <dgm:prSet/>
      <dgm:spPr/>
      <dgm:t>
        <a:bodyPr/>
        <a:lstStyle/>
        <a:p>
          <a:endParaRPr lang="es-ES"/>
        </a:p>
      </dgm:t>
    </dgm:pt>
    <dgm:pt modelId="{FBE68F51-81AA-4405-927D-B8C5C9EE32DD}">
      <dgm:prSet phldrT="[Texto]"/>
      <dgm:spPr/>
      <dgm:t>
        <a:bodyPr/>
        <a:lstStyle/>
        <a:p>
          <a:r>
            <a:rPr lang="es-ES" dirty="0"/>
            <a:t>Ejecución</a:t>
          </a:r>
        </a:p>
      </dgm:t>
    </dgm:pt>
    <dgm:pt modelId="{EFA71C2B-6673-425D-94BF-FEDEF737F7A7}" type="parTrans" cxnId="{AD367788-7A2B-4660-91EB-8793C7AE6C19}">
      <dgm:prSet/>
      <dgm:spPr/>
      <dgm:t>
        <a:bodyPr/>
        <a:lstStyle/>
        <a:p>
          <a:endParaRPr lang="es-ES"/>
        </a:p>
      </dgm:t>
    </dgm:pt>
    <dgm:pt modelId="{E56D9DBA-F73E-4EBB-AC9B-E1418B7FFAC9}" type="sibTrans" cxnId="{AD367788-7A2B-4660-91EB-8793C7AE6C19}">
      <dgm:prSet/>
      <dgm:spPr/>
      <dgm:t>
        <a:bodyPr/>
        <a:lstStyle/>
        <a:p>
          <a:endParaRPr lang="es-ES"/>
        </a:p>
      </dgm:t>
    </dgm:pt>
    <dgm:pt modelId="{B2BF0765-9183-4AFA-9A59-63DD0CEF5892}">
      <dgm:prSet phldrT="[Texto]"/>
      <dgm:spPr/>
      <dgm:t>
        <a:bodyPr/>
        <a:lstStyle/>
        <a:p>
          <a:r>
            <a:rPr lang="es-ES" dirty="0"/>
            <a:t>Análisis de resultados</a:t>
          </a:r>
        </a:p>
      </dgm:t>
    </dgm:pt>
    <dgm:pt modelId="{B2766265-80D3-449E-88F4-D14988820BD1}" type="parTrans" cxnId="{DFA41455-F921-4D17-8D8F-CF8E6ED9E466}">
      <dgm:prSet/>
      <dgm:spPr/>
      <dgm:t>
        <a:bodyPr/>
        <a:lstStyle/>
        <a:p>
          <a:endParaRPr lang="es-ES"/>
        </a:p>
      </dgm:t>
    </dgm:pt>
    <dgm:pt modelId="{AC059EFC-6ADF-4C3A-85C9-3FA0B4F38BF4}" type="sibTrans" cxnId="{DFA41455-F921-4D17-8D8F-CF8E6ED9E466}">
      <dgm:prSet/>
      <dgm:spPr/>
      <dgm:t>
        <a:bodyPr/>
        <a:lstStyle/>
        <a:p>
          <a:endParaRPr lang="es-ES"/>
        </a:p>
      </dgm:t>
    </dgm:pt>
    <dgm:pt modelId="{FF00973E-793A-4D38-B6F2-EBB708A8642D}">
      <dgm:prSet phldrT="[Texto]"/>
      <dgm:spPr/>
      <dgm:t>
        <a:bodyPr/>
        <a:lstStyle/>
        <a:p>
          <a:r>
            <a:rPr lang="es-ES" dirty="0"/>
            <a:t>Toma de decisiones</a:t>
          </a:r>
        </a:p>
      </dgm:t>
    </dgm:pt>
    <dgm:pt modelId="{DECFE35B-3CDF-4571-87C8-0B833C9F1A1A}" type="parTrans" cxnId="{33AC746F-F705-4BD9-9F6C-94C61730F52B}">
      <dgm:prSet/>
      <dgm:spPr/>
      <dgm:t>
        <a:bodyPr/>
        <a:lstStyle/>
        <a:p>
          <a:endParaRPr lang="es-ES"/>
        </a:p>
      </dgm:t>
    </dgm:pt>
    <dgm:pt modelId="{2AEAB822-E000-4CAC-A035-431634228FF0}" type="sibTrans" cxnId="{33AC746F-F705-4BD9-9F6C-94C61730F52B}">
      <dgm:prSet/>
      <dgm:spPr/>
      <dgm:t>
        <a:bodyPr/>
        <a:lstStyle/>
        <a:p>
          <a:endParaRPr lang="es-ES"/>
        </a:p>
      </dgm:t>
    </dgm:pt>
    <dgm:pt modelId="{2151416B-B2B9-4864-BD9C-360818C99B9F}" type="pres">
      <dgm:prSet presAssocID="{5B8CA90C-950A-4106-834A-A593C2E36F0B}" presName="Name0" presStyleCnt="0">
        <dgm:presLayoutVars>
          <dgm:dir/>
          <dgm:resizeHandles val="exact"/>
        </dgm:presLayoutVars>
      </dgm:prSet>
      <dgm:spPr/>
    </dgm:pt>
    <dgm:pt modelId="{B53FFBB7-AF50-4B41-90F9-49DC5EC98FFF}" type="pres">
      <dgm:prSet presAssocID="{E102DDEB-F799-4CD6-BDFE-A57F871E966B}" presName="node" presStyleLbl="node1" presStyleIdx="0" presStyleCnt="4">
        <dgm:presLayoutVars>
          <dgm:bulletEnabled val="1"/>
        </dgm:presLayoutVars>
      </dgm:prSet>
      <dgm:spPr/>
    </dgm:pt>
    <dgm:pt modelId="{7F7492A5-4950-48BF-8D2C-DEEAD0D6A7CF}" type="pres">
      <dgm:prSet presAssocID="{E483204B-FE05-41DF-9EFB-7A53D1CD4AD3}" presName="sibTrans" presStyleLbl="sibTrans2D1" presStyleIdx="0" presStyleCnt="3"/>
      <dgm:spPr/>
    </dgm:pt>
    <dgm:pt modelId="{381DE6EC-846D-473B-927A-354F9EEFDC7C}" type="pres">
      <dgm:prSet presAssocID="{E483204B-FE05-41DF-9EFB-7A53D1CD4AD3}" presName="connectorText" presStyleLbl="sibTrans2D1" presStyleIdx="0" presStyleCnt="3"/>
      <dgm:spPr/>
    </dgm:pt>
    <dgm:pt modelId="{1E537DE6-A900-46EE-AA0A-5E45BB8B6CA1}" type="pres">
      <dgm:prSet presAssocID="{FBE68F51-81AA-4405-927D-B8C5C9EE32DD}" presName="node" presStyleLbl="node1" presStyleIdx="1" presStyleCnt="4">
        <dgm:presLayoutVars>
          <dgm:bulletEnabled val="1"/>
        </dgm:presLayoutVars>
      </dgm:prSet>
      <dgm:spPr/>
    </dgm:pt>
    <dgm:pt modelId="{C08E56AF-6C30-4A65-8B1E-A82E463AE44B}" type="pres">
      <dgm:prSet presAssocID="{E56D9DBA-F73E-4EBB-AC9B-E1418B7FFAC9}" presName="sibTrans" presStyleLbl="sibTrans2D1" presStyleIdx="1" presStyleCnt="3"/>
      <dgm:spPr/>
    </dgm:pt>
    <dgm:pt modelId="{D9CEB7AB-D916-4FAC-A0C5-7534E0DBF8B4}" type="pres">
      <dgm:prSet presAssocID="{E56D9DBA-F73E-4EBB-AC9B-E1418B7FFAC9}" presName="connectorText" presStyleLbl="sibTrans2D1" presStyleIdx="1" presStyleCnt="3"/>
      <dgm:spPr/>
    </dgm:pt>
    <dgm:pt modelId="{5C45A4F2-C31E-467A-8C5F-BC17C5A8F604}" type="pres">
      <dgm:prSet presAssocID="{B2BF0765-9183-4AFA-9A59-63DD0CEF5892}" presName="node" presStyleLbl="node1" presStyleIdx="2" presStyleCnt="4">
        <dgm:presLayoutVars>
          <dgm:bulletEnabled val="1"/>
        </dgm:presLayoutVars>
      </dgm:prSet>
      <dgm:spPr/>
    </dgm:pt>
    <dgm:pt modelId="{055A2271-A466-4429-B9C2-017E058FB25E}" type="pres">
      <dgm:prSet presAssocID="{AC059EFC-6ADF-4C3A-85C9-3FA0B4F38BF4}" presName="sibTrans" presStyleLbl="sibTrans2D1" presStyleIdx="2" presStyleCnt="3"/>
      <dgm:spPr/>
    </dgm:pt>
    <dgm:pt modelId="{D67CD168-3A01-4300-A05D-D86E0BE8A2BC}" type="pres">
      <dgm:prSet presAssocID="{AC059EFC-6ADF-4C3A-85C9-3FA0B4F38BF4}" presName="connectorText" presStyleLbl="sibTrans2D1" presStyleIdx="2" presStyleCnt="3"/>
      <dgm:spPr/>
    </dgm:pt>
    <dgm:pt modelId="{4CB8ABC0-EB25-41D4-B92A-8C54EE187229}" type="pres">
      <dgm:prSet presAssocID="{FF00973E-793A-4D38-B6F2-EBB708A8642D}" presName="node" presStyleLbl="node1" presStyleIdx="3" presStyleCnt="4">
        <dgm:presLayoutVars>
          <dgm:bulletEnabled val="1"/>
        </dgm:presLayoutVars>
      </dgm:prSet>
      <dgm:spPr/>
    </dgm:pt>
  </dgm:ptLst>
  <dgm:cxnLst>
    <dgm:cxn modelId="{660C030E-0DA0-4CA9-AC2D-83D93CFF817B}" type="presOf" srcId="{FF00973E-793A-4D38-B6F2-EBB708A8642D}" destId="{4CB8ABC0-EB25-41D4-B92A-8C54EE187229}" srcOrd="0" destOrd="0" presId="urn:microsoft.com/office/officeart/2005/8/layout/process1"/>
    <dgm:cxn modelId="{EDBB2E0E-68B9-4334-AFEA-BAF65E807C54}" type="presOf" srcId="{AC059EFC-6ADF-4C3A-85C9-3FA0B4F38BF4}" destId="{D67CD168-3A01-4300-A05D-D86E0BE8A2BC}" srcOrd="1" destOrd="0" presId="urn:microsoft.com/office/officeart/2005/8/layout/process1"/>
    <dgm:cxn modelId="{F262D51F-BB3F-4680-A549-751570B3C56E}" type="presOf" srcId="{B2BF0765-9183-4AFA-9A59-63DD0CEF5892}" destId="{5C45A4F2-C31E-467A-8C5F-BC17C5A8F604}" srcOrd="0" destOrd="0" presId="urn:microsoft.com/office/officeart/2005/8/layout/process1"/>
    <dgm:cxn modelId="{5E777922-7DED-4D5C-8EA5-B2CD370E2571}" srcId="{5B8CA90C-950A-4106-834A-A593C2E36F0B}" destId="{E102DDEB-F799-4CD6-BDFE-A57F871E966B}" srcOrd="0" destOrd="0" parTransId="{1033629F-100C-41A9-BBC1-3FDF192D5D3C}" sibTransId="{E483204B-FE05-41DF-9EFB-7A53D1CD4AD3}"/>
    <dgm:cxn modelId="{A3302D2B-B903-4B0C-B2DD-D9C7C9EDC757}" type="presOf" srcId="{E483204B-FE05-41DF-9EFB-7A53D1CD4AD3}" destId="{381DE6EC-846D-473B-927A-354F9EEFDC7C}" srcOrd="1" destOrd="0" presId="urn:microsoft.com/office/officeart/2005/8/layout/process1"/>
    <dgm:cxn modelId="{B00A392D-37CC-4DED-8E34-5A45A4CB1073}" type="presOf" srcId="{E483204B-FE05-41DF-9EFB-7A53D1CD4AD3}" destId="{7F7492A5-4950-48BF-8D2C-DEEAD0D6A7CF}" srcOrd="0" destOrd="0" presId="urn:microsoft.com/office/officeart/2005/8/layout/process1"/>
    <dgm:cxn modelId="{5F673667-5430-4D99-801A-19F00AFC9C87}" type="presOf" srcId="{AC059EFC-6ADF-4C3A-85C9-3FA0B4F38BF4}" destId="{055A2271-A466-4429-B9C2-017E058FB25E}" srcOrd="0" destOrd="0" presId="urn:microsoft.com/office/officeart/2005/8/layout/process1"/>
    <dgm:cxn modelId="{5682B447-7585-4BAD-A188-D2D3DC6A79A6}" type="presOf" srcId="{FBE68F51-81AA-4405-927D-B8C5C9EE32DD}" destId="{1E537DE6-A900-46EE-AA0A-5E45BB8B6CA1}" srcOrd="0" destOrd="0" presId="urn:microsoft.com/office/officeart/2005/8/layout/process1"/>
    <dgm:cxn modelId="{33AC746F-F705-4BD9-9F6C-94C61730F52B}" srcId="{5B8CA90C-950A-4106-834A-A593C2E36F0B}" destId="{FF00973E-793A-4D38-B6F2-EBB708A8642D}" srcOrd="3" destOrd="0" parTransId="{DECFE35B-3CDF-4571-87C8-0B833C9F1A1A}" sibTransId="{2AEAB822-E000-4CAC-A035-431634228FF0}"/>
    <dgm:cxn modelId="{FEBCD873-D9F3-47E1-8F1E-78651ABB209A}" type="presOf" srcId="{5B8CA90C-950A-4106-834A-A593C2E36F0B}" destId="{2151416B-B2B9-4864-BD9C-360818C99B9F}" srcOrd="0" destOrd="0" presId="urn:microsoft.com/office/officeart/2005/8/layout/process1"/>
    <dgm:cxn modelId="{DFA41455-F921-4D17-8D8F-CF8E6ED9E466}" srcId="{5B8CA90C-950A-4106-834A-A593C2E36F0B}" destId="{B2BF0765-9183-4AFA-9A59-63DD0CEF5892}" srcOrd="2" destOrd="0" parTransId="{B2766265-80D3-449E-88F4-D14988820BD1}" sibTransId="{AC059EFC-6ADF-4C3A-85C9-3FA0B4F38BF4}"/>
    <dgm:cxn modelId="{AD367788-7A2B-4660-91EB-8793C7AE6C19}" srcId="{5B8CA90C-950A-4106-834A-A593C2E36F0B}" destId="{FBE68F51-81AA-4405-927D-B8C5C9EE32DD}" srcOrd="1" destOrd="0" parTransId="{EFA71C2B-6673-425D-94BF-FEDEF737F7A7}" sibTransId="{E56D9DBA-F73E-4EBB-AC9B-E1418B7FFAC9}"/>
    <dgm:cxn modelId="{4A9A1ECD-B758-41AF-A416-C0A3E01509F7}" type="presOf" srcId="{E56D9DBA-F73E-4EBB-AC9B-E1418B7FFAC9}" destId="{D9CEB7AB-D916-4FAC-A0C5-7534E0DBF8B4}" srcOrd="1" destOrd="0" presId="urn:microsoft.com/office/officeart/2005/8/layout/process1"/>
    <dgm:cxn modelId="{460C5BD1-41BF-42E8-8250-1D4E2B7E3073}" type="presOf" srcId="{E102DDEB-F799-4CD6-BDFE-A57F871E966B}" destId="{B53FFBB7-AF50-4B41-90F9-49DC5EC98FFF}" srcOrd="0" destOrd="0" presId="urn:microsoft.com/office/officeart/2005/8/layout/process1"/>
    <dgm:cxn modelId="{BBCA3AFD-F1BC-4BF2-A41B-573891BD41E1}" type="presOf" srcId="{E56D9DBA-F73E-4EBB-AC9B-E1418B7FFAC9}" destId="{C08E56AF-6C30-4A65-8B1E-A82E463AE44B}" srcOrd="0" destOrd="0" presId="urn:microsoft.com/office/officeart/2005/8/layout/process1"/>
    <dgm:cxn modelId="{E88E6E39-E5E2-4C71-8A30-2AB63969B922}" type="presParOf" srcId="{2151416B-B2B9-4864-BD9C-360818C99B9F}" destId="{B53FFBB7-AF50-4B41-90F9-49DC5EC98FFF}" srcOrd="0" destOrd="0" presId="urn:microsoft.com/office/officeart/2005/8/layout/process1"/>
    <dgm:cxn modelId="{5527A3A1-94CB-4F72-819B-74322845D1AB}" type="presParOf" srcId="{2151416B-B2B9-4864-BD9C-360818C99B9F}" destId="{7F7492A5-4950-48BF-8D2C-DEEAD0D6A7CF}" srcOrd="1" destOrd="0" presId="urn:microsoft.com/office/officeart/2005/8/layout/process1"/>
    <dgm:cxn modelId="{7FDF8413-A87B-43FE-8C91-65F357C2A635}" type="presParOf" srcId="{7F7492A5-4950-48BF-8D2C-DEEAD0D6A7CF}" destId="{381DE6EC-846D-473B-927A-354F9EEFDC7C}" srcOrd="0" destOrd="0" presId="urn:microsoft.com/office/officeart/2005/8/layout/process1"/>
    <dgm:cxn modelId="{69C81137-70B3-4370-A56C-EE838318B404}" type="presParOf" srcId="{2151416B-B2B9-4864-BD9C-360818C99B9F}" destId="{1E537DE6-A900-46EE-AA0A-5E45BB8B6CA1}" srcOrd="2" destOrd="0" presId="urn:microsoft.com/office/officeart/2005/8/layout/process1"/>
    <dgm:cxn modelId="{86B73AD9-F9C7-41EC-BAFD-EDC23E42F8AE}" type="presParOf" srcId="{2151416B-B2B9-4864-BD9C-360818C99B9F}" destId="{C08E56AF-6C30-4A65-8B1E-A82E463AE44B}" srcOrd="3" destOrd="0" presId="urn:microsoft.com/office/officeart/2005/8/layout/process1"/>
    <dgm:cxn modelId="{D15137DA-D08E-426E-BF5A-A3551B382423}" type="presParOf" srcId="{C08E56AF-6C30-4A65-8B1E-A82E463AE44B}" destId="{D9CEB7AB-D916-4FAC-A0C5-7534E0DBF8B4}" srcOrd="0" destOrd="0" presId="urn:microsoft.com/office/officeart/2005/8/layout/process1"/>
    <dgm:cxn modelId="{0B871F18-4794-4F5F-91AB-FEC24A96E0EF}" type="presParOf" srcId="{2151416B-B2B9-4864-BD9C-360818C99B9F}" destId="{5C45A4F2-C31E-467A-8C5F-BC17C5A8F604}" srcOrd="4" destOrd="0" presId="urn:microsoft.com/office/officeart/2005/8/layout/process1"/>
    <dgm:cxn modelId="{81BD5AAD-B66D-4FDD-8F98-CC250F0B5AC7}" type="presParOf" srcId="{2151416B-B2B9-4864-BD9C-360818C99B9F}" destId="{055A2271-A466-4429-B9C2-017E058FB25E}" srcOrd="5" destOrd="0" presId="urn:microsoft.com/office/officeart/2005/8/layout/process1"/>
    <dgm:cxn modelId="{B24AE327-6450-466F-8495-E1390B42A35A}" type="presParOf" srcId="{055A2271-A466-4429-B9C2-017E058FB25E}" destId="{D67CD168-3A01-4300-A05D-D86E0BE8A2BC}" srcOrd="0" destOrd="0" presId="urn:microsoft.com/office/officeart/2005/8/layout/process1"/>
    <dgm:cxn modelId="{3F844DCC-4D4C-40D5-B660-FC69005880E0}" type="presParOf" srcId="{2151416B-B2B9-4864-BD9C-360818C99B9F}" destId="{4CB8ABC0-EB25-41D4-B92A-8C54EE1872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1E451-5858-401D-88B0-B532ED11B31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1B7BCF0-3479-4F39-8890-3F9D7CFA0F91}">
      <dgm:prSet phldrT="[Texto]"/>
      <dgm:spPr/>
      <dgm:t>
        <a:bodyPr/>
        <a:lstStyle/>
        <a:p>
          <a:r>
            <a:rPr lang="es-ES" dirty="0"/>
            <a:t>Modelo operativo del subproducto evaluación antropométrica</a:t>
          </a:r>
        </a:p>
      </dgm:t>
    </dgm:pt>
    <dgm:pt modelId="{D26AD870-33BE-4F09-9CC4-4095703360C2}" type="parTrans" cxnId="{C1FB5D66-6274-4CBD-8453-9FA597AE3C2C}">
      <dgm:prSet/>
      <dgm:spPr/>
      <dgm:t>
        <a:bodyPr/>
        <a:lstStyle/>
        <a:p>
          <a:endParaRPr lang="es-ES"/>
        </a:p>
      </dgm:t>
    </dgm:pt>
    <dgm:pt modelId="{F2EF0CF7-1EC8-4C1D-8137-43E69AF1AC46}" type="sibTrans" cxnId="{C1FB5D66-6274-4CBD-8453-9FA597AE3C2C}">
      <dgm:prSet/>
      <dgm:spPr/>
      <dgm:t>
        <a:bodyPr/>
        <a:lstStyle/>
        <a:p>
          <a:endParaRPr lang="es-ES"/>
        </a:p>
      </dgm:t>
    </dgm:pt>
    <dgm:pt modelId="{9CD86471-32D1-4E9E-B882-282E18C2BB69}">
      <dgm:prSet phldrT="[Texto]"/>
      <dgm:spPr/>
      <dgm:t>
        <a:bodyPr/>
        <a:lstStyle/>
        <a:p>
          <a:r>
            <a:rPr lang="es-ES" dirty="0"/>
            <a:t>Lugar de ejecución</a:t>
          </a:r>
        </a:p>
        <a:p>
          <a:r>
            <a:rPr lang="es-ES" dirty="0"/>
            <a:t>Centros educativos seleccionados en la muestra</a:t>
          </a:r>
        </a:p>
      </dgm:t>
    </dgm:pt>
    <dgm:pt modelId="{CD6E4166-CC98-4313-862F-822A1AD3C28D}" type="parTrans" cxnId="{724135F6-7FCC-440F-AD4F-E5BCDC954353}">
      <dgm:prSet/>
      <dgm:spPr/>
      <dgm:t>
        <a:bodyPr/>
        <a:lstStyle/>
        <a:p>
          <a:endParaRPr lang="es-ES"/>
        </a:p>
      </dgm:t>
    </dgm:pt>
    <dgm:pt modelId="{9BAE1D34-E86C-40AC-A3FA-94A5295959DB}" type="sibTrans" cxnId="{724135F6-7FCC-440F-AD4F-E5BCDC954353}">
      <dgm:prSet/>
      <dgm:spPr/>
      <dgm:t>
        <a:bodyPr/>
        <a:lstStyle/>
        <a:p>
          <a:endParaRPr lang="es-ES"/>
        </a:p>
      </dgm:t>
    </dgm:pt>
    <dgm:pt modelId="{48FC1850-1C4E-4EDC-81FD-4069B258A9A8}">
      <dgm:prSet phldrT="[Texto]"/>
      <dgm:spPr/>
      <dgm:t>
        <a:bodyPr/>
        <a:lstStyle/>
        <a:p>
          <a:r>
            <a:rPr lang="es-ES" dirty="0"/>
            <a:t>Resultados esperados</a:t>
          </a:r>
        </a:p>
        <a:p>
          <a:r>
            <a:rPr lang="es-ES" dirty="0"/>
            <a:t>Información válida, confiable y estadísticamente representativa</a:t>
          </a:r>
        </a:p>
        <a:p>
          <a:endParaRPr lang="es-ES" dirty="0"/>
        </a:p>
      </dgm:t>
    </dgm:pt>
    <dgm:pt modelId="{C4670598-0A8F-4527-9EC0-FACE659D7AFC}" type="parTrans" cxnId="{ED45C31A-C3CE-4718-9776-1EBDC52083FF}">
      <dgm:prSet/>
      <dgm:spPr/>
      <dgm:t>
        <a:bodyPr/>
        <a:lstStyle/>
        <a:p>
          <a:endParaRPr lang="es-ES"/>
        </a:p>
      </dgm:t>
    </dgm:pt>
    <dgm:pt modelId="{D8DF80F2-C510-4CA9-856F-41E5CA197832}" type="sibTrans" cxnId="{ED45C31A-C3CE-4718-9776-1EBDC52083FF}">
      <dgm:prSet/>
      <dgm:spPr/>
      <dgm:t>
        <a:bodyPr/>
        <a:lstStyle/>
        <a:p>
          <a:endParaRPr lang="es-ES"/>
        </a:p>
      </dgm:t>
    </dgm:pt>
    <dgm:pt modelId="{939438AD-51A5-47B0-A4DE-243A9174F4D8}">
      <dgm:prSet phldrT="[Texto]"/>
      <dgm:spPr/>
      <dgm:t>
        <a:bodyPr/>
        <a:lstStyle/>
        <a:p>
          <a:r>
            <a:rPr lang="es-ES" dirty="0"/>
            <a:t>Beneficiarios </a:t>
          </a:r>
        </a:p>
        <a:p>
          <a:r>
            <a:rPr lang="es-ES" dirty="0"/>
            <a:t>21,850 estudiantes de Niveles de Educación Preprimaria y Primaria</a:t>
          </a:r>
        </a:p>
        <a:p>
          <a:endParaRPr lang="es-ES" dirty="0"/>
        </a:p>
      </dgm:t>
    </dgm:pt>
    <dgm:pt modelId="{B27FB103-8441-459B-B35F-06FD47611EEE}" type="parTrans" cxnId="{230762BD-CB81-4D6F-A60B-031D3993B3D9}">
      <dgm:prSet/>
      <dgm:spPr/>
      <dgm:t>
        <a:bodyPr/>
        <a:lstStyle/>
        <a:p>
          <a:endParaRPr lang="es-ES"/>
        </a:p>
      </dgm:t>
    </dgm:pt>
    <dgm:pt modelId="{7D768B4A-13B8-4BC9-883C-9D60D3C9DDEF}" type="sibTrans" cxnId="{230762BD-CB81-4D6F-A60B-031D3993B3D9}">
      <dgm:prSet/>
      <dgm:spPr/>
      <dgm:t>
        <a:bodyPr/>
        <a:lstStyle/>
        <a:p>
          <a:endParaRPr lang="es-ES"/>
        </a:p>
      </dgm:t>
    </dgm:pt>
    <dgm:pt modelId="{C93B641E-19D1-4D54-8656-4E8AC2A16F8D}" type="pres">
      <dgm:prSet presAssocID="{4691E451-5858-401D-88B0-B532ED11B3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BDD6D2-E8F6-484B-8FEA-8C5E0B020F1A}" type="pres">
      <dgm:prSet presAssocID="{81B7BCF0-3479-4F39-8890-3F9D7CFA0F91}" presName="root1" presStyleCnt="0"/>
      <dgm:spPr/>
    </dgm:pt>
    <dgm:pt modelId="{CA7662FB-CFB3-4830-BD69-7725AC8F806B}" type="pres">
      <dgm:prSet presAssocID="{81B7BCF0-3479-4F39-8890-3F9D7CFA0F91}" presName="LevelOneTextNode" presStyleLbl="node0" presStyleIdx="0" presStyleCnt="1">
        <dgm:presLayoutVars>
          <dgm:chPref val="3"/>
        </dgm:presLayoutVars>
      </dgm:prSet>
      <dgm:spPr/>
    </dgm:pt>
    <dgm:pt modelId="{0AEB1025-4587-414D-8BF6-398A8DFD5F5A}" type="pres">
      <dgm:prSet presAssocID="{81B7BCF0-3479-4F39-8890-3F9D7CFA0F91}" presName="level2hierChild" presStyleCnt="0"/>
      <dgm:spPr/>
    </dgm:pt>
    <dgm:pt modelId="{D4ADEEFF-B960-4482-9852-B202E3DF2910}" type="pres">
      <dgm:prSet presAssocID="{B27FB103-8441-459B-B35F-06FD47611EEE}" presName="conn2-1" presStyleLbl="parChTrans1D2" presStyleIdx="0" presStyleCnt="3"/>
      <dgm:spPr/>
    </dgm:pt>
    <dgm:pt modelId="{DBDA55C1-7167-4B08-BB1C-C4BBCD420D64}" type="pres">
      <dgm:prSet presAssocID="{B27FB103-8441-459B-B35F-06FD47611EEE}" presName="connTx" presStyleLbl="parChTrans1D2" presStyleIdx="0" presStyleCnt="3"/>
      <dgm:spPr/>
    </dgm:pt>
    <dgm:pt modelId="{5FD73D2C-C96E-4F7F-B690-A5F28012A09A}" type="pres">
      <dgm:prSet presAssocID="{939438AD-51A5-47B0-A4DE-243A9174F4D8}" presName="root2" presStyleCnt="0"/>
      <dgm:spPr/>
    </dgm:pt>
    <dgm:pt modelId="{A29B2D89-D3A4-4E74-B3EF-62BD3C00E3FB}" type="pres">
      <dgm:prSet presAssocID="{939438AD-51A5-47B0-A4DE-243A9174F4D8}" presName="LevelTwoTextNode" presStyleLbl="node2" presStyleIdx="0" presStyleCnt="3">
        <dgm:presLayoutVars>
          <dgm:chPref val="3"/>
        </dgm:presLayoutVars>
      </dgm:prSet>
      <dgm:spPr/>
    </dgm:pt>
    <dgm:pt modelId="{111FB905-58E0-4AEF-8ED9-A9C053602992}" type="pres">
      <dgm:prSet presAssocID="{939438AD-51A5-47B0-A4DE-243A9174F4D8}" presName="level3hierChild" presStyleCnt="0"/>
      <dgm:spPr/>
    </dgm:pt>
    <dgm:pt modelId="{048601E2-3262-4136-98B5-2A78AEEC4338}" type="pres">
      <dgm:prSet presAssocID="{C4670598-0A8F-4527-9EC0-FACE659D7AFC}" presName="conn2-1" presStyleLbl="parChTrans1D2" presStyleIdx="1" presStyleCnt="3"/>
      <dgm:spPr/>
    </dgm:pt>
    <dgm:pt modelId="{E5E4F175-8970-423B-93FB-69069DA541A7}" type="pres">
      <dgm:prSet presAssocID="{C4670598-0A8F-4527-9EC0-FACE659D7AFC}" presName="connTx" presStyleLbl="parChTrans1D2" presStyleIdx="1" presStyleCnt="3"/>
      <dgm:spPr/>
    </dgm:pt>
    <dgm:pt modelId="{2318885A-D513-4F80-9147-37D7F88D2877}" type="pres">
      <dgm:prSet presAssocID="{48FC1850-1C4E-4EDC-81FD-4069B258A9A8}" presName="root2" presStyleCnt="0"/>
      <dgm:spPr/>
    </dgm:pt>
    <dgm:pt modelId="{E6E267D2-60F7-4514-A8F9-5DDB451FAC1F}" type="pres">
      <dgm:prSet presAssocID="{48FC1850-1C4E-4EDC-81FD-4069B258A9A8}" presName="LevelTwoTextNode" presStyleLbl="node2" presStyleIdx="1" presStyleCnt="3" custLinFactNeighborX="1323">
        <dgm:presLayoutVars>
          <dgm:chPref val="3"/>
        </dgm:presLayoutVars>
      </dgm:prSet>
      <dgm:spPr/>
    </dgm:pt>
    <dgm:pt modelId="{719F915E-7A1B-4219-88B7-D2FDD99FB80E}" type="pres">
      <dgm:prSet presAssocID="{48FC1850-1C4E-4EDC-81FD-4069B258A9A8}" presName="level3hierChild" presStyleCnt="0"/>
      <dgm:spPr/>
    </dgm:pt>
    <dgm:pt modelId="{CA762C25-EC7C-415A-AF0E-FC3E0BB44B23}" type="pres">
      <dgm:prSet presAssocID="{CD6E4166-CC98-4313-862F-822A1AD3C28D}" presName="conn2-1" presStyleLbl="parChTrans1D2" presStyleIdx="2" presStyleCnt="3"/>
      <dgm:spPr/>
    </dgm:pt>
    <dgm:pt modelId="{BE9E457E-817D-4AB5-846F-DB39A2E2FCC5}" type="pres">
      <dgm:prSet presAssocID="{CD6E4166-CC98-4313-862F-822A1AD3C28D}" presName="connTx" presStyleLbl="parChTrans1D2" presStyleIdx="2" presStyleCnt="3"/>
      <dgm:spPr/>
    </dgm:pt>
    <dgm:pt modelId="{CD7612A8-DD03-4D40-943F-D6832C687EB1}" type="pres">
      <dgm:prSet presAssocID="{9CD86471-32D1-4E9E-B882-282E18C2BB69}" presName="root2" presStyleCnt="0"/>
      <dgm:spPr/>
    </dgm:pt>
    <dgm:pt modelId="{67A7E69F-3B53-45AA-A72E-F4C604535CF8}" type="pres">
      <dgm:prSet presAssocID="{9CD86471-32D1-4E9E-B882-282E18C2BB69}" presName="LevelTwoTextNode" presStyleLbl="node2" presStyleIdx="2" presStyleCnt="3">
        <dgm:presLayoutVars>
          <dgm:chPref val="3"/>
        </dgm:presLayoutVars>
      </dgm:prSet>
      <dgm:spPr/>
    </dgm:pt>
    <dgm:pt modelId="{69A50927-622E-4116-9C89-219163C82382}" type="pres">
      <dgm:prSet presAssocID="{9CD86471-32D1-4E9E-B882-282E18C2BB69}" presName="level3hierChild" presStyleCnt="0"/>
      <dgm:spPr/>
    </dgm:pt>
  </dgm:ptLst>
  <dgm:cxnLst>
    <dgm:cxn modelId="{56BF5612-E77F-447B-8040-6A64AEBF1B14}" type="presOf" srcId="{4691E451-5858-401D-88B0-B532ED11B31E}" destId="{C93B641E-19D1-4D54-8656-4E8AC2A16F8D}" srcOrd="0" destOrd="0" presId="urn:microsoft.com/office/officeart/2008/layout/HorizontalMultiLevelHierarchy"/>
    <dgm:cxn modelId="{ED45C31A-C3CE-4718-9776-1EBDC52083FF}" srcId="{81B7BCF0-3479-4F39-8890-3F9D7CFA0F91}" destId="{48FC1850-1C4E-4EDC-81FD-4069B258A9A8}" srcOrd="1" destOrd="0" parTransId="{C4670598-0A8F-4527-9EC0-FACE659D7AFC}" sibTransId="{D8DF80F2-C510-4CA9-856F-41E5CA197832}"/>
    <dgm:cxn modelId="{6D55C238-ECD3-4D42-B5F3-2EFC97878818}" type="presOf" srcId="{CD6E4166-CC98-4313-862F-822A1AD3C28D}" destId="{CA762C25-EC7C-415A-AF0E-FC3E0BB44B23}" srcOrd="0" destOrd="0" presId="urn:microsoft.com/office/officeart/2008/layout/HorizontalMultiLevelHierarchy"/>
    <dgm:cxn modelId="{992D093B-1C8E-433E-9A97-2E2EC7D3B12D}" type="presOf" srcId="{B27FB103-8441-459B-B35F-06FD47611EEE}" destId="{D4ADEEFF-B960-4482-9852-B202E3DF2910}" srcOrd="0" destOrd="0" presId="urn:microsoft.com/office/officeart/2008/layout/HorizontalMultiLevelHierarchy"/>
    <dgm:cxn modelId="{AF01FA62-EE75-4A97-A830-53BD91578185}" type="presOf" srcId="{81B7BCF0-3479-4F39-8890-3F9D7CFA0F91}" destId="{CA7662FB-CFB3-4830-BD69-7725AC8F806B}" srcOrd="0" destOrd="0" presId="urn:microsoft.com/office/officeart/2008/layout/HorizontalMultiLevelHierarchy"/>
    <dgm:cxn modelId="{4D0C0063-8AC8-4FA0-8DD9-0766D731515B}" type="presOf" srcId="{CD6E4166-CC98-4313-862F-822A1AD3C28D}" destId="{BE9E457E-817D-4AB5-846F-DB39A2E2FCC5}" srcOrd="1" destOrd="0" presId="urn:microsoft.com/office/officeart/2008/layout/HorizontalMultiLevelHierarchy"/>
    <dgm:cxn modelId="{C1FB5D66-6274-4CBD-8453-9FA597AE3C2C}" srcId="{4691E451-5858-401D-88B0-B532ED11B31E}" destId="{81B7BCF0-3479-4F39-8890-3F9D7CFA0F91}" srcOrd="0" destOrd="0" parTransId="{D26AD870-33BE-4F09-9CC4-4095703360C2}" sibTransId="{F2EF0CF7-1EC8-4C1D-8137-43E69AF1AC46}"/>
    <dgm:cxn modelId="{8C4C1673-04A9-4F6F-99E7-B4B43479E89C}" type="presOf" srcId="{939438AD-51A5-47B0-A4DE-243A9174F4D8}" destId="{A29B2D89-D3A4-4E74-B3EF-62BD3C00E3FB}" srcOrd="0" destOrd="0" presId="urn:microsoft.com/office/officeart/2008/layout/HorizontalMultiLevelHierarchy"/>
    <dgm:cxn modelId="{2BEDEE56-8BEC-4F39-9B5F-C17D89E16F61}" type="presOf" srcId="{B27FB103-8441-459B-B35F-06FD47611EEE}" destId="{DBDA55C1-7167-4B08-BB1C-C4BBCD420D64}" srcOrd="1" destOrd="0" presId="urn:microsoft.com/office/officeart/2008/layout/HorizontalMultiLevelHierarchy"/>
    <dgm:cxn modelId="{3063CD97-7879-4F48-BCE5-1456A50CF95C}" type="presOf" srcId="{C4670598-0A8F-4527-9EC0-FACE659D7AFC}" destId="{E5E4F175-8970-423B-93FB-69069DA541A7}" srcOrd="1" destOrd="0" presId="urn:microsoft.com/office/officeart/2008/layout/HorizontalMultiLevelHierarchy"/>
    <dgm:cxn modelId="{C8F642A7-22D7-4CE1-BC47-9803CCEFF6B7}" type="presOf" srcId="{9CD86471-32D1-4E9E-B882-282E18C2BB69}" destId="{67A7E69F-3B53-45AA-A72E-F4C604535CF8}" srcOrd="0" destOrd="0" presId="urn:microsoft.com/office/officeart/2008/layout/HorizontalMultiLevelHierarchy"/>
    <dgm:cxn modelId="{695290B3-002B-443B-A67A-046564E6836C}" type="presOf" srcId="{48FC1850-1C4E-4EDC-81FD-4069B258A9A8}" destId="{E6E267D2-60F7-4514-A8F9-5DDB451FAC1F}" srcOrd="0" destOrd="0" presId="urn:microsoft.com/office/officeart/2008/layout/HorizontalMultiLevelHierarchy"/>
    <dgm:cxn modelId="{230762BD-CB81-4D6F-A60B-031D3993B3D9}" srcId="{81B7BCF0-3479-4F39-8890-3F9D7CFA0F91}" destId="{939438AD-51A5-47B0-A4DE-243A9174F4D8}" srcOrd="0" destOrd="0" parTransId="{B27FB103-8441-459B-B35F-06FD47611EEE}" sibTransId="{7D768B4A-13B8-4BC9-883C-9D60D3C9DDEF}"/>
    <dgm:cxn modelId="{F6CABBED-30D2-4C04-A118-4F28ACE5F6C5}" type="presOf" srcId="{C4670598-0A8F-4527-9EC0-FACE659D7AFC}" destId="{048601E2-3262-4136-98B5-2A78AEEC4338}" srcOrd="0" destOrd="0" presId="urn:microsoft.com/office/officeart/2008/layout/HorizontalMultiLevelHierarchy"/>
    <dgm:cxn modelId="{724135F6-7FCC-440F-AD4F-E5BCDC954353}" srcId="{81B7BCF0-3479-4F39-8890-3F9D7CFA0F91}" destId="{9CD86471-32D1-4E9E-B882-282E18C2BB69}" srcOrd="2" destOrd="0" parTransId="{CD6E4166-CC98-4313-862F-822A1AD3C28D}" sibTransId="{9BAE1D34-E86C-40AC-A3FA-94A5295959DB}"/>
    <dgm:cxn modelId="{C9879D54-1562-4AD1-8062-2EA566D1D269}" type="presParOf" srcId="{C93B641E-19D1-4D54-8656-4E8AC2A16F8D}" destId="{47BDD6D2-E8F6-484B-8FEA-8C5E0B020F1A}" srcOrd="0" destOrd="0" presId="urn:microsoft.com/office/officeart/2008/layout/HorizontalMultiLevelHierarchy"/>
    <dgm:cxn modelId="{8B6479DE-0C93-44C8-A420-1CBC0FC14B16}" type="presParOf" srcId="{47BDD6D2-E8F6-484B-8FEA-8C5E0B020F1A}" destId="{CA7662FB-CFB3-4830-BD69-7725AC8F806B}" srcOrd="0" destOrd="0" presId="urn:microsoft.com/office/officeart/2008/layout/HorizontalMultiLevelHierarchy"/>
    <dgm:cxn modelId="{CFB33924-68B4-43F0-BEE8-68E619941C8F}" type="presParOf" srcId="{47BDD6D2-E8F6-484B-8FEA-8C5E0B020F1A}" destId="{0AEB1025-4587-414D-8BF6-398A8DFD5F5A}" srcOrd="1" destOrd="0" presId="urn:microsoft.com/office/officeart/2008/layout/HorizontalMultiLevelHierarchy"/>
    <dgm:cxn modelId="{6089E79E-FEEE-42E4-B5D4-D9F33C3FB63C}" type="presParOf" srcId="{0AEB1025-4587-414D-8BF6-398A8DFD5F5A}" destId="{D4ADEEFF-B960-4482-9852-B202E3DF2910}" srcOrd="0" destOrd="0" presId="urn:microsoft.com/office/officeart/2008/layout/HorizontalMultiLevelHierarchy"/>
    <dgm:cxn modelId="{F897125C-C8EF-4B25-8908-C0DE0A7335D6}" type="presParOf" srcId="{D4ADEEFF-B960-4482-9852-B202E3DF2910}" destId="{DBDA55C1-7167-4B08-BB1C-C4BBCD420D64}" srcOrd="0" destOrd="0" presId="urn:microsoft.com/office/officeart/2008/layout/HorizontalMultiLevelHierarchy"/>
    <dgm:cxn modelId="{567AE243-7F44-4710-868D-F88486D9DEC1}" type="presParOf" srcId="{0AEB1025-4587-414D-8BF6-398A8DFD5F5A}" destId="{5FD73D2C-C96E-4F7F-B690-A5F28012A09A}" srcOrd="1" destOrd="0" presId="urn:microsoft.com/office/officeart/2008/layout/HorizontalMultiLevelHierarchy"/>
    <dgm:cxn modelId="{02438E29-D029-4869-8EFC-172B086B81E6}" type="presParOf" srcId="{5FD73D2C-C96E-4F7F-B690-A5F28012A09A}" destId="{A29B2D89-D3A4-4E74-B3EF-62BD3C00E3FB}" srcOrd="0" destOrd="0" presId="urn:microsoft.com/office/officeart/2008/layout/HorizontalMultiLevelHierarchy"/>
    <dgm:cxn modelId="{613B50B4-F66F-4216-98BF-87CBCE533530}" type="presParOf" srcId="{5FD73D2C-C96E-4F7F-B690-A5F28012A09A}" destId="{111FB905-58E0-4AEF-8ED9-A9C053602992}" srcOrd="1" destOrd="0" presId="urn:microsoft.com/office/officeart/2008/layout/HorizontalMultiLevelHierarchy"/>
    <dgm:cxn modelId="{44EF23DE-17FB-4C36-B232-071359A4B56D}" type="presParOf" srcId="{0AEB1025-4587-414D-8BF6-398A8DFD5F5A}" destId="{048601E2-3262-4136-98B5-2A78AEEC4338}" srcOrd="2" destOrd="0" presId="urn:microsoft.com/office/officeart/2008/layout/HorizontalMultiLevelHierarchy"/>
    <dgm:cxn modelId="{E424E81C-E5BC-44CF-8D2C-13F3B8A14A28}" type="presParOf" srcId="{048601E2-3262-4136-98B5-2A78AEEC4338}" destId="{E5E4F175-8970-423B-93FB-69069DA541A7}" srcOrd="0" destOrd="0" presId="urn:microsoft.com/office/officeart/2008/layout/HorizontalMultiLevelHierarchy"/>
    <dgm:cxn modelId="{4E992408-1DDC-4AB9-A5C4-D9B9D70777A4}" type="presParOf" srcId="{0AEB1025-4587-414D-8BF6-398A8DFD5F5A}" destId="{2318885A-D513-4F80-9147-37D7F88D2877}" srcOrd="3" destOrd="0" presId="urn:microsoft.com/office/officeart/2008/layout/HorizontalMultiLevelHierarchy"/>
    <dgm:cxn modelId="{77CADF03-B0FB-4BC1-AC2D-9D098C47A979}" type="presParOf" srcId="{2318885A-D513-4F80-9147-37D7F88D2877}" destId="{E6E267D2-60F7-4514-A8F9-5DDB451FAC1F}" srcOrd="0" destOrd="0" presId="urn:microsoft.com/office/officeart/2008/layout/HorizontalMultiLevelHierarchy"/>
    <dgm:cxn modelId="{D02F0F24-87D0-4C5A-A5C0-9413009F5C83}" type="presParOf" srcId="{2318885A-D513-4F80-9147-37D7F88D2877}" destId="{719F915E-7A1B-4219-88B7-D2FDD99FB80E}" srcOrd="1" destOrd="0" presId="urn:microsoft.com/office/officeart/2008/layout/HorizontalMultiLevelHierarchy"/>
    <dgm:cxn modelId="{CDE150C8-C203-46BB-A1E7-A22A80F81710}" type="presParOf" srcId="{0AEB1025-4587-414D-8BF6-398A8DFD5F5A}" destId="{CA762C25-EC7C-415A-AF0E-FC3E0BB44B23}" srcOrd="4" destOrd="0" presId="urn:microsoft.com/office/officeart/2008/layout/HorizontalMultiLevelHierarchy"/>
    <dgm:cxn modelId="{C9E3B28E-8571-41A8-AADA-124EB7C79C4F}" type="presParOf" srcId="{CA762C25-EC7C-415A-AF0E-FC3E0BB44B23}" destId="{BE9E457E-817D-4AB5-846F-DB39A2E2FCC5}" srcOrd="0" destOrd="0" presId="urn:microsoft.com/office/officeart/2008/layout/HorizontalMultiLevelHierarchy"/>
    <dgm:cxn modelId="{9D972447-B19C-4144-A79F-3625B3F47CDB}" type="presParOf" srcId="{0AEB1025-4587-414D-8BF6-398A8DFD5F5A}" destId="{CD7612A8-DD03-4D40-943F-D6832C687EB1}" srcOrd="5" destOrd="0" presId="urn:microsoft.com/office/officeart/2008/layout/HorizontalMultiLevelHierarchy"/>
    <dgm:cxn modelId="{01CCEC60-11DC-4D37-85C3-A4E274750561}" type="presParOf" srcId="{CD7612A8-DD03-4D40-943F-D6832C687EB1}" destId="{67A7E69F-3B53-45AA-A72E-F4C604535CF8}" srcOrd="0" destOrd="0" presId="urn:microsoft.com/office/officeart/2008/layout/HorizontalMultiLevelHierarchy"/>
    <dgm:cxn modelId="{AC0E47EA-8D50-4032-9574-3A6F1508B427}" type="presParOf" srcId="{CD7612A8-DD03-4D40-943F-D6832C687EB1}" destId="{69A50927-622E-4116-9C89-219163C823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FFBB7-AF50-4B41-90F9-49DC5EC98FFF}">
      <dsp:nvSpPr>
        <dsp:cNvPr id="0" name=""/>
        <dsp:cNvSpPr/>
      </dsp:nvSpPr>
      <dsp:spPr>
        <a:xfrm>
          <a:off x="4497" y="1292809"/>
          <a:ext cx="1966207" cy="1179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Planificación</a:t>
          </a:r>
        </a:p>
      </dsp:txBody>
      <dsp:txXfrm>
        <a:off x="39050" y="1327362"/>
        <a:ext cx="1897101" cy="1110618"/>
      </dsp:txXfrm>
    </dsp:sp>
    <dsp:sp modelId="{7F7492A5-4950-48BF-8D2C-DEEAD0D6A7CF}">
      <dsp:nvSpPr>
        <dsp:cNvPr id="0" name=""/>
        <dsp:cNvSpPr/>
      </dsp:nvSpPr>
      <dsp:spPr>
        <a:xfrm>
          <a:off x="2167325" y="1638861"/>
          <a:ext cx="416836" cy="48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2167325" y="1736385"/>
        <a:ext cx="291785" cy="292571"/>
      </dsp:txXfrm>
    </dsp:sp>
    <dsp:sp modelId="{1E537DE6-A900-46EE-AA0A-5E45BB8B6CA1}">
      <dsp:nvSpPr>
        <dsp:cNvPr id="0" name=""/>
        <dsp:cNvSpPr/>
      </dsp:nvSpPr>
      <dsp:spPr>
        <a:xfrm>
          <a:off x="2757187" y="1292809"/>
          <a:ext cx="1966207" cy="1179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Ejecución</a:t>
          </a:r>
        </a:p>
      </dsp:txBody>
      <dsp:txXfrm>
        <a:off x="2791740" y="1327362"/>
        <a:ext cx="1897101" cy="1110618"/>
      </dsp:txXfrm>
    </dsp:sp>
    <dsp:sp modelId="{C08E56AF-6C30-4A65-8B1E-A82E463AE44B}">
      <dsp:nvSpPr>
        <dsp:cNvPr id="0" name=""/>
        <dsp:cNvSpPr/>
      </dsp:nvSpPr>
      <dsp:spPr>
        <a:xfrm>
          <a:off x="4920016" y="1638861"/>
          <a:ext cx="416836" cy="48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6951"/>
                <a:satOff val="-5914"/>
                <a:lumOff val="2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6951"/>
                <a:satOff val="-5914"/>
                <a:lumOff val="2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6951"/>
                <a:satOff val="-5914"/>
                <a:lumOff val="2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4920016" y="1736385"/>
        <a:ext cx="291785" cy="292571"/>
      </dsp:txXfrm>
    </dsp:sp>
    <dsp:sp modelId="{5C45A4F2-C31E-467A-8C5F-BC17C5A8F604}">
      <dsp:nvSpPr>
        <dsp:cNvPr id="0" name=""/>
        <dsp:cNvSpPr/>
      </dsp:nvSpPr>
      <dsp:spPr>
        <a:xfrm>
          <a:off x="5509878" y="1292809"/>
          <a:ext cx="1966207" cy="1179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Análisis de resultados</a:t>
          </a:r>
        </a:p>
      </dsp:txBody>
      <dsp:txXfrm>
        <a:off x="5544431" y="1327362"/>
        <a:ext cx="1897101" cy="1110618"/>
      </dsp:txXfrm>
    </dsp:sp>
    <dsp:sp modelId="{055A2271-A466-4429-B9C2-017E058FB25E}">
      <dsp:nvSpPr>
        <dsp:cNvPr id="0" name=""/>
        <dsp:cNvSpPr/>
      </dsp:nvSpPr>
      <dsp:spPr>
        <a:xfrm>
          <a:off x="7672706" y="1638861"/>
          <a:ext cx="416836" cy="4876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6951"/>
                <a:satOff val="-5914"/>
                <a:lumOff val="2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76951"/>
                <a:satOff val="-5914"/>
                <a:lumOff val="2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76951"/>
                <a:satOff val="-5914"/>
                <a:lumOff val="2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672706" y="1736385"/>
        <a:ext cx="291785" cy="292571"/>
      </dsp:txXfrm>
    </dsp:sp>
    <dsp:sp modelId="{4CB8ABC0-EB25-41D4-B92A-8C54EE187229}">
      <dsp:nvSpPr>
        <dsp:cNvPr id="0" name=""/>
        <dsp:cNvSpPr/>
      </dsp:nvSpPr>
      <dsp:spPr>
        <a:xfrm>
          <a:off x="8262569" y="1292809"/>
          <a:ext cx="1966207" cy="1179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Toma de decisiones</a:t>
          </a:r>
        </a:p>
      </dsp:txBody>
      <dsp:txXfrm>
        <a:off x="8297122" y="1327362"/>
        <a:ext cx="1897101" cy="1110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62C25-EC7C-415A-AF0E-FC3E0BB44B23}">
      <dsp:nvSpPr>
        <dsp:cNvPr id="0" name=""/>
        <dsp:cNvSpPr/>
      </dsp:nvSpPr>
      <dsp:spPr>
        <a:xfrm>
          <a:off x="4000382" y="2052909"/>
          <a:ext cx="511749" cy="97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74" y="0"/>
              </a:lnTo>
              <a:lnTo>
                <a:pt x="255874" y="975132"/>
              </a:lnTo>
              <a:lnTo>
                <a:pt x="511749" y="9751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228726" y="2512944"/>
        <a:ext cx="55062" cy="55062"/>
      </dsp:txXfrm>
    </dsp:sp>
    <dsp:sp modelId="{048601E2-3262-4136-98B5-2A78AEEC4338}">
      <dsp:nvSpPr>
        <dsp:cNvPr id="0" name=""/>
        <dsp:cNvSpPr/>
      </dsp:nvSpPr>
      <dsp:spPr>
        <a:xfrm>
          <a:off x="4000382" y="2007189"/>
          <a:ext cx="545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601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259543" y="2039269"/>
        <a:ext cx="27280" cy="27280"/>
      </dsp:txXfrm>
    </dsp:sp>
    <dsp:sp modelId="{D4ADEEFF-B960-4482-9852-B202E3DF2910}">
      <dsp:nvSpPr>
        <dsp:cNvPr id="0" name=""/>
        <dsp:cNvSpPr/>
      </dsp:nvSpPr>
      <dsp:spPr>
        <a:xfrm>
          <a:off x="4000382" y="1077777"/>
          <a:ext cx="511749" cy="975132"/>
        </a:xfrm>
        <a:custGeom>
          <a:avLst/>
          <a:gdLst/>
          <a:ahLst/>
          <a:cxnLst/>
          <a:rect l="0" t="0" r="0" b="0"/>
          <a:pathLst>
            <a:path>
              <a:moveTo>
                <a:pt x="0" y="975132"/>
              </a:moveTo>
              <a:lnTo>
                <a:pt x="255874" y="975132"/>
              </a:lnTo>
              <a:lnTo>
                <a:pt x="255874" y="0"/>
              </a:lnTo>
              <a:lnTo>
                <a:pt x="51174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228726" y="1537812"/>
        <a:ext cx="55062" cy="55062"/>
      </dsp:txXfrm>
    </dsp:sp>
    <dsp:sp modelId="{CA7662FB-CFB3-4830-BD69-7725AC8F806B}">
      <dsp:nvSpPr>
        <dsp:cNvPr id="0" name=""/>
        <dsp:cNvSpPr/>
      </dsp:nvSpPr>
      <dsp:spPr>
        <a:xfrm rot="16200000">
          <a:off x="1557420" y="1662856"/>
          <a:ext cx="4105819" cy="78010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Modelo operativo del subproducto evaluación antropométrica</a:t>
          </a:r>
        </a:p>
      </dsp:txBody>
      <dsp:txXfrm>
        <a:off x="1557420" y="1662856"/>
        <a:ext cx="4105819" cy="780105"/>
      </dsp:txXfrm>
    </dsp:sp>
    <dsp:sp modelId="{A29B2D89-D3A4-4E74-B3EF-62BD3C00E3FB}">
      <dsp:nvSpPr>
        <dsp:cNvPr id="0" name=""/>
        <dsp:cNvSpPr/>
      </dsp:nvSpPr>
      <dsp:spPr>
        <a:xfrm>
          <a:off x="4512132" y="687724"/>
          <a:ext cx="2558746" cy="7801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Beneficiarios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21,850 estudiantes de Niveles de Educación Preprimaria y Primaria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512132" y="687724"/>
        <a:ext cx="2558746" cy="780105"/>
      </dsp:txXfrm>
    </dsp:sp>
    <dsp:sp modelId="{E6E267D2-60F7-4514-A8F9-5DDB451FAC1F}">
      <dsp:nvSpPr>
        <dsp:cNvPr id="0" name=""/>
        <dsp:cNvSpPr/>
      </dsp:nvSpPr>
      <dsp:spPr>
        <a:xfrm>
          <a:off x="4545984" y="1662856"/>
          <a:ext cx="2558746" cy="7801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Resultados esperados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Información válida, confiable y estadísticamente representativa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545984" y="1662856"/>
        <a:ext cx="2558746" cy="780105"/>
      </dsp:txXfrm>
    </dsp:sp>
    <dsp:sp modelId="{67A7E69F-3B53-45AA-A72E-F4C604535CF8}">
      <dsp:nvSpPr>
        <dsp:cNvPr id="0" name=""/>
        <dsp:cNvSpPr/>
      </dsp:nvSpPr>
      <dsp:spPr>
        <a:xfrm>
          <a:off x="4512132" y="2637988"/>
          <a:ext cx="2558746" cy="78010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Lugar de ejecución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Centros educativos seleccionados en la muestra</a:t>
          </a:r>
        </a:p>
      </dsp:txBody>
      <dsp:txXfrm>
        <a:off x="4512132" y="2637988"/>
        <a:ext cx="2558746" cy="78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9FC36AB-B7DC-46CA-91CF-E6893B8DB6D4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9D11144-81C1-4538-9232-934DC32FF7E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2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221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704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14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621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958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9135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9371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289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547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44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638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81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033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138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440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979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0383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269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838200" y="3875314"/>
            <a:ext cx="7626531" cy="258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PROPUESTA DE PRESUPUESTO VINCULADO AL POASAN  2021 </a:t>
            </a: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MINISTERIO DE EDUCACIÓN</a:t>
            </a:r>
            <a:endParaRPr lang="es-GT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559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96749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EULALIA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750,960.00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5,364,720.00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MATEO IXTATÁN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779,040.00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6,444,720.00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671,760.00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4,739,040.00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SEBASTIÁN 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793,440.00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4,273,920.00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TECTITÁN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203,040.00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1,434,240.00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CONCEPCIÓN HUISTA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463,680.00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2,287,440.00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IXCOY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372,960.00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2,999,520.00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 HUISTA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331,200.00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1,656,000.00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SEBASTIÁN COATÁN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308,880.00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2,193,120.00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7577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BARILLAS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1,208,880.00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12,416,400.00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AGUACATÁN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825,840.00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4,893,840.00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RAFAEL PETZAL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236,880.00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1,327,680.00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GASPAR IXCHIL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160,560.00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1,193,760.00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SANTIAGO 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194,400.00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1,128,240.00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149,040.00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686,160.00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DEL QUICHÉ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1,960,560.00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8,999,280.00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3,033,360.00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3,294,720.00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353,520.00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1,599,120.00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22990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ZACUALPA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609,840.00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4,141,440.00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1,285,200.00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5,506,560.00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CHICHICASTENANGO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2,046,960.00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15,862,320.00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PATZITÉ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219,600.00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842,400.00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 ILOTENANGO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561,600.00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3,143,520.00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 JOCOPILAS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430,560.00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4,057,200.00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CUNÉN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1,382,400.00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5,844,960.00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COTZAL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858,240.00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4,000,320.00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JOYABAJ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928,080.00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9,973,440.00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03896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NEBAJ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1,770,480.00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7,752,960.00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MIGUEL USPANTÁN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1,846,080.00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9,579,600.00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SACAPULAS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756,720.00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6,496,560.00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BARTOLOMÉ JOCOTENANGO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231,120.00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1,882,800.00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CHICAMÁN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1,128,240.00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5,091,120.00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IXCÁN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2,388,240.00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13,729,680.00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832,320.00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3,913,920.00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CRISTÓBAL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1,871,280.00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8,461,440.00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TACTIC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850,320.00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3,825,360.00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 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65400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TAMAHÚ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661,680.00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2,705,760.00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TUCURÚ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1,248,480.00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5,993,280.00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PANZOS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1,588,320.00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9,841,680.00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SENAHÚ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1,146,240.00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12,494,160.00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CHAMELCO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1,453,680.00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6,968,160.00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LANQUÍN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399,600.00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3,276,720.00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CAHABÓN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1,160,640.00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8,636,400.00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CHAHAL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478,080.00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3,676,320.00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TINTA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1,150,560.00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5,577,120.00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1303"/>
              </p:ext>
            </p:extLst>
          </p:nvPr>
        </p:nvGraphicFramePr>
        <p:xfrm>
          <a:off x="955548" y="2198365"/>
          <a:ext cx="9852658" cy="4134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3,324,960.00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11,269,440.00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LA ERMITA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622,800.00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1,681,200.00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JOCOTÁN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1,284,480.00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8,111,520.00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CAMOTÁN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1,437,120.00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6,822,000.00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644,400.00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3,427,200.00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4,821,840.00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18,568,080.00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 PINULA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1,521,360.00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7,146,720.00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CARLOS ALZATATE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609,120.00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2,108,880.00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362712" y="6352315"/>
            <a:ext cx="10652951" cy="3693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dirty="0"/>
              <a:t>                                                                                               Total      </a:t>
            </a:r>
            <a:r>
              <a:rPr lang="es-GT" sz="1400" b="1" dirty="0"/>
              <a:t>147,876              Q 106,516,080    752,923             Q542,233,440</a:t>
            </a:r>
            <a:endParaRPr lang="es-GT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362712" y="1558790"/>
            <a:ext cx="11728674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2800" b="1" dirty="0"/>
              <a:t>PROGRAMA DE ALIMENTACIÓN ESCOLAR PREPRIMARIO Y PRIMARIO</a:t>
            </a:r>
            <a:endParaRPr lang="es-GT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36940" y="1406390"/>
            <a:ext cx="8212056" cy="5847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fontAlgn="b"/>
            <a:r>
              <a:rPr lang="es-GT" sz="3200" b="1" dirty="0"/>
              <a:t>SERVICIO DE APOYO EN ESCUELAS SALUDABLES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9005" y="25713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Chimaltenango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Sololá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Totonicapán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Quetzaltenango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San Marcos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809" y="2573604"/>
            <a:ext cx="5078408" cy="341405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995165" y="2438336"/>
            <a:ext cx="26159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Huehuetenango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Quiché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Alta Verapaz</a:t>
            </a:r>
          </a:p>
          <a:p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Chiquimula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Jalapa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708669" y="3161607"/>
            <a:ext cx="540327" cy="33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690655" y="4159684"/>
            <a:ext cx="6580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645623" y="4874172"/>
            <a:ext cx="769623" cy="29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3919356" y="3033436"/>
            <a:ext cx="419437" cy="34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862037" y="4149990"/>
            <a:ext cx="4194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3636934" y="4996028"/>
            <a:ext cx="573333" cy="274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492449" y="193893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67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3751681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Otros Municipios -MINEDUC-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69432027"/>
              </p:ext>
            </p:extLst>
          </p:nvPr>
        </p:nvGraphicFramePr>
        <p:xfrm>
          <a:off x="979363" y="2572619"/>
          <a:ext cx="10233274" cy="376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838969" y="2850169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656089" y="2572619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1170076" y="2384790"/>
            <a:ext cx="2367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chemeClr val="accent5"/>
                </a:solidFill>
              </a:rPr>
              <a:t>Metodología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3200" b="1" dirty="0" err="1">
                <a:solidFill>
                  <a:schemeClr val="accent5"/>
                </a:solidFill>
              </a:rPr>
              <a:t>Etapas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492449" y="193893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36940" y="1406390"/>
            <a:ext cx="8212056" cy="5847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fontAlgn="b"/>
            <a:r>
              <a:rPr lang="es-GT" sz="3200" b="1" dirty="0"/>
              <a:t>SERVICIO DE APOYO EN ESCUELAS SALUDABLES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492449" y="193893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8624118"/>
              </p:ext>
            </p:extLst>
          </p:nvPr>
        </p:nvGraphicFramePr>
        <p:xfrm>
          <a:off x="847899" y="2544363"/>
          <a:ext cx="10291156" cy="410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0" y="2235351"/>
            <a:ext cx="395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chemeClr val="accent5"/>
                </a:solidFill>
              </a:rPr>
              <a:t>Censo</a:t>
            </a:r>
            <a:r>
              <a:rPr lang="en-US" sz="3200" b="1" dirty="0">
                <a:solidFill>
                  <a:schemeClr val="accent5"/>
                </a:solidFill>
              </a:rPr>
              <a:t> de </a:t>
            </a:r>
            <a:r>
              <a:rPr lang="en-US" sz="3200" b="1" dirty="0" err="1">
                <a:solidFill>
                  <a:schemeClr val="accent5"/>
                </a:solidFill>
              </a:rPr>
              <a:t>talla</a:t>
            </a:r>
            <a:r>
              <a:rPr lang="en-US" sz="3200" b="1" dirty="0">
                <a:solidFill>
                  <a:schemeClr val="accent5"/>
                </a:solidFill>
              </a:rPr>
              <a:t> y peso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36940" y="1393883"/>
            <a:ext cx="8212056" cy="5847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fontAlgn="b"/>
            <a:r>
              <a:rPr lang="es-GT" sz="3200" b="1" dirty="0"/>
              <a:t>SERVICIO DE APOYO EN ESCUELAS SALUDABLES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60519"/>
              </p:ext>
            </p:extLst>
          </p:nvPr>
        </p:nvGraphicFramePr>
        <p:xfrm>
          <a:off x="331693" y="1869055"/>
          <a:ext cx="11450404" cy="4876959"/>
        </p:xfrm>
        <a:graphic>
          <a:graphicData uri="http://schemas.openxmlformats.org/drawingml/2006/table">
            <a:tbl>
              <a:tblPr/>
              <a:tblGrid>
                <a:gridCol w="88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2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35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71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63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 PRIORIZADO GCNN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18-00-001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18-00-001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0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SUBPRODUCTO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SUBPRODUCTO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SUBPRODUCTO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SUBPRODUCTO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3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Niños De Primera Infancia Atendidos En Aprendizaje Temprano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Madres capacitadas en el aprendizaje temprano de los niños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Promotores educativos para la atención de la primera infancia capacitados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Niños De Primera Infancia Atendidos En Aprendizaje Temprano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Madres capacitadas en el aprendizaje temprano de los niños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Promotores educativos para la atención de la primera infancia capacitados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1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FINANCIERA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META FINANCIERA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META FINANCIERA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9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2021 (Programado) 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2021 (Programado) 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SOLOLA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NAHUALÁ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918,975.00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140,880.00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778,095.00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07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SOLOLA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CATARINA IXTAHUACÁN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564,097.58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90,954.00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473,143.58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SOLOLA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CONCEPCIÓN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285,288.00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46,944.00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238,344.00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TOTONICAPÁN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98,094.50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98,094.50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CRISTÓBAL TOTONICAPÁN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455,574.24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82,152.00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373,422.24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ANDRÉS XECUL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563,805.74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90,954.00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472,851.74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MARÍA CHIQUIMULA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455,574.24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82,152.00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373,422.24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LUCÍA LA REFORMA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714,016.24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90,954.00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623,062.24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TOTONICAPAN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BARTOLO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448,691.74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79,218.00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369,473.74 </a:t>
                      </a:r>
                    </a:p>
                  </a:txBody>
                  <a:tcPr marL="9257" marR="9257" marT="9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83820" y="1284280"/>
            <a:ext cx="11698277" cy="584775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EDUCACIÓN INICIAL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513115" y="256188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66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0372BDC-D273-4175-A8D8-917BE6DE6355}"/>
              </a:ext>
            </a:extLst>
          </p:cNvPr>
          <p:cNvSpPr/>
          <p:nvPr/>
        </p:nvSpPr>
        <p:spPr>
          <a:xfrm>
            <a:off x="416981" y="2171966"/>
            <a:ext cx="10941703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88900" cap="sq" cmpd="sng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 DEL MINISTERIO DE EDUCACIÓN DENTRO DE LA GCNN</a:t>
            </a:r>
          </a:p>
          <a:p>
            <a:pPr algn="ctr">
              <a:spcAft>
                <a:spcPts val="0"/>
              </a:spcAft>
            </a:pP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DETALLADA POR DEPARTAMENTO Y MUNICIPIO</a:t>
            </a:r>
          </a:p>
          <a:p>
            <a:pPr algn="ctr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PRIORIZADOS POR LA GCNN </a:t>
            </a:r>
          </a:p>
          <a:p>
            <a:pPr algn="ctr">
              <a:spcAft>
                <a:spcPts val="0"/>
              </a:spcAft>
            </a:pPr>
            <a:endParaRPr lang="es-ES_tradnl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1307695" y="246381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MINEDUC: Intervenciones en la GCNN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62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513115" y="256188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9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58601"/>
              </p:ext>
            </p:extLst>
          </p:nvPr>
        </p:nvGraphicFramePr>
        <p:xfrm>
          <a:off x="277905" y="1915706"/>
          <a:ext cx="11618260" cy="4863464"/>
        </p:xfrm>
        <a:graphic>
          <a:graphicData uri="http://schemas.openxmlformats.org/drawingml/2006/table">
            <a:tbl>
              <a:tblPr/>
              <a:tblGrid>
                <a:gridCol w="89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1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465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63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DEPARTAMENTO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 PRIORIZADO GCNN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18-00-001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GT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18-00-001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7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SUBPRODUCTO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SUBPRODUCTO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SUBPRODUCTO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SUBPRODUCTO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2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Niños De Primera Infancia Atendidos En Aprendizaje Temprano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Madres capacitadas en el aprendizaje temprano de los niños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Promotores educativos para la atención de la primera infancia capacitados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Niños De Primera Infancia Atendidos En Aprendizaje Temprano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Madres capacitadas en el aprendizaje temprano de los niños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Promotores educativos para la atención de la primera infancia capacitados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FISICA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FINANCIERA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META FINANCIERA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META FINANCIERA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5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2021 (Programado)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2021 (Programado) 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2021 (Programado)  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CRUZ DEL QUICHÉ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98,353.64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98,353.64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CHAJUL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163,496.37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32,282.33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131,214.04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3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CHICHICASTENANGO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753,358.04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158,436.00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594,922.04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PATZITÉ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257,963.49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35,217.09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222,746.40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3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JUAN COTZAL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156,663.61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29,347.57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127,316.04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QUICHE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NEBAJ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82,593.09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35,217.09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47,376.00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03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ALTA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CRUZ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570,680.44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476,768.20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ALTA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CRISTÓBAL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570,680.44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476,768.20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ALTA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TACTIC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570,680.44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476,768.20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ALTA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TAMAHÚ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428,034.60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70,434.40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357,600.20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03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ALTA VERAPAZ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JUAN CHAMELCO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713,326.50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117,390.30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595,936.20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233,967.63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20,543.30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213,424.33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03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JUAN LA ERMITA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570,706.57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476,794.33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JOCOTÁN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455,589.54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82,173.21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373,416.33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CAMOTÁN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570,706.57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476,794.33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CHIQUIMULA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OLOPA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570,706.57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93,912.24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476,794.33 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369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13,200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6,750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726" marR="7726" marT="7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11,271,624.80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1,848,722.71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9,422,902.09</a:t>
                      </a:r>
                    </a:p>
                  </a:txBody>
                  <a:tcPr marL="7726" marR="7726" marT="7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83820" y="1273770"/>
            <a:ext cx="11698277" cy="584775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EDUCACIÓN INICIAL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46381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34E4C75-E23A-4030-8091-99AADFCBF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27940"/>
              </p:ext>
            </p:extLst>
          </p:nvPr>
        </p:nvGraphicFramePr>
        <p:xfrm>
          <a:off x="955548" y="2198365"/>
          <a:ext cx="9852658" cy="3796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 POAQUIL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678,240.00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2,660,400.00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COMALAPA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946,080.00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4,161,600.00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419,040.00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1,913,040.00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TECPÁN 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1,715,040.00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9,580,320.00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PATZÚN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1,154,160.00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4,582,080.00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BALANYÁ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246,240.00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827,280.00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306,720.00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2,045,520.00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78594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2,522,880.00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9,804,240.00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 CHACAYÁ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173,520.00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534,960.00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NAHUALÁ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2,641,680.00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8,640,720.00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IXTAHUACÁN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1,740,240.00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5,406,480.00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CLARA LA LAGUNA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344,160.00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895,680.00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210,240.00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884,880.00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 SEMETABAJ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390,240.00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1,347,120.00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PALOPÓ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149,760.00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525,600.00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 PALOPÓ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357,840.00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1,383,840.00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0" y="140639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37217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LA LAGUNA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281,520.00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797,040.00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LA LAGUNA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282,960.00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625,680.00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 LA LAGUNA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  82,800.00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200,160.00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LA LAGUNA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524,160.00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1,094,400.00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2,573,280.00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8,668,800.00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CRISTÓBAL TOTONICAPÁN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806,400.00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3,409,200.00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 EL ALTO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1,380,240.00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5,318,640.00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ANDRÉS XECUL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815,040.00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2,627,280.00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MOMOSTENANGO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2,752,560.00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13,427,280.00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1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74347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MARÍA 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1,227,600.00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6,265,440.00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LUCÍA LA REFORMA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344,880.00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2,494,800.00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403,920.00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1,432,800.00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CABRICÁN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511,920.00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2,612,880.00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CAJOLÁ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367,920.00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2,002,320.00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MIGUEL SIGÜILÁ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263,520.00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1,072,080.00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OSTUNCALCO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1,249,920.00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5,948,640.00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CONCEPCIÓN CHIQUIRICHAPA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401,040.00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1,702,800.00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MARTÍN SACATEPÉQUEZ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888,480.00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3,424,320.00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80516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ALMOLONGA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233,280.00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1,030,320.00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HUITÁN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419,040.00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1,615,680.00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PALESTINA DE LOS ALTOS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413,280.00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2,279,520.00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COMITANCILLO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1,727,280.00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8,534,160.00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MIGUEL IXTAHUACÁN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1,080,000.00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6,590,880.00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CONCEPCIÓN TUTUAPA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1,304,640.00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9,101,520.00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TACANÁ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1,628,640.00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10,249,920.00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SIBINAL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416,160.00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2,028,960.00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TAJUMULCO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923,760.00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6,931,440.00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83246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TEJUTLA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866,880.00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4,448,880.00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IXCHIGUÁN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643,680.00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2,635,200.00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 OJETENAM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527,760.00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2,664,000.00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SIPACAPA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534,240.00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2,996,640.00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374,400.00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1,411,920.00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CHIANTLA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2,034,720.00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9,777,600.00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CUILCO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707,040.00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6,835,680.00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NENTÓN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971,280.00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5,302,080.00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 NECTA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714,240.00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4,493,520.00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786384" y="293586"/>
            <a:ext cx="8814816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Montserrat" pitchFamily="2" charset="77"/>
              </a:rPr>
              <a:t>Municipios Priorizados GCNN</a:t>
            </a:r>
            <a:endParaRPr lang="es-GT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Imagen 6" descr="G:\IMAGEN GOBIERNO\IMAGEN 2020\Papelería 2020-2024\Hoja Membretada 2020-2024-01.jpg">
            <a:extLst>
              <a:ext uri="{FF2B5EF4-FFF2-40B4-BE49-F238E27FC236}">
                <a16:creationId xmlns:a16="http://schemas.microsoft.com/office/drawing/2014/main" id="{05138DEE-0564-4157-94E7-F0AB0CF855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516" r="28848" b="86199"/>
          <a:stretch/>
        </p:blipFill>
        <p:spPr bwMode="auto">
          <a:xfrm>
            <a:off x="9726993" y="0"/>
            <a:ext cx="2465007" cy="1132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882DCAA-D8AB-4596-869E-222B3331A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05258"/>
              </p:ext>
            </p:extLst>
          </p:nvPr>
        </p:nvGraphicFramePr>
        <p:xfrm>
          <a:off x="955548" y="2198365"/>
          <a:ext cx="9852658" cy="44727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71226">
                  <a:extLst>
                    <a:ext uri="{9D8B030D-6E8A-4147-A177-3AD203B41FA5}">
                      <a16:colId xmlns:a16="http://schemas.microsoft.com/office/drawing/2014/main" val="1653723638"/>
                    </a:ext>
                  </a:extLst>
                </a:gridCol>
                <a:gridCol w="2548314">
                  <a:extLst>
                    <a:ext uri="{9D8B030D-6E8A-4147-A177-3AD203B41FA5}">
                      <a16:colId xmlns:a16="http://schemas.microsoft.com/office/drawing/2014/main" val="3291489081"/>
                    </a:ext>
                  </a:extLst>
                </a:gridCol>
                <a:gridCol w="705672">
                  <a:extLst>
                    <a:ext uri="{9D8B030D-6E8A-4147-A177-3AD203B41FA5}">
                      <a16:colId xmlns:a16="http://schemas.microsoft.com/office/drawing/2014/main" val="38871506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2774952283"/>
                    </a:ext>
                  </a:extLst>
                </a:gridCol>
                <a:gridCol w="1491366">
                  <a:extLst>
                    <a:ext uri="{9D8B030D-6E8A-4147-A177-3AD203B41FA5}">
                      <a16:colId xmlns:a16="http://schemas.microsoft.com/office/drawing/2014/main" val="2701223720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2101767179"/>
                    </a:ext>
                  </a:extLst>
                </a:gridCol>
                <a:gridCol w="1526526">
                  <a:extLst>
                    <a:ext uri="{9D8B030D-6E8A-4147-A177-3AD203B41FA5}">
                      <a16:colId xmlns:a16="http://schemas.microsoft.com/office/drawing/2014/main" val="207157014"/>
                    </a:ext>
                  </a:extLst>
                </a:gridCol>
              </a:tblGrid>
              <a:tr h="174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MUNICIPIO PRIORIZADO GCNN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GT" sz="1400" b="1" dirty="0"/>
                        <a:t>20-00-002 Y 20-00-003</a:t>
                      </a:r>
                      <a:endParaRPr lang="es-GT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78210"/>
                  </a:ext>
                </a:extLst>
              </a:tr>
              <a:tr h="17427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SUBPRODUCTO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66"/>
                  </a:ext>
                </a:extLst>
              </a:tr>
              <a:tr h="61059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preprimario atendidos con</a:t>
                      </a:r>
                    </a:p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000" b="1" u="none" strike="noStrike" dirty="0">
                          <a:effectLst/>
                        </a:rPr>
                        <a:t>Niños y niñas del nivel primario atendidos con alimentación escolar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5231"/>
                  </a:ext>
                </a:extLst>
              </a:tr>
              <a:tr h="338303"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FÍSICA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PRESPUESTO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255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1,146,240.00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4,143,600.00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329089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 SOLOMA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818,640.00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5,783,040.00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3718682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ILDELFONSO IXTAHUACÁN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1,067,040.00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5,350,320.00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12803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BÁRBARA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471,600.00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4,770,000.00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775756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643,680.00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4,455,360.00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27003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MIGUEL ACATÁN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491,040.00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3,618,000.00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0544765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RAFAEL LA INDEPENDENCIA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272,160.00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1,905,840.00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179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TODOS SANTOS CUCHUMATÁN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232,560.00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3,272,400.00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060858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ATITÁN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   349,920.00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               2,346,480.00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2905210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E3AC4C7-8198-4572-9ED2-A6D344A938EC}"/>
              </a:ext>
            </a:extLst>
          </p:cNvPr>
          <p:cNvSpPr/>
          <p:nvPr/>
        </p:nvSpPr>
        <p:spPr>
          <a:xfrm>
            <a:off x="210312" y="1406390"/>
            <a:ext cx="11981688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s-GT" sz="3200" b="1" dirty="0"/>
              <a:t>PROGRAMA DE ALIMENTACIÓN ESCOLAR PREPRIMARIO Y PRIMARIO</a:t>
            </a:r>
            <a:endParaRPr lang="es-GT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AB37BC18844448978DEA73AD18A2D" ma:contentTypeVersion="13" ma:contentTypeDescription="Create a new document." ma:contentTypeScope="" ma:versionID="1c8a13b0261e4d5fb311912304b52d0a">
  <xsd:schema xmlns:xsd="http://www.w3.org/2001/XMLSchema" xmlns:xs="http://www.w3.org/2001/XMLSchema" xmlns:p="http://schemas.microsoft.com/office/2006/metadata/properties" xmlns:ns3="12747dc2-0e9c-49c5-8e6d-078438150224" xmlns:ns4="d0969b1c-1526-400d-9d68-0865f6e766bc" targetNamespace="http://schemas.microsoft.com/office/2006/metadata/properties" ma:root="true" ma:fieldsID="ec0a7ab6e13904d7bfdc6a948d878b6e" ns3:_="" ns4:_="">
    <xsd:import namespace="12747dc2-0e9c-49c5-8e6d-078438150224"/>
    <xsd:import namespace="d0969b1c-1526-400d-9d68-0865f6e766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47dc2-0e9c-49c5-8e6d-078438150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69b1c-1526-400d-9d68-0865f6e766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16DD3-9FAF-4308-872C-1588655C10AC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d0969b1c-1526-400d-9d68-0865f6e766bc"/>
    <ds:schemaRef ds:uri="http://schemas.microsoft.com/office/2006/metadata/properties"/>
    <ds:schemaRef ds:uri="12747dc2-0e9c-49c5-8e6d-078438150224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D998D0-BF93-4F4B-9F94-FAC5B8629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47dc2-0e9c-49c5-8e6d-078438150224"/>
    <ds:schemaRef ds:uri="d0969b1c-1526-400d-9d68-0865f6e76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C2294A-0DF1-407E-ADEC-827744BF86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2764</Words>
  <Application>Microsoft Office PowerPoint</Application>
  <PresentationFormat>Panorámica</PresentationFormat>
  <Paragraphs>1380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Maria del Rosario Balcarcel Minchez</cp:lastModifiedBy>
  <cp:revision>157</cp:revision>
  <cp:lastPrinted>2020-12-09T21:01:52Z</cp:lastPrinted>
  <dcterms:created xsi:type="dcterms:W3CDTF">2020-01-14T01:41:24Z</dcterms:created>
  <dcterms:modified xsi:type="dcterms:W3CDTF">2020-12-15T03:55:32Z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0x010100C2CAB37BC18844448978DEA73AD18A2D</vt:lpwstr>
  </property>
</Properties>
</file>