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image/jpeg" Extension="jpeg"/>
  <Default ContentType="application/vnd.openxmlformats-package.relationships+xml" Extension="rels"/>
  <Default ContentType="image/x-emf" Extension="emf"/>
  <Override ContentType="application/vnd.openxmlformats-officedocument.presentationml.notesSlide+xml" PartName="/ppt/notesSlides/notesSlide1.xml"/>
  <Override ContentType="application/vnd.openxmlformats-officedocument.themeOverride+xml" PartName="/ppt/theme/themeOverride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49" r:id="rId5"/>
    <p:sldMasterId id="2147483650" r:id="rId6"/>
    <p:sldMasterId id="2147483651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</p:sldIdLst>
  <p:sldSz cy="13716000" cx="24384000"/>
  <p:notesSz cx="7010400" cy="9296400"/>
  <p:defaultTextStyle>
    <a:defPPr defTabSz="914400" hangingPunct="0" indent="0" latinLnBrk="1" lvl="0" marL="0" marR="0" rtl="0" algn="l" fontAlgn="auto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i="0" kumimoji="0" normalizeH="0" spc="0" sz="1800" u="none" cap="none" strike="noStrike">
        <a:ln>
          <a:noFill/>
        </a:ln>
        <a:solidFill>
          <a:srgbClr val="000000"/>
        </a:solidFill>
        <a:effectLst/>
      </a:defRPr>
    </a:defPPr>
    <a:lvl1pPr defTabSz="825500" hangingPunct="0" indent="0" latinLnBrk="0" lvl="0" marL="0" marR="0" rtl="0" algn="ctr" fontAlgn="auto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i="0" kumimoji="0" normalizeH="0" spc="0" sz="5600" u="none" cap="none" strike="noStrike">
        <a:ln>
          <a:noFill/>
        </a:ln>
        <a:solidFill>
          <a:srgbClr val="000000"/>
        </a:solidFill>
        <a:effectLst/>
        <a:latin typeface="Helvetica Neue"/>
        <a:ea typeface="Helvetica Neue"/>
        <a:cs typeface="Helvetica Neue"/>
        <a:sym typeface="Helvetica Neue"/>
      </a:defRPr>
    </a:lvl1pPr>
    <a:lvl2pPr defTabSz="825500" hangingPunct="0" indent="0" latinLnBrk="0" lvl="1" marL="0" marR="0" rtl="0" algn="ctr" fontAlgn="auto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i="0" kumimoji="0" normalizeH="0" spc="0" sz="5600" u="none" cap="none" strike="noStrike">
        <a:ln>
          <a:noFill/>
        </a:ln>
        <a:solidFill>
          <a:srgbClr val="000000"/>
        </a:solidFill>
        <a:effectLst/>
        <a:latin typeface="Helvetica Neue"/>
        <a:ea typeface="Helvetica Neue"/>
        <a:cs typeface="Helvetica Neue"/>
        <a:sym typeface="Helvetica Neue"/>
      </a:defRPr>
    </a:lvl2pPr>
    <a:lvl3pPr defTabSz="825500" hangingPunct="0" indent="0" latinLnBrk="0" lvl="2" marL="0" marR="0" rtl="0" algn="ctr" fontAlgn="auto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i="0" kumimoji="0" normalizeH="0" spc="0" sz="5600" u="none" cap="none" strike="noStrike">
        <a:ln>
          <a:noFill/>
        </a:ln>
        <a:solidFill>
          <a:srgbClr val="000000"/>
        </a:solidFill>
        <a:effectLst/>
        <a:latin typeface="Helvetica Neue"/>
        <a:ea typeface="Helvetica Neue"/>
        <a:cs typeface="Helvetica Neue"/>
        <a:sym typeface="Helvetica Neue"/>
      </a:defRPr>
    </a:lvl3pPr>
    <a:lvl4pPr defTabSz="825500" hangingPunct="0" indent="0" latinLnBrk="0" lvl="3" marL="0" marR="0" rtl="0" algn="ctr" fontAlgn="auto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i="0" kumimoji="0" normalizeH="0" spc="0" sz="5600" u="none" cap="none" strike="noStrike">
        <a:ln>
          <a:noFill/>
        </a:ln>
        <a:solidFill>
          <a:srgbClr val="000000"/>
        </a:solidFill>
        <a:effectLst/>
        <a:latin typeface="Helvetica Neue"/>
        <a:ea typeface="Helvetica Neue"/>
        <a:cs typeface="Helvetica Neue"/>
        <a:sym typeface="Helvetica Neue"/>
      </a:defRPr>
    </a:lvl4pPr>
    <a:lvl5pPr defTabSz="825500" hangingPunct="0" indent="0" latinLnBrk="0" lvl="4" marL="0" marR="0" rtl="0" algn="ctr" fontAlgn="auto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i="0" kumimoji="0" normalizeH="0" spc="0" sz="5600" u="none" cap="none" strike="noStrike">
        <a:ln>
          <a:noFill/>
        </a:ln>
        <a:solidFill>
          <a:srgbClr val="000000"/>
        </a:solidFill>
        <a:effectLst/>
        <a:latin typeface="Helvetica Neue"/>
        <a:ea typeface="Helvetica Neue"/>
        <a:cs typeface="Helvetica Neue"/>
        <a:sym typeface="Helvetica Neue"/>
      </a:defRPr>
    </a:lvl5pPr>
    <a:lvl6pPr defTabSz="825500" hangingPunct="0" indent="0" latinLnBrk="0" lvl="5" marL="0" marR="0" rtl="0" algn="ctr" fontAlgn="auto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i="0" kumimoji="0" normalizeH="0" spc="0" sz="5600" u="none" cap="none" strike="noStrike">
        <a:ln>
          <a:noFill/>
        </a:ln>
        <a:solidFill>
          <a:srgbClr val="000000"/>
        </a:solidFill>
        <a:effectLst/>
        <a:latin typeface="Helvetica Neue"/>
        <a:ea typeface="Helvetica Neue"/>
        <a:cs typeface="Helvetica Neue"/>
        <a:sym typeface="Helvetica Neue"/>
      </a:defRPr>
    </a:lvl6pPr>
    <a:lvl7pPr defTabSz="825500" hangingPunct="0" indent="0" latinLnBrk="0" lvl="6" marL="0" marR="0" rtl="0" algn="ctr" fontAlgn="auto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i="0" kumimoji="0" normalizeH="0" spc="0" sz="5600" u="none" cap="none" strike="noStrike">
        <a:ln>
          <a:noFill/>
        </a:ln>
        <a:solidFill>
          <a:srgbClr val="000000"/>
        </a:solidFill>
        <a:effectLst/>
        <a:latin typeface="Helvetica Neue"/>
        <a:ea typeface="Helvetica Neue"/>
        <a:cs typeface="Helvetica Neue"/>
        <a:sym typeface="Helvetica Neue"/>
      </a:defRPr>
    </a:lvl7pPr>
    <a:lvl8pPr defTabSz="825500" hangingPunct="0" indent="0" latinLnBrk="0" lvl="7" marL="0" marR="0" rtl="0" algn="ctr" fontAlgn="auto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i="0" kumimoji="0" normalizeH="0" spc="0" sz="5600" u="none" cap="none" strike="noStrike">
        <a:ln>
          <a:noFill/>
        </a:ln>
        <a:solidFill>
          <a:srgbClr val="000000"/>
        </a:solidFill>
        <a:effectLst/>
        <a:latin typeface="Helvetica Neue"/>
        <a:ea typeface="Helvetica Neue"/>
        <a:cs typeface="Helvetica Neue"/>
        <a:sym typeface="Helvetica Neue"/>
      </a:defRPr>
    </a:lvl8pPr>
    <a:lvl9pPr defTabSz="825500" hangingPunct="0" indent="0" latinLnBrk="0" lvl="8" marL="0" marR="0" rtl="0" algn="ctr" fontAlgn="auto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i="0" kumimoji="0" normalizeH="0" spc="0" sz="5600" u="none" cap="none" strike="noStrike">
        <a:ln>
          <a:noFill/>
        </a:ln>
        <a:solidFill>
          <a:srgbClr val="000000"/>
        </a:solidFill>
        <a:effectLst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>
        <p15:guide id="1" pos="1272">
          <p15:clr>
            <a:srgbClr val="A4A3A4"/>
          </p15:clr>
        </p15:guide>
        <p15:guide id="2" orient="horz" pos="4560">
          <p15:clr>
            <a:srgbClr val="A4A3A4"/>
          </p15:clr>
        </p15:guide>
        <p15:guide id="3" orient="horz" pos="840">
          <p15:clr>
            <a:srgbClr val="A4A3A4"/>
          </p15:clr>
        </p15:guide>
        <p15:guide id="4" pos="7632">
          <p15:clr>
            <a:srgbClr val="A4A3A4"/>
          </p15:clr>
        </p15:guide>
        <p15:guide id="5" pos="1273">
          <p15:clr>
            <a:srgbClr val="A4A3A4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272"/>
        <p:guide pos="4560" orient="horz"/>
        <p:guide pos="840" orient="horz"/>
        <p:guide pos="7632"/>
        <p:guide pos="1273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1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 dirty="0"/>
          </a:p>
        </p:txBody>
      </p:sp>
      <p:sp>
        <p:nvSpPr>
          <p:cNvPr id="25" name="Shape 25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833717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200" b="0" i="0">
        <a:latin typeface="Arial" panose="020B0604020202020204" pitchFamily="34" charset="0"/>
        <a:ea typeface="Arial" panose="020B0604020202020204" pitchFamily="34" charset="0"/>
        <a:cs typeface="Arial" panose="020B0604020202020204" pitchFamily="34" charset="0"/>
        <a:sym typeface="Lucida Grande"/>
      </a:defRPr>
    </a:lvl1pPr>
    <a:lvl2pPr indent="342900" defTabSz="457200" latinLnBrk="0">
      <a:defRPr sz="2200">
        <a:latin typeface="Lucida Grande"/>
        <a:ea typeface="Lucida Grande"/>
        <a:cs typeface="Lucida Grande"/>
        <a:sym typeface="Lucida Grande"/>
      </a:defRPr>
    </a:lvl2pPr>
    <a:lvl3pPr indent="685800" defTabSz="457200" latinLnBrk="0">
      <a:defRPr sz="2200">
        <a:latin typeface="Lucida Grande"/>
        <a:ea typeface="Lucida Grande"/>
        <a:cs typeface="Lucida Grande"/>
        <a:sym typeface="Lucida Grande"/>
      </a:defRPr>
    </a:lvl3pPr>
    <a:lvl4pPr indent="1028700" defTabSz="457200" latinLnBrk="0">
      <a:defRPr sz="2200">
        <a:latin typeface="Lucida Grande"/>
        <a:ea typeface="Lucida Grande"/>
        <a:cs typeface="Lucida Grande"/>
        <a:sym typeface="Lucida Grande"/>
      </a:defRPr>
    </a:lvl4pPr>
    <a:lvl5pPr indent="1371600" defTabSz="457200" latinLnBrk="0">
      <a:defRPr sz="2200">
        <a:latin typeface="Lucida Grande"/>
        <a:ea typeface="Lucida Grande"/>
        <a:cs typeface="Lucida Grande"/>
        <a:sym typeface="Lucida Grande"/>
      </a:defRPr>
    </a:lvl5pPr>
    <a:lvl6pPr indent="1714500" defTabSz="457200" latinLnBrk="0">
      <a:defRPr sz="2200">
        <a:latin typeface="Lucida Grande"/>
        <a:ea typeface="Lucida Grande"/>
        <a:cs typeface="Lucida Grande"/>
        <a:sym typeface="Lucida Grande"/>
      </a:defRPr>
    </a:lvl6pPr>
    <a:lvl7pPr indent="2057400" defTabSz="457200" latinLnBrk="0">
      <a:defRPr sz="2200">
        <a:latin typeface="Lucida Grande"/>
        <a:ea typeface="Lucida Grande"/>
        <a:cs typeface="Lucida Grande"/>
        <a:sym typeface="Lucida Grande"/>
      </a:defRPr>
    </a:lvl7pPr>
    <a:lvl8pPr indent="2400300" defTabSz="457200" latinLnBrk="0">
      <a:defRPr sz="2200">
        <a:latin typeface="Lucida Grande"/>
        <a:ea typeface="Lucida Grande"/>
        <a:cs typeface="Lucida Grande"/>
        <a:sym typeface="Lucida Grande"/>
      </a:defRPr>
    </a:lvl8pPr>
    <a:lvl9pPr indent="2743200" defTabSz="457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4" name="Google Shape;2594;p1:notes"/>
          <p:cNvSpPr txBox="1">
            <a:spLocks noGrp="1"/>
          </p:cNvSpPr>
          <p:nvPr>
            <p:ph type="body" idx="1"/>
          </p:nvPr>
        </p:nvSpPr>
        <p:spPr>
          <a:xfrm>
            <a:off x="929641" y="3373754"/>
            <a:ext cx="7437000" cy="276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5" name="Google Shape;259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2426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4505B38-A941-FA41-907C-05A204FB0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730B9B6C-86AF-E940-9D9C-3A245B0F29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3B33411-0A07-FF42-B124-80E5D92AB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pPr/>
              <a:t>16/12/2020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2190DBD-AA12-504A-A03A-F0DFBEB80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434B0B9-644F-4847-B4CC-DBA664C24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81047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8FE2B7F-C2B2-EA4F-A897-A18952106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E207E79B-E098-324B-AB11-1E3659EA23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704BCB0-BDD2-024F-B179-BB0F7DD23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pPr/>
              <a:t>16/12/2020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FA54720-234C-BB47-8362-EE59258F9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59B42DD-1C67-114E-89FC-EFF96326C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23560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2CC33092-DA95-3542-A022-41E8C6653D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2" y="730250"/>
            <a:ext cx="5257801" cy="1162367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BEA3373D-D34E-7C48-8D6A-3CC479787F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1" cy="11623676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C9D8228-CE4C-A843-88E9-4622BD833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pPr/>
              <a:t>16/12/2020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01C196B-386C-5742-99A0-7367BBCAB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B18188F-289C-2249-B3CC-D4EC19B2A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174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-content-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1024779" y="1196418"/>
            <a:ext cx="20426082" cy="1411432"/>
          </a:xfrm>
        </p:spPr>
        <p:txBody>
          <a:bodyPr anchor="t" anchorCtr="0"/>
          <a:lstStyle>
            <a:lvl1pPr marL="0" indent="2126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n-US" sz="3600" b="1" i="0" smtClean="0">
                <a:latin typeface="+mj-lt"/>
              </a:defRPr>
            </a:lvl1pPr>
          </a:lstStyle>
          <a:p>
            <a:pPr marL="0" lvl="0" indent="2126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dirty="0"/>
              <a:t>Topic Sentence: 20pt Calibri, bold. Never more than 2 lines of text.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1024779" y="297656"/>
            <a:ext cx="20426082" cy="548640"/>
          </a:xfrm>
        </p:spPr>
        <p:txBody>
          <a:bodyPr lIns="136063" tIns="0" rIns="0" bIns="0" anchor="ctr" anchorCtr="0">
            <a:noAutofit/>
          </a:bodyPr>
          <a:lstStyle>
            <a:lvl1pPr>
              <a:buNone/>
              <a:defRPr sz="2400" b="1"/>
            </a:lvl1pPr>
          </a:lstStyle>
          <a:p>
            <a:pPr lvl="0"/>
            <a:r>
              <a:rPr lang="en-US" dirty="0"/>
              <a:t>Section    Sub Section    </a:t>
            </a:r>
            <a:r>
              <a:rPr lang="en-US" dirty="0" err="1"/>
              <a:t>SubSub</a:t>
            </a:r>
            <a:r>
              <a:rPr lang="en-US" dirty="0"/>
              <a:t> Section</a:t>
            </a: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3"/>
          </p:nvPr>
        </p:nvSpPr>
        <p:spPr>
          <a:xfrm>
            <a:off x="1219202" y="12712701"/>
            <a:ext cx="5689600" cy="730250"/>
          </a:xfrm>
          <a:prstGeom prst="rect">
            <a:avLst/>
          </a:prstGeom>
        </p:spPr>
        <p:txBody>
          <a:bodyPr lIns="108850" tIns="54425" rIns="108850" bIns="54425"/>
          <a:lstStyle/>
          <a:p>
            <a:fld id="{8516A9E5-4432-413F-9BAA-3BE6E7408D00}" type="datetime1">
              <a:rPr lang="es-GT" smtClean="0"/>
              <a:pPr/>
              <a:t>16/12/2020</a:t>
            </a:fld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4"/>
          </p:nvPr>
        </p:nvSpPr>
        <p:spPr>
          <a:xfrm>
            <a:off x="8331202" y="12712701"/>
            <a:ext cx="7721600" cy="730250"/>
          </a:xfrm>
          <a:prstGeom prst="rect">
            <a:avLst/>
          </a:prstGeom>
        </p:spPr>
        <p:txBody>
          <a:bodyPr lIns="108850" tIns="54425" rIns="108850" bIns="54425"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5"/>
          </p:nvPr>
        </p:nvSpPr>
        <p:spPr>
          <a:xfrm>
            <a:off x="17475202" y="12712701"/>
            <a:ext cx="5689600" cy="730250"/>
          </a:xfrm>
          <a:prstGeom prst="rect">
            <a:avLst/>
          </a:prstGeom>
        </p:spPr>
        <p:txBody>
          <a:bodyPr lIns="108850" tIns="54425" rIns="108850" bIns="54425"/>
          <a:lstStyle/>
          <a:p>
            <a:fld id="{040FB6F1-E1BD-1946-9189-EC15ACEC10C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313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186632" y="2746897"/>
            <a:ext cx="21959145" cy="9724740"/>
          </a:xfrm>
        </p:spPr>
        <p:txBody>
          <a:bodyPr/>
          <a:lstStyle/>
          <a:p>
            <a:pPr lvl="0"/>
            <a:r>
              <a:rPr lang="en-US" noProof="0" dirty="0"/>
              <a:t>A list</a:t>
            </a:r>
          </a:p>
          <a:p>
            <a:pPr lvl="1"/>
            <a:r>
              <a:rPr lang="en-US" noProof="0" dirty="0"/>
              <a:t>First item</a:t>
            </a:r>
          </a:p>
          <a:p>
            <a:pPr lvl="2"/>
            <a:r>
              <a:rPr lang="en-US" noProof="0" dirty="0"/>
              <a:t>Second item</a:t>
            </a:r>
          </a:p>
          <a:p>
            <a:pPr lvl="3"/>
            <a:r>
              <a:rPr lang="en-US" noProof="0" dirty="0"/>
              <a:t>Third item</a:t>
            </a:r>
          </a:p>
          <a:p>
            <a:pPr lvl="4"/>
            <a:r>
              <a:rPr lang="en-US" noProof="0" dirty="0"/>
              <a:t>Fourth item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dirty="0" err="1"/>
              <a:t>TiTLE</a:t>
            </a:r>
            <a:endParaRPr lang="en-US" dirty="0"/>
          </a:p>
        </p:txBody>
      </p:sp>
      <p:sp>
        <p:nvSpPr>
          <p:cNvPr id="8" name="Untertitel 2"/>
          <p:cNvSpPr>
            <a:spLocks noGrp="1"/>
          </p:cNvSpPr>
          <p:nvPr>
            <p:ph type="subTitle" idx="14" hasCustomPrompt="1"/>
          </p:nvPr>
        </p:nvSpPr>
        <p:spPr bwMode="gray">
          <a:xfrm>
            <a:off x="1200039" y="1817060"/>
            <a:ext cx="21945732" cy="630956"/>
          </a:xfrm>
        </p:spPr>
        <p:txBody>
          <a:bodyPr/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0" indent="0" algn="l">
              <a:buNone/>
              <a:defRPr sz="2200">
                <a:solidFill>
                  <a:schemeClr val="bg1"/>
                </a:solidFill>
              </a:defRPr>
            </a:lvl2pPr>
            <a:lvl3pPr marL="0" indent="0" algn="l">
              <a:buNone/>
              <a:defRPr sz="2200">
                <a:solidFill>
                  <a:schemeClr val="bg1"/>
                </a:solidFill>
              </a:defRPr>
            </a:lvl3pPr>
            <a:lvl4pPr marL="2784" indent="0" algn="l">
              <a:buNone/>
              <a:defRPr sz="2200">
                <a:solidFill>
                  <a:schemeClr val="bg1"/>
                </a:solidFill>
              </a:defRPr>
            </a:lvl4pPr>
            <a:lvl5pPr marL="0" indent="0" algn="l">
              <a:buNone/>
              <a:defRPr sz="2200">
                <a:solidFill>
                  <a:schemeClr val="bg1"/>
                </a:solidFill>
              </a:defRPr>
            </a:lvl5pPr>
            <a:lvl6pPr marL="0" indent="0" algn="l">
              <a:buNone/>
              <a:defRPr sz="2200">
                <a:solidFill>
                  <a:schemeClr val="bg1"/>
                </a:solidFill>
              </a:defRPr>
            </a:lvl6pPr>
            <a:lvl7pPr marL="0" indent="0" algn="l">
              <a:buNone/>
              <a:defRPr sz="2200">
                <a:solidFill>
                  <a:schemeClr val="bg1"/>
                </a:solidFill>
              </a:defRPr>
            </a:lvl7pPr>
            <a:lvl8pPr marL="2784" indent="0" algn="l">
              <a:buNone/>
              <a:defRPr sz="2200">
                <a:solidFill>
                  <a:schemeClr val="bg1"/>
                </a:solidFill>
              </a:defRPr>
            </a:lvl8pPr>
            <a:lvl9pPr marL="0" indent="0" algn="l">
              <a:buNone/>
              <a:defRPr sz="2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102950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28800" y="4260853"/>
            <a:ext cx="20726400" cy="2940050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386A-54C1-B849-B590-FF0FCA9C41A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16/12/2020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F2F7-E5AD-A444-821C-5B106C4FBAC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969308"/>
      </p:ext>
    </p:extLst>
  </p:cSld>
  <p:clrMapOvr>
    <a:masterClrMapping/>
  </p:clrMapOvr>
  <p:transition spd="slow">
    <p:cover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386A-54C1-B849-B590-FF0FCA9C41A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16/12/2020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F2F7-E5AD-A444-821C-5B106C4FBAC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740175"/>
      </p:ext>
    </p:extLst>
  </p:cSld>
  <p:clrMapOvr>
    <a:masterClrMapping/>
  </p:clrMapOvr>
  <p:transition spd="slow">
    <p:cover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26168" y="8813803"/>
            <a:ext cx="20726400" cy="2724150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926168" y="5813427"/>
            <a:ext cx="20726400" cy="3000374"/>
          </a:xfrm>
        </p:spPr>
        <p:txBody>
          <a:bodyPr anchor="b"/>
          <a:lstStyle>
            <a:lvl1pPr marL="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386A-54C1-B849-B590-FF0FCA9C41A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16/12/2020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F2F7-E5AD-A444-821C-5B106C4FBAC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12926"/>
      </p:ext>
    </p:extLst>
  </p:cSld>
  <p:clrMapOvr>
    <a:masterClrMapping/>
  </p:clrMapOvr>
  <p:transition spd="slow">
    <p:cover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219200" y="3200403"/>
            <a:ext cx="10769600" cy="905192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2395200" y="3200403"/>
            <a:ext cx="10769600" cy="905192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386A-54C1-B849-B590-FF0FCA9C41A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16/12/2020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F2F7-E5AD-A444-821C-5B106C4FBAC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253312"/>
      </p:ext>
    </p:extLst>
  </p:cSld>
  <p:clrMapOvr>
    <a:masterClrMapping/>
  </p:clrMapOvr>
  <p:transition spd="slow">
    <p:cover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19201" y="3070226"/>
            <a:ext cx="10773834" cy="12795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219201" y="4349750"/>
            <a:ext cx="10773834" cy="7902576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12386737" y="3070226"/>
            <a:ext cx="10778066" cy="12795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12386737" y="4349750"/>
            <a:ext cx="10778066" cy="7902576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386A-54C1-B849-B590-FF0FCA9C41A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16/12/2020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F2F7-E5AD-A444-821C-5B106C4FBAC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677819"/>
      </p:ext>
    </p:extLst>
  </p:cSld>
  <p:clrMapOvr>
    <a:masterClrMapping/>
  </p:clrMapOvr>
  <p:transition spd="slow">
    <p:cover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386A-54C1-B849-B590-FF0FCA9C41A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16/12/2020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F2F7-E5AD-A444-821C-5B106C4FBAC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257584"/>
      </p:ext>
    </p:extLst>
  </p:cSld>
  <p:clrMapOvr>
    <a:masterClrMapping/>
  </p:clrMapOvr>
  <p:transition spd="slow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7A7A94A-E236-BE4E-9075-6AB569AF6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5A2CCF7-A431-1342-889C-F1DE1E3DA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A9E99B9-5BE2-7D43-9B19-D16F62C77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pPr/>
              <a:t>16/12/2020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2EDF084-59E5-9648-85B8-EF9670819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2E1E953-2FEA-C748-8087-38496391B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465574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386A-54C1-B849-B590-FF0FCA9C41A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16/12/2020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F2F7-E5AD-A444-821C-5B106C4FBAC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749706"/>
      </p:ext>
    </p:extLst>
  </p:cSld>
  <p:clrMapOvr>
    <a:masterClrMapping/>
  </p:clrMapOvr>
  <p:transition spd="slow">
    <p:cover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2" y="546100"/>
            <a:ext cx="8022168" cy="232410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533467" y="546103"/>
            <a:ext cx="13631334" cy="11706226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219202" y="2870203"/>
            <a:ext cx="8022168" cy="9382126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386A-54C1-B849-B590-FF0FCA9C41A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16/12/2020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F2F7-E5AD-A444-821C-5B106C4FBAC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941249"/>
      </p:ext>
    </p:extLst>
  </p:cSld>
  <p:clrMapOvr>
    <a:masterClrMapping/>
  </p:clrMapOvr>
  <p:transition spd="slow">
    <p:cover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79434" y="9601200"/>
            <a:ext cx="14630400" cy="1133476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779434" y="1225550"/>
            <a:ext cx="14630400" cy="822960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779434" y="10734676"/>
            <a:ext cx="14630400" cy="1609724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386A-54C1-B849-B590-FF0FCA9C41A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16/12/2020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F2F7-E5AD-A444-821C-5B106C4FBAC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55767"/>
      </p:ext>
    </p:extLst>
  </p:cSld>
  <p:clrMapOvr>
    <a:masterClrMapping/>
  </p:clrMapOvr>
  <p:transition spd="slow">
    <p:cover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386A-54C1-B849-B590-FF0FCA9C41A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16/12/2020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F2F7-E5AD-A444-821C-5B106C4FBAC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07813"/>
      </p:ext>
    </p:extLst>
  </p:cSld>
  <p:clrMapOvr>
    <a:masterClrMapping/>
  </p:clrMapOvr>
  <p:transition spd="slow">
    <p:cover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7678400" y="549279"/>
            <a:ext cx="5486400" cy="11703050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219200" y="549279"/>
            <a:ext cx="16052800" cy="11703050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386A-54C1-B849-B590-FF0FCA9C41A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16/12/2020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F2F7-E5AD-A444-821C-5B106C4FBAC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378399"/>
      </p:ext>
    </p:extLst>
  </p:cSld>
  <p:clrMapOvr>
    <a:masterClrMapping/>
  </p:clrMapOvr>
  <p:transition spd="slow">
    <p:cover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Título y objetos">
    <p:spTree>
      <p:nvGrpSpPr>
        <p:cNvPr id="1" name="Shape 2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" name="Google Shape;2375;p2"/>
          <p:cNvSpPr txBox="1"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6" name="Google Shape;2376;p2"/>
          <p:cNvSpPr txBox="1">
            <a:spLocks noGrp="1"/>
          </p:cNvSpPr>
          <p:nvPr>
            <p:ph type="body" idx="1"/>
          </p:nvPr>
        </p:nvSpPr>
        <p:spPr>
          <a:xfrm>
            <a:off x="1219200" y="3200402"/>
            <a:ext cx="21945600" cy="90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914400" lvl="0" indent="-6858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828800" lvl="1" indent="-6858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2743200" lvl="2" indent="-6858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3657600" lvl="3" indent="-6858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4572000" lvl="4" indent="-6858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5486400" lvl="5" indent="-6858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6400800" lvl="6" indent="-6858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7315200" lvl="7" indent="-6858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8229600" lvl="8" indent="-6858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77" name="Google Shape;2377;p2"/>
          <p:cNvSpPr txBox="1">
            <a:spLocks noGrp="1"/>
          </p:cNvSpPr>
          <p:nvPr>
            <p:ph type="dt" idx="10"/>
          </p:nvPr>
        </p:nvSpPr>
        <p:spPr>
          <a:xfrm>
            <a:off x="1219200" y="12712702"/>
            <a:ext cx="56898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8" name="Google Shape;2378;p2"/>
          <p:cNvSpPr txBox="1">
            <a:spLocks noGrp="1"/>
          </p:cNvSpPr>
          <p:nvPr>
            <p:ph type="ftr" idx="11"/>
          </p:nvPr>
        </p:nvSpPr>
        <p:spPr>
          <a:xfrm>
            <a:off x="8331200" y="12712702"/>
            <a:ext cx="7721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9" name="Google Shape;2379;p2"/>
          <p:cNvSpPr txBox="1">
            <a:spLocks noGrp="1"/>
          </p:cNvSpPr>
          <p:nvPr>
            <p:ph type="sldNum" idx="12"/>
          </p:nvPr>
        </p:nvSpPr>
        <p:spPr>
          <a:xfrm>
            <a:off x="17475200" y="12712702"/>
            <a:ext cx="56898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50359046"/>
      </p:ext>
    </p:extLst>
  </p:cSld>
  <p:clrMapOvr>
    <a:masterClrMapping/>
  </p:clrMapOvr>
  <p:transition spd="slow">
    <p:push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Diapositiva de título">
    <p:spTree>
      <p:nvGrpSpPr>
        <p:cNvPr id="1" name="Shape 2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" name="Google Shape;2385;p4"/>
          <p:cNvSpPr txBox="1">
            <a:spLocks noGrp="1"/>
          </p:cNvSpPr>
          <p:nvPr>
            <p:ph type="ctrTitle"/>
          </p:nvPr>
        </p:nvSpPr>
        <p:spPr>
          <a:xfrm>
            <a:off x="1828800" y="4260852"/>
            <a:ext cx="20726400" cy="29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6" name="Google Shape;2386;p4"/>
          <p:cNvSpPr txBox="1"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spcBef>
                <a:spcPts val="128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387" name="Google Shape;2387;p4"/>
          <p:cNvSpPr txBox="1">
            <a:spLocks noGrp="1"/>
          </p:cNvSpPr>
          <p:nvPr>
            <p:ph type="dt" idx="10"/>
          </p:nvPr>
        </p:nvSpPr>
        <p:spPr>
          <a:xfrm>
            <a:off x="1219200" y="12712702"/>
            <a:ext cx="56898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8" name="Google Shape;2388;p4"/>
          <p:cNvSpPr txBox="1">
            <a:spLocks noGrp="1"/>
          </p:cNvSpPr>
          <p:nvPr>
            <p:ph type="ftr" idx="11"/>
          </p:nvPr>
        </p:nvSpPr>
        <p:spPr>
          <a:xfrm>
            <a:off x="8331200" y="12712702"/>
            <a:ext cx="7721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9" name="Google Shape;2389;p4"/>
          <p:cNvSpPr txBox="1">
            <a:spLocks noGrp="1"/>
          </p:cNvSpPr>
          <p:nvPr>
            <p:ph type="sldNum" idx="12"/>
          </p:nvPr>
        </p:nvSpPr>
        <p:spPr>
          <a:xfrm>
            <a:off x="17475200" y="12712702"/>
            <a:ext cx="56898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83739588"/>
      </p:ext>
    </p:extLst>
  </p:cSld>
  <p:clrMapOvr>
    <a:masterClrMapping/>
  </p:clrMapOvr>
  <p:transition spd="slow">
    <p:push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Encabezado de sección">
    <p:spTree>
      <p:nvGrpSpPr>
        <p:cNvPr id="1" name="Shape 2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1" name="Google Shape;2391;p5"/>
          <p:cNvSpPr txBox="1">
            <a:spLocks noGrp="1"/>
          </p:cNvSpPr>
          <p:nvPr>
            <p:ph type="title"/>
          </p:nvPr>
        </p:nvSpPr>
        <p:spPr>
          <a:xfrm>
            <a:off x="1926168" y="8813802"/>
            <a:ext cx="20726400" cy="27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8000"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2" name="Google Shape;2392;p5"/>
          <p:cNvSpPr txBox="1">
            <a:spLocks noGrp="1"/>
          </p:cNvSpPr>
          <p:nvPr>
            <p:ph type="body" idx="1"/>
          </p:nvPr>
        </p:nvSpPr>
        <p:spPr>
          <a:xfrm>
            <a:off x="1926168" y="5813426"/>
            <a:ext cx="20726400" cy="30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914400" lvl="0" indent="-457200" algn="l" rtl="0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4000">
                <a:solidFill>
                  <a:srgbClr val="888888"/>
                </a:solidFill>
              </a:defRPr>
            </a:lvl1pPr>
            <a:lvl2pPr marL="1828800" lvl="1" indent="-457200" algn="l" rtl="0">
              <a:spcBef>
                <a:spcPts val="72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3600">
                <a:solidFill>
                  <a:srgbClr val="888888"/>
                </a:solidFill>
              </a:defRPr>
            </a:lvl2pPr>
            <a:lvl3pPr marL="2743200" lvl="2" indent="-457200" algn="l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3200">
                <a:solidFill>
                  <a:srgbClr val="888888"/>
                </a:solidFill>
              </a:defRPr>
            </a:lvl3pPr>
            <a:lvl4pPr marL="3657600" lvl="3" indent="-457200" algn="l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2800">
                <a:solidFill>
                  <a:srgbClr val="888888"/>
                </a:solidFill>
              </a:defRPr>
            </a:lvl4pPr>
            <a:lvl5pPr marL="4572000" lvl="4" indent="-457200" algn="l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2800">
                <a:solidFill>
                  <a:srgbClr val="888888"/>
                </a:solidFill>
              </a:defRPr>
            </a:lvl5pPr>
            <a:lvl6pPr marL="5486400" lvl="5" indent="-457200" algn="l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2800">
                <a:solidFill>
                  <a:srgbClr val="888888"/>
                </a:solidFill>
              </a:defRPr>
            </a:lvl6pPr>
            <a:lvl7pPr marL="6400800" lvl="6" indent="-457200" algn="l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2800">
                <a:solidFill>
                  <a:srgbClr val="888888"/>
                </a:solidFill>
              </a:defRPr>
            </a:lvl7pPr>
            <a:lvl8pPr marL="7315200" lvl="7" indent="-457200" algn="l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2800">
                <a:solidFill>
                  <a:srgbClr val="888888"/>
                </a:solidFill>
              </a:defRPr>
            </a:lvl8pPr>
            <a:lvl9pPr marL="8229600" lvl="8" indent="-457200" algn="l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28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393" name="Google Shape;2393;p5"/>
          <p:cNvSpPr txBox="1">
            <a:spLocks noGrp="1"/>
          </p:cNvSpPr>
          <p:nvPr>
            <p:ph type="dt" idx="10"/>
          </p:nvPr>
        </p:nvSpPr>
        <p:spPr>
          <a:xfrm>
            <a:off x="1219200" y="12712702"/>
            <a:ext cx="56898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4" name="Google Shape;2394;p5"/>
          <p:cNvSpPr txBox="1">
            <a:spLocks noGrp="1"/>
          </p:cNvSpPr>
          <p:nvPr>
            <p:ph type="ftr" idx="11"/>
          </p:nvPr>
        </p:nvSpPr>
        <p:spPr>
          <a:xfrm>
            <a:off x="8331200" y="12712702"/>
            <a:ext cx="7721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5" name="Google Shape;2395;p5"/>
          <p:cNvSpPr txBox="1">
            <a:spLocks noGrp="1"/>
          </p:cNvSpPr>
          <p:nvPr>
            <p:ph type="sldNum" idx="12"/>
          </p:nvPr>
        </p:nvSpPr>
        <p:spPr>
          <a:xfrm>
            <a:off x="17475200" y="12712702"/>
            <a:ext cx="56898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4740067"/>
      </p:ext>
    </p:extLst>
  </p:cSld>
  <p:clrMapOvr>
    <a:masterClrMapping/>
  </p:clrMapOvr>
  <p:transition spd="slow">
    <p:push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Dos objetos">
    <p:spTree>
      <p:nvGrpSpPr>
        <p:cNvPr id="1" name="Shape 2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7" name="Google Shape;2397;p6"/>
          <p:cNvSpPr txBox="1"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8" name="Google Shape;2398;p6"/>
          <p:cNvSpPr txBox="1">
            <a:spLocks noGrp="1"/>
          </p:cNvSpPr>
          <p:nvPr>
            <p:ph type="body" idx="1"/>
          </p:nvPr>
        </p:nvSpPr>
        <p:spPr>
          <a:xfrm>
            <a:off x="1219200" y="3200402"/>
            <a:ext cx="10769400" cy="90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914400" lvl="0" indent="-812800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5600"/>
            </a:lvl1pPr>
            <a:lvl2pPr marL="1828800" lvl="1" indent="-7620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4800"/>
            </a:lvl2pPr>
            <a:lvl3pPr marL="2743200" lvl="2" indent="-711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4000"/>
            </a:lvl3pPr>
            <a:lvl4pPr marL="3657600" lvl="3" indent="-6858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3600"/>
            </a:lvl4pPr>
            <a:lvl5pPr marL="4572000" lvl="4" indent="-6858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3600"/>
            </a:lvl5pPr>
            <a:lvl6pPr marL="5486400" lvl="5" indent="-6858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3600"/>
            </a:lvl6pPr>
            <a:lvl7pPr marL="6400800" lvl="6" indent="-6858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3600"/>
            </a:lvl7pPr>
            <a:lvl8pPr marL="7315200" lvl="7" indent="-6858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3600"/>
            </a:lvl8pPr>
            <a:lvl9pPr marL="8229600" lvl="8" indent="-6858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3600"/>
            </a:lvl9pPr>
          </a:lstStyle>
          <a:p>
            <a:endParaRPr/>
          </a:p>
        </p:txBody>
      </p:sp>
      <p:sp>
        <p:nvSpPr>
          <p:cNvPr id="2399" name="Google Shape;2399;p6"/>
          <p:cNvSpPr txBox="1">
            <a:spLocks noGrp="1"/>
          </p:cNvSpPr>
          <p:nvPr>
            <p:ph type="body" idx="2"/>
          </p:nvPr>
        </p:nvSpPr>
        <p:spPr>
          <a:xfrm>
            <a:off x="12395200" y="3200402"/>
            <a:ext cx="10769400" cy="90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914400" lvl="0" indent="-812800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5600"/>
            </a:lvl1pPr>
            <a:lvl2pPr marL="1828800" lvl="1" indent="-7620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4800"/>
            </a:lvl2pPr>
            <a:lvl3pPr marL="2743200" lvl="2" indent="-711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4000"/>
            </a:lvl3pPr>
            <a:lvl4pPr marL="3657600" lvl="3" indent="-6858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3600"/>
            </a:lvl4pPr>
            <a:lvl5pPr marL="4572000" lvl="4" indent="-6858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3600"/>
            </a:lvl5pPr>
            <a:lvl6pPr marL="5486400" lvl="5" indent="-6858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3600"/>
            </a:lvl6pPr>
            <a:lvl7pPr marL="6400800" lvl="6" indent="-6858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3600"/>
            </a:lvl7pPr>
            <a:lvl8pPr marL="7315200" lvl="7" indent="-6858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3600"/>
            </a:lvl8pPr>
            <a:lvl9pPr marL="8229600" lvl="8" indent="-6858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3600"/>
            </a:lvl9pPr>
          </a:lstStyle>
          <a:p>
            <a:endParaRPr/>
          </a:p>
        </p:txBody>
      </p:sp>
      <p:sp>
        <p:nvSpPr>
          <p:cNvPr id="2400" name="Google Shape;2400;p6"/>
          <p:cNvSpPr txBox="1">
            <a:spLocks noGrp="1"/>
          </p:cNvSpPr>
          <p:nvPr>
            <p:ph type="dt" idx="10"/>
          </p:nvPr>
        </p:nvSpPr>
        <p:spPr>
          <a:xfrm>
            <a:off x="1219200" y="12712702"/>
            <a:ext cx="56898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1" name="Google Shape;2401;p6"/>
          <p:cNvSpPr txBox="1">
            <a:spLocks noGrp="1"/>
          </p:cNvSpPr>
          <p:nvPr>
            <p:ph type="ftr" idx="11"/>
          </p:nvPr>
        </p:nvSpPr>
        <p:spPr>
          <a:xfrm>
            <a:off x="8331200" y="12712702"/>
            <a:ext cx="7721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2" name="Google Shape;2402;p6"/>
          <p:cNvSpPr txBox="1">
            <a:spLocks noGrp="1"/>
          </p:cNvSpPr>
          <p:nvPr>
            <p:ph type="sldNum" idx="12"/>
          </p:nvPr>
        </p:nvSpPr>
        <p:spPr>
          <a:xfrm>
            <a:off x="17475200" y="12712702"/>
            <a:ext cx="56898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1265863"/>
      </p:ext>
    </p:extLst>
  </p:cSld>
  <p:clrMapOvr>
    <a:masterClrMapping/>
  </p:clrMapOvr>
  <p:transition spd="slow">
    <p:push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Comparación">
    <p:spTree>
      <p:nvGrpSpPr>
        <p:cNvPr id="1" name="Shape 2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4" name="Google Shape;2404;p7"/>
          <p:cNvSpPr txBox="1"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5" name="Google Shape;2405;p7"/>
          <p:cNvSpPr txBox="1">
            <a:spLocks noGrp="1"/>
          </p:cNvSpPr>
          <p:nvPr>
            <p:ph type="body" idx="1"/>
          </p:nvPr>
        </p:nvSpPr>
        <p:spPr>
          <a:xfrm>
            <a:off x="1219200" y="3070226"/>
            <a:ext cx="10773600" cy="12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914400" lvl="0" indent="-4572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4800" b="1"/>
            </a:lvl1pPr>
            <a:lvl2pPr marL="1828800" lvl="1" indent="-457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 b="1"/>
            </a:lvl2pPr>
            <a:lvl3pPr marL="2743200" lvl="2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3600" b="1"/>
            </a:lvl3pPr>
            <a:lvl4pPr marL="3657600" lvl="3" indent="-4572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200" b="1"/>
            </a:lvl4pPr>
            <a:lvl5pPr marL="4572000" lvl="4" indent="-4572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200" b="1"/>
            </a:lvl5pPr>
            <a:lvl6pPr marL="5486400" lvl="5" indent="-4572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200" b="1"/>
            </a:lvl6pPr>
            <a:lvl7pPr marL="6400800" lvl="6" indent="-4572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200" b="1"/>
            </a:lvl7pPr>
            <a:lvl8pPr marL="7315200" lvl="7" indent="-4572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200" b="1"/>
            </a:lvl8pPr>
            <a:lvl9pPr marL="8229600" lvl="8" indent="-4572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200" b="1"/>
            </a:lvl9pPr>
          </a:lstStyle>
          <a:p>
            <a:endParaRPr/>
          </a:p>
        </p:txBody>
      </p:sp>
      <p:sp>
        <p:nvSpPr>
          <p:cNvPr id="2406" name="Google Shape;2406;p7"/>
          <p:cNvSpPr txBox="1">
            <a:spLocks noGrp="1"/>
          </p:cNvSpPr>
          <p:nvPr>
            <p:ph type="body" idx="2"/>
          </p:nvPr>
        </p:nvSpPr>
        <p:spPr>
          <a:xfrm>
            <a:off x="1219200" y="4349750"/>
            <a:ext cx="10773600" cy="79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914400" lvl="0" indent="-7620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4800"/>
            </a:lvl1pPr>
            <a:lvl2pPr marL="1828800" lvl="1" indent="-711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4000"/>
            </a:lvl2pPr>
            <a:lvl3pPr marL="2743200" lvl="2" indent="-6858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3600"/>
            </a:lvl3pPr>
            <a:lvl4pPr marL="3657600" lvl="3" indent="-6604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3200"/>
            </a:lvl4pPr>
            <a:lvl5pPr marL="4572000" lvl="4" indent="-6604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3200"/>
            </a:lvl5pPr>
            <a:lvl6pPr marL="5486400" lvl="5" indent="-6604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3200"/>
            </a:lvl6pPr>
            <a:lvl7pPr marL="6400800" lvl="6" indent="-6604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3200"/>
            </a:lvl7pPr>
            <a:lvl8pPr marL="7315200" lvl="7" indent="-6604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3200"/>
            </a:lvl8pPr>
            <a:lvl9pPr marL="8229600" lvl="8" indent="-6604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3200"/>
            </a:lvl9pPr>
          </a:lstStyle>
          <a:p>
            <a:endParaRPr/>
          </a:p>
        </p:txBody>
      </p:sp>
      <p:sp>
        <p:nvSpPr>
          <p:cNvPr id="2407" name="Google Shape;2407;p7"/>
          <p:cNvSpPr txBox="1">
            <a:spLocks noGrp="1"/>
          </p:cNvSpPr>
          <p:nvPr>
            <p:ph type="body" idx="3"/>
          </p:nvPr>
        </p:nvSpPr>
        <p:spPr>
          <a:xfrm>
            <a:off x="12386736" y="3070226"/>
            <a:ext cx="10777800" cy="12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914400" lvl="0" indent="-4572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4800" b="1"/>
            </a:lvl1pPr>
            <a:lvl2pPr marL="1828800" lvl="1" indent="-457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 b="1"/>
            </a:lvl2pPr>
            <a:lvl3pPr marL="2743200" lvl="2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3600" b="1"/>
            </a:lvl3pPr>
            <a:lvl4pPr marL="3657600" lvl="3" indent="-4572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200" b="1"/>
            </a:lvl4pPr>
            <a:lvl5pPr marL="4572000" lvl="4" indent="-4572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200" b="1"/>
            </a:lvl5pPr>
            <a:lvl6pPr marL="5486400" lvl="5" indent="-4572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200" b="1"/>
            </a:lvl6pPr>
            <a:lvl7pPr marL="6400800" lvl="6" indent="-4572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200" b="1"/>
            </a:lvl7pPr>
            <a:lvl8pPr marL="7315200" lvl="7" indent="-4572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200" b="1"/>
            </a:lvl8pPr>
            <a:lvl9pPr marL="8229600" lvl="8" indent="-4572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200" b="1"/>
            </a:lvl9pPr>
          </a:lstStyle>
          <a:p>
            <a:endParaRPr/>
          </a:p>
        </p:txBody>
      </p:sp>
      <p:sp>
        <p:nvSpPr>
          <p:cNvPr id="2408" name="Google Shape;2408;p7"/>
          <p:cNvSpPr txBox="1">
            <a:spLocks noGrp="1"/>
          </p:cNvSpPr>
          <p:nvPr>
            <p:ph type="body" idx="4"/>
          </p:nvPr>
        </p:nvSpPr>
        <p:spPr>
          <a:xfrm>
            <a:off x="12386736" y="4349750"/>
            <a:ext cx="10777800" cy="79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914400" lvl="0" indent="-7620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4800"/>
            </a:lvl1pPr>
            <a:lvl2pPr marL="1828800" lvl="1" indent="-711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4000"/>
            </a:lvl2pPr>
            <a:lvl3pPr marL="2743200" lvl="2" indent="-6858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3600"/>
            </a:lvl3pPr>
            <a:lvl4pPr marL="3657600" lvl="3" indent="-6604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3200"/>
            </a:lvl4pPr>
            <a:lvl5pPr marL="4572000" lvl="4" indent="-6604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3200"/>
            </a:lvl5pPr>
            <a:lvl6pPr marL="5486400" lvl="5" indent="-6604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3200"/>
            </a:lvl6pPr>
            <a:lvl7pPr marL="6400800" lvl="6" indent="-6604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3200"/>
            </a:lvl7pPr>
            <a:lvl8pPr marL="7315200" lvl="7" indent="-6604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3200"/>
            </a:lvl8pPr>
            <a:lvl9pPr marL="8229600" lvl="8" indent="-6604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3200"/>
            </a:lvl9pPr>
          </a:lstStyle>
          <a:p>
            <a:endParaRPr/>
          </a:p>
        </p:txBody>
      </p:sp>
      <p:sp>
        <p:nvSpPr>
          <p:cNvPr id="2409" name="Google Shape;2409;p7"/>
          <p:cNvSpPr txBox="1">
            <a:spLocks noGrp="1"/>
          </p:cNvSpPr>
          <p:nvPr>
            <p:ph type="dt" idx="10"/>
          </p:nvPr>
        </p:nvSpPr>
        <p:spPr>
          <a:xfrm>
            <a:off x="1219200" y="12712702"/>
            <a:ext cx="56898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0" name="Google Shape;2410;p7"/>
          <p:cNvSpPr txBox="1">
            <a:spLocks noGrp="1"/>
          </p:cNvSpPr>
          <p:nvPr>
            <p:ph type="ftr" idx="11"/>
          </p:nvPr>
        </p:nvSpPr>
        <p:spPr>
          <a:xfrm>
            <a:off x="8331200" y="12712702"/>
            <a:ext cx="7721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1" name="Google Shape;2411;p7"/>
          <p:cNvSpPr txBox="1">
            <a:spLocks noGrp="1"/>
          </p:cNvSpPr>
          <p:nvPr>
            <p:ph type="sldNum" idx="12"/>
          </p:nvPr>
        </p:nvSpPr>
        <p:spPr>
          <a:xfrm>
            <a:off x="17475200" y="12712702"/>
            <a:ext cx="56898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56465651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B98EBF0-DF27-5243-BEB5-8A4B24EA8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B57449C-BA86-7D40-B546-665BF585F1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16D22DF-D9E2-944F-B77F-88CE29E63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pPr/>
              <a:t>16/12/2020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4C85271-888D-8B4E-BCAC-D886443BC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A85926E-0B6A-7144-98CE-1BCB03CAF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118168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Sólo el título">
    <p:spTree>
      <p:nvGrpSpPr>
        <p:cNvPr id="1" name="Shape 2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3" name="Google Shape;2413;p8"/>
          <p:cNvSpPr txBox="1"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4" name="Google Shape;2414;p8"/>
          <p:cNvSpPr txBox="1">
            <a:spLocks noGrp="1"/>
          </p:cNvSpPr>
          <p:nvPr>
            <p:ph type="dt" idx="10"/>
          </p:nvPr>
        </p:nvSpPr>
        <p:spPr>
          <a:xfrm>
            <a:off x="1219200" y="12712702"/>
            <a:ext cx="56898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5" name="Google Shape;2415;p8"/>
          <p:cNvSpPr txBox="1">
            <a:spLocks noGrp="1"/>
          </p:cNvSpPr>
          <p:nvPr>
            <p:ph type="ftr" idx="11"/>
          </p:nvPr>
        </p:nvSpPr>
        <p:spPr>
          <a:xfrm>
            <a:off x="8331200" y="12712702"/>
            <a:ext cx="7721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6" name="Google Shape;2416;p8"/>
          <p:cNvSpPr txBox="1">
            <a:spLocks noGrp="1"/>
          </p:cNvSpPr>
          <p:nvPr>
            <p:ph type="sldNum" idx="12"/>
          </p:nvPr>
        </p:nvSpPr>
        <p:spPr>
          <a:xfrm>
            <a:off x="17475200" y="12712702"/>
            <a:ext cx="56898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32613729"/>
      </p:ext>
    </p:extLst>
  </p:cSld>
  <p:clrMapOvr>
    <a:masterClrMapping/>
  </p:clrMapOvr>
  <p:transition spd="slow">
    <p:push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Contenido con título">
    <p:spTree>
      <p:nvGrpSpPr>
        <p:cNvPr id="1" name="Shape 2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8" name="Google Shape;2418;p9"/>
          <p:cNvSpPr txBox="1">
            <a:spLocks noGrp="1"/>
          </p:cNvSpPr>
          <p:nvPr>
            <p:ph type="title"/>
          </p:nvPr>
        </p:nvSpPr>
        <p:spPr>
          <a:xfrm>
            <a:off x="1219202" y="546100"/>
            <a:ext cx="8022000" cy="23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4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9" name="Google Shape;2419;p9"/>
          <p:cNvSpPr txBox="1">
            <a:spLocks noGrp="1"/>
          </p:cNvSpPr>
          <p:nvPr>
            <p:ph type="body" idx="1"/>
          </p:nvPr>
        </p:nvSpPr>
        <p:spPr>
          <a:xfrm>
            <a:off x="9533466" y="546102"/>
            <a:ext cx="13631400" cy="117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914400" lvl="0" indent="-863600" algn="l" rtl="0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6400"/>
            </a:lvl1pPr>
            <a:lvl2pPr marL="1828800" lvl="1" indent="-812800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5600"/>
            </a:lvl2pPr>
            <a:lvl3pPr marL="2743200" lvl="2" indent="-7620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4800"/>
            </a:lvl3pPr>
            <a:lvl4pPr marL="3657600" lvl="3" indent="-711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4000"/>
            </a:lvl4pPr>
            <a:lvl5pPr marL="4572000" lvl="4" indent="-711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4000"/>
            </a:lvl5pPr>
            <a:lvl6pPr marL="5486400" lvl="5" indent="-711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4000"/>
            </a:lvl6pPr>
            <a:lvl7pPr marL="6400800" lvl="6" indent="-711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4000"/>
            </a:lvl7pPr>
            <a:lvl8pPr marL="7315200" lvl="7" indent="-711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4000"/>
            </a:lvl8pPr>
            <a:lvl9pPr marL="8229600" lvl="8" indent="-711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4000"/>
            </a:lvl9pPr>
          </a:lstStyle>
          <a:p>
            <a:endParaRPr/>
          </a:p>
        </p:txBody>
      </p:sp>
      <p:sp>
        <p:nvSpPr>
          <p:cNvPr id="2420" name="Google Shape;2420;p9"/>
          <p:cNvSpPr txBox="1">
            <a:spLocks noGrp="1"/>
          </p:cNvSpPr>
          <p:nvPr>
            <p:ph type="body" idx="2"/>
          </p:nvPr>
        </p:nvSpPr>
        <p:spPr>
          <a:xfrm>
            <a:off x="1219202" y="2870202"/>
            <a:ext cx="8022000" cy="9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914400" lvl="0" indent="-4572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800"/>
            </a:lvl1pPr>
            <a:lvl2pPr marL="1828800" lvl="1" indent="-457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2400"/>
            </a:lvl2pPr>
            <a:lvl3pPr marL="2743200" lvl="2" indent="-457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000"/>
            </a:lvl3pPr>
            <a:lvl4pPr marL="3657600" lvl="3" indent="-457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800"/>
            </a:lvl4pPr>
            <a:lvl5pPr marL="4572000" lvl="4" indent="-457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800"/>
            </a:lvl5pPr>
            <a:lvl6pPr marL="5486400" lvl="5" indent="-457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800"/>
            </a:lvl6pPr>
            <a:lvl7pPr marL="6400800" lvl="6" indent="-457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800"/>
            </a:lvl7pPr>
            <a:lvl8pPr marL="7315200" lvl="7" indent="-457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800"/>
            </a:lvl8pPr>
            <a:lvl9pPr marL="8229600" lvl="8" indent="-457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800"/>
            </a:lvl9pPr>
          </a:lstStyle>
          <a:p>
            <a:endParaRPr/>
          </a:p>
        </p:txBody>
      </p:sp>
      <p:sp>
        <p:nvSpPr>
          <p:cNvPr id="2421" name="Google Shape;2421;p9"/>
          <p:cNvSpPr txBox="1">
            <a:spLocks noGrp="1"/>
          </p:cNvSpPr>
          <p:nvPr>
            <p:ph type="dt" idx="10"/>
          </p:nvPr>
        </p:nvSpPr>
        <p:spPr>
          <a:xfrm>
            <a:off x="1219200" y="12712702"/>
            <a:ext cx="56898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2" name="Google Shape;2422;p9"/>
          <p:cNvSpPr txBox="1">
            <a:spLocks noGrp="1"/>
          </p:cNvSpPr>
          <p:nvPr>
            <p:ph type="ftr" idx="11"/>
          </p:nvPr>
        </p:nvSpPr>
        <p:spPr>
          <a:xfrm>
            <a:off x="8331200" y="12712702"/>
            <a:ext cx="7721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3" name="Google Shape;2423;p9"/>
          <p:cNvSpPr txBox="1">
            <a:spLocks noGrp="1"/>
          </p:cNvSpPr>
          <p:nvPr>
            <p:ph type="sldNum" idx="12"/>
          </p:nvPr>
        </p:nvSpPr>
        <p:spPr>
          <a:xfrm>
            <a:off x="17475200" y="12712702"/>
            <a:ext cx="56898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98398039"/>
      </p:ext>
    </p:extLst>
  </p:cSld>
  <p:clrMapOvr>
    <a:masterClrMapping/>
  </p:clrMapOvr>
  <p:transition spd="slow">
    <p:push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Imagen con título">
    <p:spTree>
      <p:nvGrpSpPr>
        <p:cNvPr id="1" name="Shape 2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5" name="Google Shape;2425;p10"/>
          <p:cNvSpPr txBox="1">
            <a:spLocks noGrp="1"/>
          </p:cNvSpPr>
          <p:nvPr>
            <p:ph type="title"/>
          </p:nvPr>
        </p:nvSpPr>
        <p:spPr>
          <a:xfrm>
            <a:off x="4779434" y="9601200"/>
            <a:ext cx="14630400" cy="11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4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6" name="Google Shape;2426;p10"/>
          <p:cNvSpPr>
            <a:spLocks noGrp="1"/>
          </p:cNvSpPr>
          <p:nvPr>
            <p:ph type="pic" idx="2"/>
          </p:nvPr>
        </p:nvSpPr>
        <p:spPr>
          <a:xfrm>
            <a:off x="4779434" y="1225550"/>
            <a:ext cx="146304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27" name="Google Shape;2427;p10"/>
          <p:cNvSpPr txBox="1">
            <a:spLocks noGrp="1"/>
          </p:cNvSpPr>
          <p:nvPr>
            <p:ph type="body" idx="1"/>
          </p:nvPr>
        </p:nvSpPr>
        <p:spPr>
          <a:xfrm>
            <a:off x="4779434" y="10734676"/>
            <a:ext cx="14630400" cy="16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914400" lvl="0" indent="-4572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800"/>
            </a:lvl1pPr>
            <a:lvl2pPr marL="1828800" lvl="1" indent="-457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2400"/>
            </a:lvl2pPr>
            <a:lvl3pPr marL="2743200" lvl="2" indent="-457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000"/>
            </a:lvl3pPr>
            <a:lvl4pPr marL="3657600" lvl="3" indent="-457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800"/>
            </a:lvl4pPr>
            <a:lvl5pPr marL="4572000" lvl="4" indent="-457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800"/>
            </a:lvl5pPr>
            <a:lvl6pPr marL="5486400" lvl="5" indent="-457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800"/>
            </a:lvl6pPr>
            <a:lvl7pPr marL="6400800" lvl="6" indent="-457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800"/>
            </a:lvl7pPr>
            <a:lvl8pPr marL="7315200" lvl="7" indent="-457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800"/>
            </a:lvl8pPr>
            <a:lvl9pPr marL="8229600" lvl="8" indent="-457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800"/>
            </a:lvl9pPr>
          </a:lstStyle>
          <a:p>
            <a:endParaRPr/>
          </a:p>
        </p:txBody>
      </p:sp>
      <p:sp>
        <p:nvSpPr>
          <p:cNvPr id="2428" name="Google Shape;2428;p10"/>
          <p:cNvSpPr txBox="1">
            <a:spLocks noGrp="1"/>
          </p:cNvSpPr>
          <p:nvPr>
            <p:ph type="dt" idx="10"/>
          </p:nvPr>
        </p:nvSpPr>
        <p:spPr>
          <a:xfrm>
            <a:off x="1219200" y="12712702"/>
            <a:ext cx="56898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9" name="Google Shape;2429;p10"/>
          <p:cNvSpPr txBox="1">
            <a:spLocks noGrp="1"/>
          </p:cNvSpPr>
          <p:nvPr>
            <p:ph type="ftr" idx="11"/>
          </p:nvPr>
        </p:nvSpPr>
        <p:spPr>
          <a:xfrm>
            <a:off x="8331200" y="12712702"/>
            <a:ext cx="7721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0" name="Google Shape;2430;p10"/>
          <p:cNvSpPr txBox="1">
            <a:spLocks noGrp="1"/>
          </p:cNvSpPr>
          <p:nvPr>
            <p:ph type="sldNum" idx="12"/>
          </p:nvPr>
        </p:nvSpPr>
        <p:spPr>
          <a:xfrm>
            <a:off x="17475200" y="12712702"/>
            <a:ext cx="56898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57798741"/>
      </p:ext>
    </p:extLst>
  </p:cSld>
  <p:clrMapOvr>
    <a:masterClrMapping/>
  </p:clrMapOvr>
  <p:transition spd="slow">
    <p:push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Título y texto vertical">
    <p:spTree>
      <p:nvGrpSpPr>
        <p:cNvPr id="1" name="Shape 2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2" name="Google Shape;2432;p11"/>
          <p:cNvSpPr txBox="1"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3" name="Google Shape;2433;p11"/>
          <p:cNvSpPr txBox="1">
            <a:spLocks noGrp="1"/>
          </p:cNvSpPr>
          <p:nvPr>
            <p:ph type="body" idx="1"/>
          </p:nvPr>
        </p:nvSpPr>
        <p:spPr>
          <a:xfrm rot="5400000">
            <a:off x="7665900" y="-3246298"/>
            <a:ext cx="9052200" cy="21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914400" lvl="0" indent="-6858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828800" lvl="1" indent="-6858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2743200" lvl="2" indent="-6858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3657600" lvl="3" indent="-6858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4572000" lvl="4" indent="-6858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5486400" lvl="5" indent="-6858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6400800" lvl="6" indent="-6858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7315200" lvl="7" indent="-6858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8229600" lvl="8" indent="-6858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34" name="Google Shape;2434;p11"/>
          <p:cNvSpPr txBox="1">
            <a:spLocks noGrp="1"/>
          </p:cNvSpPr>
          <p:nvPr>
            <p:ph type="dt" idx="10"/>
          </p:nvPr>
        </p:nvSpPr>
        <p:spPr>
          <a:xfrm>
            <a:off x="1219200" y="12712702"/>
            <a:ext cx="56898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5" name="Google Shape;2435;p11"/>
          <p:cNvSpPr txBox="1">
            <a:spLocks noGrp="1"/>
          </p:cNvSpPr>
          <p:nvPr>
            <p:ph type="ftr" idx="11"/>
          </p:nvPr>
        </p:nvSpPr>
        <p:spPr>
          <a:xfrm>
            <a:off x="8331200" y="12712702"/>
            <a:ext cx="7721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6" name="Google Shape;2436;p11"/>
          <p:cNvSpPr txBox="1">
            <a:spLocks noGrp="1"/>
          </p:cNvSpPr>
          <p:nvPr>
            <p:ph type="sldNum" idx="12"/>
          </p:nvPr>
        </p:nvSpPr>
        <p:spPr>
          <a:xfrm>
            <a:off x="17475200" y="12712702"/>
            <a:ext cx="56898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62252307"/>
      </p:ext>
    </p:extLst>
  </p:cSld>
  <p:clrMapOvr>
    <a:masterClrMapping/>
  </p:clrMapOvr>
  <p:transition spd="slow">
    <p:push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Título vertical y texto">
    <p:spTree>
      <p:nvGrpSpPr>
        <p:cNvPr id="1" name="Shape 2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8" name="Google Shape;2438;p12"/>
          <p:cNvSpPr txBox="1">
            <a:spLocks noGrp="1"/>
          </p:cNvSpPr>
          <p:nvPr>
            <p:ph type="title"/>
          </p:nvPr>
        </p:nvSpPr>
        <p:spPr>
          <a:xfrm rot="5400000">
            <a:off x="14570100" y="3657578"/>
            <a:ext cx="117030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9" name="Google Shape;2439;p12"/>
          <p:cNvSpPr txBox="1">
            <a:spLocks noGrp="1"/>
          </p:cNvSpPr>
          <p:nvPr>
            <p:ph type="body" idx="1"/>
          </p:nvPr>
        </p:nvSpPr>
        <p:spPr>
          <a:xfrm rot="5400000">
            <a:off x="3394000" y="-1625722"/>
            <a:ext cx="11703000" cy="160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914400" lvl="0" indent="-6858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828800" lvl="1" indent="-6858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2743200" lvl="2" indent="-6858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3657600" lvl="3" indent="-6858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4572000" lvl="4" indent="-6858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5486400" lvl="5" indent="-6858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6400800" lvl="6" indent="-6858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7315200" lvl="7" indent="-6858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8229600" lvl="8" indent="-6858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40" name="Google Shape;2440;p12"/>
          <p:cNvSpPr txBox="1">
            <a:spLocks noGrp="1"/>
          </p:cNvSpPr>
          <p:nvPr>
            <p:ph type="dt" idx="10"/>
          </p:nvPr>
        </p:nvSpPr>
        <p:spPr>
          <a:xfrm>
            <a:off x="1219200" y="12712702"/>
            <a:ext cx="56898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1" name="Google Shape;2441;p12"/>
          <p:cNvSpPr txBox="1">
            <a:spLocks noGrp="1"/>
          </p:cNvSpPr>
          <p:nvPr>
            <p:ph type="ftr" idx="11"/>
          </p:nvPr>
        </p:nvSpPr>
        <p:spPr>
          <a:xfrm>
            <a:off x="8331200" y="12712702"/>
            <a:ext cx="7721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2" name="Google Shape;2442;p12"/>
          <p:cNvSpPr txBox="1">
            <a:spLocks noGrp="1"/>
          </p:cNvSpPr>
          <p:nvPr>
            <p:ph type="sldNum" idx="12"/>
          </p:nvPr>
        </p:nvSpPr>
        <p:spPr>
          <a:xfrm>
            <a:off x="17475200" y="12712702"/>
            <a:ext cx="56898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02842781"/>
      </p:ext>
    </p:extLst>
  </p:cSld>
  <p:clrMapOvr>
    <a:masterClrMapping/>
  </p:clrMapOvr>
  <p:transition spd="slow">
    <p:push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Título y objetos">
    <p:spTree>
      <p:nvGrpSpPr>
        <p:cNvPr id="1" name="Shape 2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" name="Google Shape;2375;p2"/>
          <p:cNvSpPr txBox="1"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6" name="Google Shape;2376;p2"/>
          <p:cNvSpPr txBox="1">
            <a:spLocks noGrp="1"/>
          </p:cNvSpPr>
          <p:nvPr>
            <p:ph type="body" idx="1"/>
          </p:nvPr>
        </p:nvSpPr>
        <p:spPr>
          <a:xfrm>
            <a:off x="1219200" y="3200402"/>
            <a:ext cx="21945600" cy="90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914400" lvl="0" indent="-6858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828800" lvl="1" indent="-6858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2743200" lvl="2" indent="-6858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3657600" lvl="3" indent="-6858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4572000" lvl="4" indent="-6858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5486400" lvl="5" indent="-6858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6400800" lvl="6" indent="-6858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7315200" lvl="7" indent="-6858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8229600" lvl="8" indent="-6858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77" name="Google Shape;2377;p2"/>
          <p:cNvSpPr txBox="1">
            <a:spLocks noGrp="1"/>
          </p:cNvSpPr>
          <p:nvPr>
            <p:ph type="dt" idx="10"/>
          </p:nvPr>
        </p:nvSpPr>
        <p:spPr>
          <a:xfrm>
            <a:off x="1219200" y="12712702"/>
            <a:ext cx="56898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828800" hangingPunct="1">
              <a:defRPr/>
            </a:pPr>
            <a:endParaRPr lang="es-GT" kern="1200"/>
          </a:p>
        </p:txBody>
      </p:sp>
      <p:sp>
        <p:nvSpPr>
          <p:cNvPr id="2378" name="Google Shape;2378;p2"/>
          <p:cNvSpPr txBox="1">
            <a:spLocks noGrp="1"/>
          </p:cNvSpPr>
          <p:nvPr>
            <p:ph type="ftr" idx="11"/>
          </p:nvPr>
        </p:nvSpPr>
        <p:spPr>
          <a:xfrm>
            <a:off x="8331200" y="12712702"/>
            <a:ext cx="7721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828800" hangingPunct="1">
              <a:defRPr/>
            </a:pPr>
            <a:endParaRPr lang="es-GT" kern="1200"/>
          </a:p>
        </p:txBody>
      </p:sp>
      <p:sp>
        <p:nvSpPr>
          <p:cNvPr id="2379" name="Google Shape;2379;p2"/>
          <p:cNvSpPr txBox="1">
            <a:spLocks noGrp="1"/>
          </p:cNvSpPr>
          <p:nvPr>
            <p:ph type="sldNum" idx="12"/>
          </p:nvPr>
        </p:nvSpPr>
        <p:spPr>
          <a:xfrm>
            <a:off x="17475200" y="12712702"/>
            <a:ext cx="56898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defTabSz="1828800" hangingPunct="1">
              <a:defRPr/>
            </a:pPr>
            <a:fld id="{00000000-1234-1234-1234-123412341234}" type="slidenum">
              <a:rPr lang="es-GT" kern="1200" smtClean="0"/>
              <a:pPr defTabSz="1828800" hangingPunct="1">
                <a:defRPr/>
              </a:pPr>
              <a:t>‹Nº›</a:t>
            </a:fld>
            <a:endParaRPr lang="es-GT" kern="1200"/>
          </a:p>
        </p:txBody>
      </p:sp>
    </p:spTree>
    <p:extLst>
      <p:ext uri="{BB962C8B-B14F-4D97-AF65-F5344CB8AC3E}">
        <p14:creationId xmlns:p14="http://schemas.microsoft.com/office/powerpoint/2010/main" val="110976575"/>
      </p:ext>
    </p:extLst>
  </p:cSld>
  <p:clrMapOvr>
    <a:masterClrMapping/>
  </p:clrMapOvr>
  <p:transition spd="slow">
    <p:push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Diapositiva de título">
    <p:spTree>
      <p:nvGrpSpPr>
        <p:cNvPr id="1" name="Shape 2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" name="Google Shape;2385;p4"/>
          <p:cNvSpPr txBox="1">
            <a:spLocks noGrp="1"/>
          </p:cNvSpPr>
          <p:nvPr>
            <p:ph type="ctrTitle"/>
          </p:nvPr>
        </p:nvSpPr>
        <p:spPr>
          <a:xfrm>
            <a:off x="1828800" y="4260852"/>
            <a:ext cx="20726400" cy="29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6" name="Google Shape;2386;p4"/>
          <p:cNvSpPr txBox="1"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spcBef>
                <a:spcPts val="128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387" name="Google Shape;2387;p4"/>
          <p:cNvSpPr txBox="1">
            <a:spLocks noGrp="1"/>
          </p:cNvSpPr>
          <p:nvPr>
            <p:ph type="dt" idx="10"/>
          </p:nvPr>
        </p:nvSpPr>
        <p:spPr>
          <a:xfrm>
            <a:off x="1219200" y="12712702"/>
            <a:ext cx="56898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828800" hangingPunct="1">
              <a:defRPr/>
            </a:pPr>
            <a:endParaRPr lang="es-GT" kern="1200"/>
          </a:p>
        </p:txBody>
      </p:sp>
      <p:sp>
        <p:nvSpPr>
          <p:cNvPr id="2388" name="Google Shape;2388;p4"/>
          <p:cNvSpPr txBox="1">
            <a:spLocks noGrp="1"/>
          </p:cNvSpPr>
          <p:nvPr>
            <p:ph type="ftr" idx="11"/>
          </p:nvPr>
        </p:nvSpPr>
        <p:spPr>
          <a:xfrm>
            <a:off x="8331200" y="12712702"/>
            <a:ext cx="7721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828800" hangingPunct="1">
              <a:defRPr/>
            </a:pPr>
            <a:endParaRPr lang="es-GT" kern="1200"/>
          </a:p>
        </p:txBody>
      </p:sp>
      <p:sp>
        <p:nvSpPr>
          <p:cNvPr id="2389" name="Google Shape;2389;p4"/>
          <p:cNvSpPr txBox="1">
            <a:spLocks noGrp="1"/>
          </p:cNvSpPr>
          <p:nvPr>
            <p:ph type="sldNum" idx="12"/>
          </p:nvPr>
        </p:nvSpPr>
        <p:spPr>
          <a:xfrm>
            <a:off x="17475200" y="12712702"/>
            <a:ext cx="56898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defTabSz="1828800" hangingPunct="1">
              <a:defRPr/>
            </a:pPr>
            <a:fld id="{00000000-1234-1234-1234-123412341234}" type="slidenum">
              <a:rPr lang="es-GT" kern="1200" smtClean="0"/>
              <a:pPr defTabSz="1828800" hangingPunct="1">
                <a:defRPr/>
              </a:pPr>
              <a:t>‹Nº›</a:t>
            </a:fld>
            <a:endParaRPr lang="es-GT" kern="1200"/>
          </a:p>
        </p:txBody>
      </p:sp>
    </p:spTree>
    <p:extLst>
      <p:ext uri="{BB962C8B-B14F-4D97-AF65-F5344CB8AC3E}">
        <p14:creationId xmlns:p14="http://schemas.microsoft.com/office/powerpoint/2010/main" val="1762954867"/>
      </p:ext>
    </p:extLst>
  </p:cSld>
  <p:clrMapOvr>
    <a:masterClrMapping/>
  </p:clrMapOvr>
  <p:transition spd="slow">
    <p:push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Encabezado de sección">
    <p:spTree>
      <p:nvGrpSpPr>
        <p:cNvPr id="1" name="Shape 2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1" name="Google Shape;2391;p5"/>
          <p:cNvSpPr txBox="1">
            <a:spLocks noGrp="1"/>
          </p:cNvSpPr>
          <p:nvPr>
            <p:ph type="title"/>
          </p:nvPr>
        </p:nvSpPr>
        <p:spPr>
          <a:xfrm>
            <a:off x="1926168" y="8813802"/>
            <a:ext cx="20726400" cy="27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8000"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2" name="Google Shape;2392;p5"/>
          <p:cNvSpPr txBox="1">
            <a:spLocks noGrp="1"/>
          </p:cNvSpPr>
          <p:nvPr>
            <p:ph type="body" idx="1"/>
          </p:nvPr>
        </p:nvSpPr>
        <p:spPr>
          <a:xfrm>
            <a:off x="1926168" y="5813426"/>
            <a:ext cx="20726400" cy="30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914400" lvl="0" indent="-457200" algn="l" rtl="0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4000">
                <a:solidFill>
                  <a:srgbClr val="888888"/>
                </a:solidFill>
              </a:defRPr>
            </a:lvl1pPr>
            <a:lvl2pPr marL="1828800" lvl="1" indent="-457200" algn="l" rtl="0">
              <a:spcBef>
                <a:spcPts val="72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3600">
                <a:solidFill>
                  <a:srgbClr val="888888"/>
                </a:solidFill>
              </a:defRPr>
            </a:lvl2pPr>
            <a:lvl3pPr marL="2743200" lvl="2" indent="-457200" algn="l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3200">
                <a:solidFill>
                  <a:srgbClr val="888888"/>
                </a:solidFill>
              </a:defRPr>
            </a:lvl3pPr>
            <a:lvl4pPr marL="3657600" lvl="3" indent="-457200" algn="l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2800">
                <a:solidFill>
                  <a:srgbClr val="888888"/>
                </a:solidFill>
              </a:defRPr>
            </a:lvl4pPr>
            <a:lvl5pPr marL="4572000" lvl="4" indent="-457200" algn="l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2800">
                <a:solidFill>
                  <a:srgbClr val="888888"/>
                </a:solidFill>
              </a:defRPr>
            </a:lvl5pPr>
            <a:lvl6pPr marL="5486400" lvl="5" indent="-457200" algn="l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2800">
                <a:solidFill>
                  <a:srgbClr val="888888"/>
                </a:solidFill>
              </a:defRPr>
            </a:lvl6pPr>
            <a:lvl7pPr marL="6400800" lvl="6" indent="-457200" algn="l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2800">
                <a:solidFill>
                  <a:srgbClr val="888888"/>
                </a:solidFill>
              </a:defRPr>
            </a:lvl7pPr>
            <a:lvl8pPr marL="7315200" lvl="7" indent="-457200" algn="l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2800">
                <a:solidFill>
                  <a:srgbClr val="888888"/>
                </a:solidFill>
              </a:defRPr>
            </a:lvl8pPr>
            <a:lvl9pPr marL="8229600" lvl="8" indent="-457200" algn="l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28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393" name="Google Shape;2393;p5"/>
          <p:cNvSpPr txBox="1">
            <a:spLocks noGrp="1"/>
          </p:cNvSpPr>
          <p:nvPr>
            <p:ph type="dt" idx="10"/>
          </p:nvPr>
        </p:nvSpPr>
        <p:spPr>
          <a:xfrm>
            <a:off x="1219200" y="12712702"/>
            <a:ext cx="56898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828800" hangingPunct="1">
              <a:defRPr/>
            </a:pPr>
            <a:endParaRPr lang="es-GT" kern="1200"/>
          </a:p>
        </p:txBody>
      </p:sp>
      <p:sp>
        <p:nvSpPr>
          <p:cNvPr id="2394" name="Google Shape;2394;p5"/>
          <p:cNvSpPr txBox="1">
            <a:spLocks noGrp="1"/>
          </p:cNvSpPr>
          <p:nvPr>
            <p:ph type="ftr" idx="11"/>
          </p:nvPr>
        </p:nvSpPr>
        <p:spPr>
          <a:xfrm>
            <a:off x="8331200" y="12712702"/>
            <a:ext cx="7721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828800" hangingPunct="1">
              <a:defRPr/>
            </a:pPr>
            <a:endParaRPr lang="es-GT" kern="1200"/>
          </a:p>
        </p:txBody>
      </p:sp>
      <p:sp>
        <p:nvSpPr>
          <p:cNvPr id="2395" name="Google Shape;2395;p5"/>
          <p:cNvSpPr txBox="1">
            <a:spLocks noGrp="1"/>
          </p:cNvSpPr>
          <p:nvPr>
            <p:ph type="sldNum" idx="12"/>
          </p:nvPr>
        </p:nvSpPr>
        <p:spPr>
          <a:xfrm>
            <a:off x="17475200" y="12712702"/>
            <a:ext cx="56898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defTabSz="1828800" hangingPunct="1">
              <a:defRPr/>
            </a:pPr>
            <a:fld id="{00000000-1234-1234-1234-123412341234}" type="slidenum">
              <a:rPr lang="es-GT" kern="1200" smtClean="0"/>
              <a:pPr defTabSz="1828800" hangingPunct="1">
                <a:defRPr/>
              </a:pPr>
              <a:t>‹Nº›</a:t>
            </a:fld>
            <a:endParaRPr lang="es-GT" kern="1200"/>
          </a:p>
        </p:txBody>
      </p:sp>
    </p:spTree>
    <p:extLst>
      <p:ext uri="{BB962C8B-B14F-4D97-AF65-F5344CB8AC3E}">
        <p14:creationId xmlns:p14="http://schemas.microsoft.com/office/powerpoint/2010/main" val="2131826084"/>
      </p:ext>
    </p:extLst>
  </p:cSld>
  <p:clrMapOvr>
    <a:masterClrMapping/>
  </p:clrMapOvr>
  <p:transition spd="slow">
    <p:push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Dos objetos">
    <p:spTree>
      <p:nvGrpSpPr>
        <p:cNvPr id="1" name="Shape 2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7" name="Google Shape;2397;p6"/>
          <p:cNvSpPr txBox="1"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8" name="Google Shape;2398;p6"/>
          <p:cNvSpPr txBox="1">
            <a:spLocks noGrp="1"/>
          </p:cNvSpPr>
          <p:nvPr>
            <p:ph type="body" idx="1"/>
          </p:nvPr>
        </p:nvSpPr>
        <p:spPr>
          <a:xfrm>
            <a:off x="1219200" y="3200402"/>
            <a:ext cx="10769400" cy="90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914400" lvl="0" indent="-812800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5600"/>
            </a:lvl1pPr>
            <a:lvl2pPr marL="1828800" lvl="1" indent="-7620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4800"/>
            </a:lvl2pPr>
            <a:lvl3pPr marL="2743200" lvl="2" indent="-711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4000"/>
            </a:lvl3pPr>
            <a:lvl4pPr marL="3657600" lvl="3" indent="-6858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3600"/>
            </a:lvl4pPr>
            <a:lvl5pPr marL="4572000" lvl="4" indent="-6858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3600"/>
            </a:lvl5pPr>
            <a:lvl6pPr marL="5486400" lvl="5" indent="-6858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3600"/>
            </a:lvl6pPr>
            <a:lvl7pPr marL="6400800" lvl="6" indent="-6858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3600"/>
            </a:lvl7pPr>
            <a:lvl8pPr marL="7315200" lvl="7" indent="-6858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3600"/>
            </a:lvl8pPr>
            <a:lvl9pPr marL="8229600" lvl="8" indent="-6858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3600"/>
            </a:lvl9pPr>
          </a:lstStyle>
          <a:p>
            <a:endParaRPr/>
          </a:p>
        </p:txBody>
      </p:sp>
      <p:sp>
        <p:nvSpPr>
          <p:cNvPr id="2399" name="Google Shape;2399;p6"/>
          <p:cNvSpPr txBox="1">
            <a:spLocks noGrp="1"/>
          </p:cNvSpPr>
          <p:nvPr>
            <p:ph type="body" idx="2"/>
          </p:nvPr>
        </p:nvSpPr>
        <p:spPr>
          <a:xfrm>
            <a:off x="12395200" y="3200402"/>
            <a:ext cx="10769400" cy="90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914400" lvl="0" indent="-812800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5600"/>
            </a:lvl1pPr>
            <a:lvl2pPr marL="1828800" lvl="1" indent="-7620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4800"/>
            </a:lvl2pPr>
            <a:lvl3pPr marL="2743200" lvl="2" indent="-711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4000"/>
            </a:lvl3pPr>
            <a:lvl4pPr marL="3657600" lvl="3" indent="-6858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3600"/>
            </a:lvl4pPr>
            <a:lvl5pPr marL="4572000" lvl="4" indent="-6858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3600"/>
            </a:lvl5pPr>
            <a:lvl6pPr marL="5486400" lvl="5" indent="-6858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3600"/>
            </a:lvl6pPr>
            <a:lvl7pPr marL="6400800" lvl="6" indent="-6858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3600"/>
            </a:lvl7pPr>
            <a:lvl8pPr marL="7315200" lvl="7" indent="-6858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3600"/>
            </a:lvl8pPr>
            <a:lvl9pPr marL="8229600" lvl="8" indent="-6858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3600"/>
            </a:lvl9pPr>
          </a:lstStyle>
          <a:p>
            <a:endParaRPr/>
          </a:p>
        </p:txBody>
      </p:sp>
      <p:sp>
        <p:nvSpPr>
          <p:cNvPr id="2400" name="Google Shape;2400;p6"/>
          <p:cNvSpPr txBox="1">
            <a:spLocks noGrp="1"/>
          </p:cNvSpPr>
          <p:nvPr>
            <p:ph type="dt" idx="10"/>
          </p:nvPr>
        </p:nvSpPr>
        <p:spPr>
          <a:xfrm>
            <a:off x="1219200" y="12712702"/>
            <a:ext cx="56898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828800" hangingPunct="1">
              <a:defRPr/>
            </a:pPr>
            <a:endParaRPr lang="es-GT" kern="1200"/>
          </a:p>
        </p:txBody>
      </p:sp>
      <p:sp>
        <p:nvSpPr>
          <p:cNvPr id="2401" name="Google Shape;2401;p6"/>
          <p:cNvSpPr txBox="1">
            <a:spLocks noGrp="1"/>
          </p:cNvSpPr>
          <p:nvPr>
            <p:ph type="ftr" idx="11"/>
          </p:nvPr>
        </p:nvSpPr>
        <p:spPr>
          <a:xfrm>
            <a:off x="8331200" y="12712702"/>
            <a:ext cx="7721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828800" hangingPunct="1">
              <a:defRPr/>
            </a:pPr>
            <a:endParaRPr lang="es-GT" kern="1200"/>
          </a:p>
        </p:txBody>
      </p:sp>
      <p:sp>
        <p:nvSpPr>
          <p:cNvPr id="2402" name="Google Shape;2402;p6"/>
          <p:cNvSpPr txBox="1">
            <a:spLocks noGrp="1"/>
          </p:cNvSpPr>
          <p:nvPr>
            <p:ph type="sldNum" idx="12"/>
          </p:nvPr>
        </p:nvSpPr>
        <p:spPr>
          <a:xfrm>
            <a:off x="17475200" y="12712702"/>
            <a:ext cx="56898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defTabSz="1828800" hangingPunct="1">
              <a:defRPr/>
            </a:pPr>
            <a:fld id="{00000000-1234-1234-1234-123412341234}" type="slidenum">
              <a:rPr lang="es-GT" kern="1200" smtClean="0"/>
              <a:pPr defTabSz="1828800" hangingPunct="1">
                <a:defRPr/>
              </a:pPr>
              <a:t>‹Nº›</a:t>
            </a:fld>
            <a:endParaRPr lang="es-GT" kern="1200"/>
          </a:p>
        </p:txBody>
      </p:sp>
    </p:spTree>
    <p:extLst>
      <p:ext uri="{BB962C8B-B14F-4D97-AF65-F5344CB8AC3E}">
        <p14:creationId xmlns:p14="http://schemas.microsoft.com/office/powerpoint/2010/main" val="2476836005"/>
      </p:ext>
    </p:extLst>
  </p:cSld>
  <p:clrMapOvr>
    <a:masterClrMapping/>
  </p:clrMapOvr>
  <p:transition spd="slow">
    <p:push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Comparación">
    <p:spTree>
      <p:nvGrpSpPr>
        <p:cNvPr id="1" name="Shape 2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4" name="Google Shape;2404;p7"/>
          <p:cNvSpPr txBox="1"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5" name="Google Shape;2405;p7"/>
          <p:cNvSpPr txBox="1">
            <a:spLocks noGrp="1"/>
          </p:cNvSpPr>
          <p:nvPr>
            <p:ph type="body" idx="1"/>
          </p:nvPr>
        </p:nvSpPr>
        <p:spPr>
          <a:xfrm>
            <a:off x="1219200" y="3070226"/>
            <a:ext cx="10773600" cy="12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914400" lvl="0" indent="-4572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4800" b="1"/>
            </a:lvl1pPr>
            <a:lvl2pPr marL="1828800" lvl="1" indent="-457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 b="1"/>
            </a:lvl2pPr>
            <a:lvl3pPr marL="2743200" lvl="2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3600" b="1"/>
            </a:lvl3pPr>
            <a:lvl4pPr marL="3657600" lvl="3" indent="-4572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200" b="1"/>
            </a:lvl4pPr>
            <a:lvl5pPr marL="4572000" lvl="4" indent="-4572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200" b="1"/>
            </a:lvl5pPr>
            <a:lvl6pPr marL="5486400" lvl="5" indent="-4572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200" b="1"/>
            </a:lvl6pPr>
            <a:lvl7pPr marL="6400800" lvl="6" indent="-4572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200" b="1"/>
            </a:lvl7pPr>
            <a:lvl8pPr marL="7315200" lvl="7" indent="-4572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200" b="1"/>
            </a:lvl8pPr>
            <a:lvl9pPr marL="8229600" lvl="8" indent="-4572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200" b="1"/>
            </a:lvl9pPr>
          </a:lstStyle>
          <a:p>
            <a:endParaRPr/>
          </a:p>
        </p:txBody>
      </p:sp>
      <p:sp>
        <p:nvSpPr>
          <p:cNvPr id="2406" name="Google Shape;2406;p7"/>
          <p:cNvSpPr txBox="1">
            <a:spLocks noGrp="1"/>
          </p:cNvSpPr>
          <p:nvPr>
            <p:ph type="body" idx="2"/>
          </p:nvPr>
        </p:nvSpPr>
        <p:spPr>
          <a:xfrm>
            <a:off x="1219200" y="4349750"/>
            <a:ext cx="10773600" cy="79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914400" lvl="0" indent="-7620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4800"/>
            </a:lvl1pPr>
            <a:lvl2pPr marL="1828800" lvl="1" indent="-711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4000"/>
            </a:lvl2pPr>
            <a:lvl3pPr marL="2743200" lvl="2" indent="-6858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3600"/>
            </a:lvl3pPr>
            <a:lvl4pPr marL="3657600" lvl="3" indent="-6604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3200"/>
            </a:lvl4pPr>
            <a:lvl5pPr marL="4572000" lvl="4" indent="-6604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3200"/>
            </a:lvl5pPr>
            <a:lvl6pPr marL="5486400" lvl="5" indent="-6604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3200"/>
            </a:lvl6pPr>
            <a:lvl7pPr marL="6400800" lvl="6" indent="-6604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3200"/>
            </a:lvl7pPr>
            <a:lvl8pPr marL="7315200" lvl="7" indent="-6604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3200"/>
            </a:lvl8pPr>
            <a:lvl9pPr marL="8229600" lvl="8" indent="-6604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3200"/>
            </a:lvl9pPr>
          </a:lstStyle>
          <a:p>
            <a:endParaRPr/>
          </a:p>
        </p:txBody>
      </p:sp>
      <p:sp>
        <p:nvSpPr>
          <p:cNvPr id="2407" name="Google Shape;2407;p7"/>
          <p:cNvSpPr txBox="1">
            <a:spLocks noGrp="1"/>
          </p:cNvSpPr>
          <p:nvPr>
            <p:ph type="body" idx="3"/>
          </p:nvPr>
        </p:nvSpPr>
        <p:spPr>
          <a:xfrm>
            <a:off x="12386736" y="3070226"/>
            <a:ext cx="10777800" cy="12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914400" lvl="0" indent="-4572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4800" b="1"/>
            </a:lvl1pPr>
            <a:lvl2pPr marL="1828800" lvl="1" indent="-457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 b="1"/>
            </a:lvl2pPr>
            <a:lvl3pPr marL="2743200" lvl="2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3600" b="1"/>
            </a:lvl3pPr>
            <a:lvl4pPr marL="3657600" lvl="3" indent="-4572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200" b="1"/>
            </a:lvl4pPr>
            <a:lvl5pPr marL="4572000" lvl="4" indent="-4572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200" b="1"/>
            </a:lvl5pPr>
            <a:lvl6pPr marL="5486400" lvl="5" indent="-4572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200" b="1"/>
            </a:lvl6pPr>
            <a:lvl7pPr marL="6400800" lvl="6" indent="-4572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200" b="1"/>
            </a:lvl7pPr>
            <a:lvl8pPr marL="7315200" lvl="7" indent="-4572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200" b="1"/>
            </a:lvl8pPr>
            <a:lvl9pPr marL="8229600" lvl="8" indent="-4572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200" b="1"/>
            </a:lvl9pPr>
          </a:lstStyle>
          <a:p>
            <a:endParaRPr/>
          </a:p>
        </p:txBody>
      </p:sp>
      <p:sp>
        <p:nvSpPr>
          <p:cNvPr id="2408" name="Google Shape;2408;p7"/>
          <p:cNvSpPr txBox="1">
            <a:spLocks noGrp="1"/>
          </p:cNvSpPr>
          <p:nvPr>
            <p:ph type="body" idx="4"/>
          </p:nvPr>
        </p:nvSpPr>
        <p:spPr>
          <a:xfrm>
            <a:off x="12386736" y="4349750"/>
            <a:ext cx="10777800" cy="79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914400" lvl="0" indent="-7620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4800"/>
            </a:lvl1pPr>
            <a:lvl2pPr marL="1828800" lvl="1" indent="-711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4000"/>
            </a:lvl2pPr>
            <a:lvl3pPr marL="2743200" lvl="2" indent="-6858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3600"/>
            </a:lvl3pPr>
            <a:lvl4pPr marL="3657600" lvl="3" indent="-6604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3200"/>
            </a:lvl4pPr>
            <a:lvl5pPr marL="4572000" lvl="4" indent="-6604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3200"/>
            </a:lvl5pPr>
            <a:lvl6pPr marL="5486400" lvl="5" indent="-6604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3200"/>
            </a:lvl6pPr>
            <a:lvl7pPr marL="6400800" lvl="6" indent="-6604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3200"/>
            </a:lvl7pPr>
            <a:lvl8pPr marL="7315200" lvl="7" indent="-6604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3200"/>
            </a:lvl8pPr>
            <a:lvl9pPr marL="8229600" lvl="8" indent="-6604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3200"/>
            </a:lvl9pPr>
          </a:lstStyle>
          <a:p>
            <a:endParaRPr/>
          </a:p>
        </p:txBody>
      </p:sp>
      <p:sp>
        <p:nvSpPr>
          <p:cNvPr id="2409" name="Google Shape;2409;p7"/>
          <p:cNvSpPr txBox="1">
            <a:spLocks noGrp="1"/>
          </p:cNvSpPr>
          <p:nvPr>
            <p:ph type="dt" idx="10"/>
          </p:nvPr>
        </p:nvSpPr>
        <p:spPr>
          <a:xfrm>
            <a:off x="1219200" y="12712702"/>
            <a:ext cx="56898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828800" hangingPunct="1">
              <a:defRPr/>
            </a:pPr>
            <a:endParaRPr lang="es-GT" kern="1200"/>
          </a:p>
        </p:txBody>
      </p:sp>
      <p:sp>
        <p:nvSpPr>
          <p:cNvPr id="2410" name="Google Shape;2410;p7"/>
          <p:cNvSpPr txBox="1">
            <a:spLocks noGrp="1"/>
          </p:cNvSpPr>
          <p:nvPr>
            <p:ph type="ftr" idx="11"/>
          </p:nvPr>
        </p:nvSpPr>
        <p:spPr>
          <a:xfrm>
            <a:off x="8331200" y="12712702"/>
            <a:ext cx="7721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828800" hangingPunct="1">
              <a:defRPr/>
            </a:pPr>
            <a:endParaRPr lang="es-GT" kern="1200"/>
          </a:p>
        </p:txBody>
      </p:sp>
      <p:sp>
        <p:nvSpPr>
          <p:cNvPr id="2411" name="Google Shape;2411;p7"/>
          <p:cNvSpPr txBox="1">
            <a:spLocks noGrp="1"/>
          </p:cNvSpPr>
          <p:nvPr>
            <p:ph type="sldNum" idx="12"/>
          </p:nvPr>
        </p:nvSpPr>
        <p:spPr>
          <a:xfrm>
            <a:off x="17475200" y="12712702"/>
            <a:ext cx="56898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defTabSz="1828800" hangingPunct="1">
              <a:defRPr/>
            </a:pPr>
            <a:fld id="{00000000-1234-1234-1234-123412341234}" type="slidenum">
              <a:rPr lang="es-GT" kern="1200" smtClean="0"/>
              <a:pPr defTabSz="1828800" hangingPunct="1">
                <a:defRPr/>
              </a:pPr>
              <a:t>‹Nº›</a:t>
            </a:fld>
            <a:endParaRPr lang="es-GT" kern="1200"/>
          </a:p>
        </p:txBody>
      </p:sp>
    </p:spTree>
    <p:extLst>
      <p:ext uri="{BB962C8B-B14F-4D97-AF65-F5344CB8AC3E}">
        <p14:creationId xmlns:p14="http://schemas.microsoft.com/office/powerpoint/2010/main" val="70855477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93B1CFD-5FCE-7B46-9B63-4985DF932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0A62ECE-CE18-474D-A716-7725508C71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994D3E5D-B497-AA48-9E07-2D7CBCBDFE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0D21579-EBCA-464E-BC8D-80068B0AB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pPr/>
              <a:t>16/12/2020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33B580D-AFCA-594B-895C-C24EFD0EA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3C19E95-82A7-564F-8A82-A7C12C095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221963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Sólo el título">
    <p:spTree>
      <p:nvGrpSpPr>
        <p:cNvPr id="1" name="Shape 2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3" name="Google Shape;2413;p8"/>
          <p:cNvSpPr txBox="1"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4" name="Google Shape;2414;p8"/>
          <p:cNvSpPr txBox="1">
            <a:spLocks noGrp="1"/>
          </p:cNvSpPr>
          <p:nvPr>
            <p:ph type="dt" idx="10"/>
          </p:nvPr>
        </p:nvSpPr>
        <p:spPr>
          <a:xfrm>
            <a:off x="1219200" y="12712702"/>
            <a:ext cx="56898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828800" hangingPunct="1">
              <a:defRPr/>
            </a:pPr>
            <a:endParaRPr lang="es-GT" kern="1200"/>
          </a:p>
        </p:txBody>
      </p:sp>
      <p:sp>
        <p:nvSpPr>
          <p:cNvPr id="2415" name="Google Shape;2415;p8"/>
          <p:cNvSpPr txBox="1">
            <a:spLocks noGrp="1"/>
          </p:cNvSpPr>
          <p:nvPr>
            <p:ph type="ftr" idx="11"/>
          </p:nvPr>
        </p:nvSpPr>
        <p:spPr>
          <a:xfrm>
            <a:off x="8331200" y="12712702"/>
            <a:ext cx="7721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828800" hangingPunct="1">
              <a:defRPr/>
            </a:pPr>
            <a:endParaRPr lang="es-GT" kern="1200"/>
          </a:p>
        </p:txBody>
      </p:sp>
      <p:sp>
        <p:nvSpPr>
          <p:cNvPr id="2416" name="Google Shape;2416;p8"/>
          <p:cNvSpPr txBox="1">
            <a:spLocks noGrp="1"/>
          </p:cNvSpPr>
          <p:nvPr>
            <p:ph type="sldNum" idx="12"/>
          </p:nvPr>
        </p:nvSpPr>
        <p:spPr>
          <a:xfrm>
            <a:off x="17475200" y="12712702"/>
            <a:ext cx="56898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defTabSz="1828800" hangingPunct="1">
              <a:defRPr/>
            </a:pPr>
            <a:fld id="{00000000-1234-1234-1234-123412341234}" type="slidenum">
              <a:rPr lang="es-GT" kern="1200" smtClean="0"/>
              <a:pPr defTabSz="1828800" hangingPunct="1">
                <a:defRPr/>
              </a:pPr>
              <a:t>‹Nº›</a:t>
            </a:fld>
            <a:endParaRPr lang="es-GT" kern="1200"/>
          </a:p>
        </p:txBody>
      </p:sp>
    </p:spTree>
    <p:extLst>
      <p:ext uri="{BB962C8B-B14F-4D97-AF65-F5344CB8AC3E}">
        <p14:creationId xmlns:p14="http://schemas.microsoft.com/office/powerpoint/2010/main" val="3311139509"/>
      </p:ext>
    </p:extLst>
  </p:cSld>
  <p:clrMapOvr>
    <a:masterClrMapping/>
  </p:clrMapOvr>
  <p:transition spd="slow">
    <p:push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Contenido con título">
    <p:spTree>
      <p:nvGrpSpPr>
        <p:cNvPr id="1" name="Shape 2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8" name="Google Shape;2418;p9"/>
          <p:cNvSpPr txBox="1">
            <a:spLocks noGrp="1"/>
          </p:cNvSpPr>
          <p:nvPr>
            <p:ph type="title"/>
          </p:nvPr>
        </p:nvSpPr>
        <p:spPr>
          <a:xfrm>
            <a:off x="1219202" y="546100"/>
            <a:ext cx="8022000" cy="23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4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9" name="Google Shape;2419;p9"/>
          <p:cNvSpPr txBox="1">
            <a:spLocks noGrp="1"/>
          </p:cNvSpPr>
          <p:nvPr>
            <p:ph type="body" idx="1"/>
          </p:nvPr>
        </p:nvSpPr>
        <p:spPr>
          <a:xfrm>
            <a:off x="9533466" y="546102"/>
            <a:ext cx="13631400" cy="117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914400" lvl="0" indent="-863600" algn="l" rtl="0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6400"/>
            </a:lvl1pPr>
            <a:lvl2pPr marL="1828800" lvl="1" indent="-812800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5600"/>
            </a:lvl2pPr>
            <a:lvl3pPr marL="2743200" lvl="2" indent="-7620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4800"/>
            </a:lvl3pPr>
            <a:lvl4pPr marL="3657600" lvl="3" indent="-711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4000"/>
            </a:lvl4pPr>
            <a:lvl5pPr marL="4572000" lvl="4" indent="-711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4000"/>
            </a:lvl5pPr>
            <a:lvl6pPr marL="5486400" lvl="5" indent="-711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4000"/>
            </a:lvl6pPr>
            <a:lvl7pPr marL="6400800" lvl="6" indent="-711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4000"/>
            </a:lvl7pPr>
            <a:lvl8pPr marL="7315200" lvl="7" indent="-711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4000"/>
            </a:lvl8pPr>
            <a:lvl9pPr marL="8229600" lvl="8" indent="-711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4000"/>
            </a:lvl9pPr>
          </a:lstStyle>
          <a:p>
            <a:endParaRPr/>
          </a:p>
        </p:txBody>
      </p:sp>
      <p:sp>
        <p:nvSpPr>
          <p:cNvPr id="2420" name="Google Shape;2420;p9"/>
          <p:cNvSpPr txBox="1">
            <a:spLocks noGrp="1"/>
          </p:cNvSpPr>
          <p:nvPr>
            <p:ph type="body" idx="2"/>
          </p:nvPr>
        </p:nvSpPr>
        <p:spPr>
          <a:xfrm>
            <a:off x="1219202" y="2870202"/>
            <a:ext cx="8022000" cy="9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914400" lvl="0" indent="-4572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800"/>
            </a:lvl1pPr>
            <a:lvl2pPr marL="1828800" lvl="1" indent="-457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2400"/>
            </a:lvl2pPr>
            <a:lvl3pPr marL="2743200" lvl="2" indent="-457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000"/>
            </a:lvl3pPr>
            <a:lvl4pPr marL="3657600" lvl="3" indent="-457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800"/>
            </a:lvl4pPr>
            <a:lvl5pPr marL="4572000" lvl="4" indent="-457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800"/>
            </a:lvl5pPr>
            <a:lvl6pPr marL="5486400" lvl="5" indent="-457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800"/>
            </a:lvl6pPr>
            <a:lvl7pPr marL="6400800" lvl="6" indent="-457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800"/>
            </a:lvl7pPr>
            <a:lvl8pPr marL="7315200" lvl="7" indent="-457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800"/>
            </a:lvl8pPr>
            <a:lvl9pPr marL="8229600" lvl="8" indent="-457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800"/>
            </a:lvl9pPr>
          </a:lstStyle>
          <a:p>
            <a:endParaRPr/>
          </a:p>
        </p:txBody>
      </p:sp>
      <p:sp>
        <p:nvSpPr>
          <p:cNvPr id="2421" name="Google Shape;2421;p9"/>
          <p:cNvSpPr txBox="1">
            <a:spLocks noGrp="1"/>
          </p:cNvSpPr>
          <p:nvPr>
            <p:ph type="dt" idx="10"/>
          </p:nvPr>
        </p:nvSpPr>
        <p:spPr>
          <a:xfrm>
            <a:off x="1219200" y="12712702"/>
            <a:ext cx="56898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828800" hangingPunct="1">
              <a:defRPr/>
            </a:pPr>
            <a:endParaRPr lang="es-GT" kern="1200"/>
          </a:p>
        </p:txBody>
      </p:sp>
      <p:sp>
        <p:nvSpPr>
          <p:cNvPr id="2422" name="Google Shape;2422;p9"/>
          <p:cNvSpPr txBox="1">
            <a:spLocks noGrp="1"/>
          </p:cNvSpPr>
          <p:nvPr>
            <p:ph type="ftr" idx="11"/>
          </p:nvPr>
        </p:nvSpPr>
        <p:spPr>
          <a:xfrm>
            <a:off x="8331200" y="12712702"/>
            <a:ext cx="7721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828800" hangingPunct="1">
              <a:defRPr/>
            </a:pPr>
            <a:endParaRPr lang="es-GT" kern="1200"/>
          </a:p>
        </p:txBody>
      </p:sp>
      <p:sp>
        <p:nvSpPr>
          <p:cNvPr id="2423" name="Google Shape;2423;p9"/>
          <p:cNvSpPr txBox="1">
            <a:spLocks noGrp="1"/>
          </p:cNvSpPr>
          <p:nvPr>
            <p:ph type="sldNum" idx="12"/>
          </p:nvPr>
        </p:nvSpPr>
        <p:spPr>
          <a:xfrm>
            <a:off x="17475200" y="12712702"/>
            <a:ext cx="56898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defTabSz="1828800" hangingPunct="1">
              <a:defRPr/>
            </a:pPr>
            <a:fld id="{00000000-1234-1234-1234-123412341234}" type="slidenum">
              <a:rPr lang="es-GT" kern="1200" smtClean="0"/>
              <a:pPr defTabSz="1828800" hangingPunct="1">
                <a:defRPr/>
              </a:pPr>
              <a:t>‹Nº›</a:t>
            </a:fld>
            <a:endParaRPr lang="es-GT" kern="1200"/>
          </a:p>
        </p:txBody>
      </p:sp>
    </p:spTree>
    <p:extLst>
      <p:ext uri="{BB962C8B-B14F-4D97-AF65-F5344CB8AC3E}">
        <p14:creationId xmlns:p14="http://schemas.microsoft.com/office/powerpoint/2010/main" val="1586824440"/>
      </p:ext>
    </p:extLst>
  </p:cSld>
  <p:clrMapOvr>
    <a:masterClrMapping/>
  </p:clrMapOvr>
  <p:transition spd="slow">
    <p:push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Imagen con título">
    <p:spTree>
      <p:nvGrpSpPr>
        <p:cNvPr id="1" name="Shape 2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5" name="Google Shape;2425;p10"/>
          <p:cNvSpPr txBox="1">
            <a:spLocks noGrp="1"/>
          </p:cNvSpPr>
          <p:nvPr>
            <p:ph type="title"/>
          </p:nvPr>
        </p:nvSpPr>
        <p:spPr>
          <a:xfrm>
            <a:off x="4779434" y="9601200"/>
            <a:ext cx="14630400" cy="11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4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6" name="Google Shape;2426;p10"/>
          <p:cNvSpPr>
            <a:spLocks noGrp="1"/>
          </p:cNvSpPr>
          <p:nvPr>
            <p:ph type="pic" idx="2"/>
          </p:nvPr>
        </p:nvSpPr>
        <p:spPr>
          <a:xfrm>
            <a:off x="4779434" y="1225550"/>
            <a:ext cx="146304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27" name="Google Shape;2427;p10"/>
          <p:cNvSpPr txBox="1">
            <a:spLocks noGrp="1"/>
          </p:cNvSpPr>
          <p:nvPr>
            <p:ph type="body" idx="1"/>
          </p:nvPr>
        </p:nvSpPr>
        <p:spPr>
          <a:xfrm>
            <a:off x="4779434" y="10734676"/>
            <a:ext cx="14630400" cy="16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914400" lvl="0" indent="-4572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800"/>
            </a:lvl1pPr>
            <a:lvl2pPr marL="1828800" lvl="1" indent="-457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2400"/>
            </a:lvl2pPr>
            <a:lvl3pPr marL="2743200" lvl="2" indent="-457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000"/>
            </a:lvl3pPr>
            <a:lvl4pPr marL="3657600" lvl="3" indent="-457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800"/>
            </a:lvl4pPr>
            <a:lvl5pPr marL="4572000" lvl="4" indent="-457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800"/>
            </a:lvl5pPr>
            <a:lvl6pPr marL="5486400" lvl="5" indent="-457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800"/>
            </a:lvl6pPr>
            <a:lvl7pPr marL="6400800" lvl="6" indent="-457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800"/>
            </a:lvl7pPr>
            <a:lvl8pPr marL="7315200" lvl="7" indent="-457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800"/>
            </a:lvl8pPr>
            <a:lvl9pPr marL="8229600" lvl="8" indent="-457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800"/>
            </a:lvl9pPr>
          </a:lstStyle>
          <a:p>
            <a:endParaRPr/>
          </a:p>
        </p:txBody>
      </p:sp>
      <p:sp>
        <p:nvSpPr>
          <p:cNvPr id="2428" name="Google Shape;2428;p10"/>
          <p:cNvSpPr txBox="1">
            <a:spLocks noGrp="1"/>
          </p:cNvSpPr>
          <p:nvPr>
            <p:ph type="dt" idx="10"/>
          </p:nvPr>
        </p:nvSpPr>
        <p:spPr>
          <a:xfrm>
            <a:off x="1219200" y="12712702"/>
            <a:ext cx="56898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828800" hangingPunct="1">
              <a:defRPr/>
            </a:pPr>
            <a:endParaRPr lang="es-GT" kern="1200"/>
          </a:p>
        </p:txBody>
      </p:sp>
      <p:sp>
        <p:nvSpPr>
          <p:cNvPr id="2429" name="Google Shape;2429;p10"/>
          <p:cNvSpPr txBox="1">
            <a:spLocks noGrp="1"/>
          </p:cNvSpPr>
          <p:nvPr>
            <p:ph type="ftr" idx="11"/>
          </p:nvPr>
        </p:nvSpPr>
        <p:spPr>
          <a:xfrm>
            <a:off x="8331200" y="12712702"/>
            <a:ext cx="7721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828800" hangingPunct="1">
              <a:defRPr/>
            </a:pPr>
            <a:endParaRPr lang="es-GT" kern="1200"/>
          </a:p>
        </p:txBody>
      </p:sp>
      <p:sp>
        <p:nvSpPr>
          <p:cNvPr id="2430" name="Google Shape;2430;p10"/>
          <p:cNvSpPr txBox="1">
            <a:spLocks noGrp="1"/>
          </p:cNvSpPr>
          <p:nvPr>
            <p:ph type="sldNum" idx="12"/>
          </p:nvPr>
        </p:nvSpPr>
        <p:spPr>
          <a:xfrm>
            <a:off x="17475200" y="12712702"/>
            <a:ext cx="56898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defTabSz="1828800" hangingPunct="1">
              <a:defRPr/>
            </a:pPr>
            <a:fld id="{00000000-1234-1234-1234-123412341234}" type="slidenum">
              <a:rPr lang="es-GT" kern="1200" smtClean="0"/>
              <a:pPr defTabSz="1828800" hangingPunct="1">
                <a:defRPr/>
              </a:pPr>
              <a:t>‹Nº›</a:t>
            </a:fld>
            <a:endParaRPr lang="es-GT" kern="1200"/>
          </a:p>
        </p:txBody>
      </p:sp>
    </p:spTree>
    <p:extLst>
      <p:ext uri="{BB962C8B-B14F-4D97-AF65-F5344CB8AC3E}">
        <p14:creationId xmlns:p14="http://schemas.microsoft.com/office/powerpoint/2010/main" val="2710257967"/>
      </p:ext>
    </p:extLst>
  </p:cSld>
  <p:clrMapOvr>
    <a:masterClrMapping/>
  </p:clrMapOvr>
  <p:transition spd="slow">
    <p:push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Título y texto vertical">
    <p:spTree>
      <p:nvGrpSpPr>
        <p:cNvPr id="1" name="Shape 2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2" name="Google Shape;2432;p11"/>
          <p:cNvSpPr txBox="1"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3" name="Google Shape;2433;p11"/>
          <p:cNvSpPr txBox="1">
            <a:spLocks noGrp="1"/>
          </p:cNvSpPr>
          <p:nvPr>
            <p:ph type="body" idx="1"/>
          </p:nvPr>
        </p:nvSpPr>
        <p:spPr>
          <a:xfrm rot="5400000">
            <a:off x="7665900" y="-3246298"/>
            <a:ext cx="9052200" cy="21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914400" lvl="0" indent="-6858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828800" lvl="1" indent="-6858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2743200" lvl="2" indent="-6858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3657600" lvl="3" indent="-6858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4572000" lvl="4" indent="-6858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5486400" lvl="5" indent="-6858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6400800" lvl="6" indent="-6858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7315200" lvl="7" indent="-6858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8229600" lvl="8" indent="-6858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34" name="Google Shape;2434;p11"/>
          <p:cNvSpPr txBox="1">
            <a:spLocks noGrp="1"/>
          </p:cNvSpPr>
          <p:nvPr>
            <p:ph type="dt" idx="10"/>
          </p:nvPr>
        </p:nvSpPr>
        <p:spPr>
          <a:xfrm>
            <a:off x="1219200" y="12712702"/>
            <a:ext cx="56898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828800" hangingPunct="1">
              <a:defRPr/>
            </a:pPr>
            <a:endParaRPr lang="es-GT" kern="1200"/>
          </a:p>
        </p:txBody>
      </p:sp>
      <p:sp>
        <p:nvSpPr>
          <p:cNvPr id="2435" name="Google Shape;2435;p11"/>
          <p:cNvSpPr txBox="1">
            <a:spLocks noGrp="1"/>
          </p:cNvSpPr>
          <p:nvPr>
            <p:ph type="ftr" idx="11"/>
          </p:nvPr>
        </p:nvSpPr>
        <p:spPr>
          <a:xfrm>
            <a:off x="8331200" y="12712702"/>
            <a:ext cx="7721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828800" hangingPunct="1">
              <a:defRPr/>
            </a:pPr>
            <a:endParaRPr lang="es-GT" kern="1200"/>
          </a:p>
        </p:txBody>
      </p:sp>
      <p:sp>
        <p:nvSpPr>
          <p:cNvPr id="2436" name="Google Shape;2436;p11"/>
          <p:cNvSpPr txBox="1">
            <a:spLocks noGrp="1"/>
          </p:cNvSpPr>
          <p:nvPr>
            <p:ph type="sldNum" idx="12"/>
          </p:nvPr>
        </p:nvSpPr>
        <p:spPr>
          <a:xfrm>
            <a:off x="17475200" y="12712702"/>
            <a:ext cx="56898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defTabSz="1828800" hangingPunct="1">
              <a:defRPr/>
            </a:pPr>
            <a:fld id="{00000000-1234-1234-1234-123412341234}" type="slidenum">
              <a:rPr lang="es-GT" kern="1200" smtClean="0"/>
              <a:pPr defTabSz="1828800" hangingPunct="1">
                <a:defRPr/>
              </a:pPr>
              <a:t>‹Nº›</a:t>
            </a:fld>
            <a:endParaRPr lang="es-GT" kern="1200"/>
          </a:p>
        </p:txBody>
      </p:sp>
    </p:spTree>
    <p:extLst>
      <p:ext uri="{BB962C8B-B14F-4D97-AF65-F5344CB8AC3E}">
        <p14:creationId xmlns:p14="http://schemas.microsoft.com/office/powerpoint/2010/main" val="3069197796"/>
      </p:ext>
    </p:extLst>
  </p:cSld>
  <p:clrMapOvr>
    <a:masterClrMapping/>
  </p:clrMapOvr>
  <p:transition spd="slow">
    <p:push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Título vertical y texto">
    <p:spTree>
      <p:nvGrpSpPr>
        <p:cNvPr id="1" name="Shape 2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8" name="Google Shape;2438;p12"/>
          <p:cNvSpPr txBox="1">
            <a:spLocks noGrp="1"/>
          </p:cNvSpPr>
          <p:nvPr>
            <p:ph type="title"/>
          </p:nvPr>
        </p:nvSpPr>
        <p:spPr>
          <a:xfrm rot="5400000">
            <a:off x="14570100" y="3657578"/>
            <a:ext cx="117030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9" name="Google Shape;2439;p12"/>
          <p:cNvSpPr txBox="1">
            <a:spLocks noGrp="1"/>
          </p:cNvSpPr>
          <p:nvPr>
            <p:ph type="body" idx="1"/>
          </p:nvPr>
        </p:nvSpPr>
        <p:spPr>
          <a:xfrm rot="5400000">
            <a:off x="3394000" y="-1625722"/>
            <a:ext cx="11703000" cy="160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914400" lvl="0" indent="-6858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828800" lvl="1" indent="-6858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2743200" lvl="2" indent="-6858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3657600" lvl="3" indent="-6858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4572000" lvl="4" indent="-6858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5486400" lvl="5" indent="-6858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6400800" lvl="6" indent="-6858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7315200" lvl="7" indent="-6858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8229600" lvl="8" indent="-6858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40" name="Google Shape;2440;p12"/>
          <p:cNvSpPr txBox="1">
            <a:spLocks noGrp="1"/>
          </p:cNvSpPr>
          <p:nvPr>
            <p:ph type="dt" idx="10"/>
          </p:nvPr>
        </p:nvSpPr>
        <p:spPr>
          <a:xfrm>
            <a:off x="1219200" y="12712702"/>
            <a:ext cx="56898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828800" hangingPunct="1">
              <a:defRPr/>
            </a:pPr>
            <a:endParaRPr lang="es-GT" kern="1200"/>
          </a:p>
        </p:txBody>
      </p:sp>
      <p:sp>
        <p:nvSpPr>
          <p:cNvPr id="2441" name="Google Shape;2441;p12"/>
          <p:cNvSpPr txBox="1">
            <a:spLocks noGrp="1"/>
          </p:cNvSpPr>
          <p:nvPr>
            <p:ph type="ftr" idx="11"/>
          </p:nvPr>
        </p:nvSpPr>
        <p:spPr>
          <a:xfrm>
            <a:off x="8331200" y="12712702"/>
            <a:ext cx="7721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828800" hangingPunct="1">
              <a:defRPr/>
            </a:pPr>
            <a:endParaRPr lang="es-GT" kern="1200"/>
          </a:p>
        </p:txBody>
      </p:sp>
      <p:sp>
        <p:nvSpPr>
          <p:cNvPr id="2442" name="Google Shape;2442;p12"/>
          <p:cNvSpPr txBox="1">
            <a:spLocks noGrp="1"/>
          </p:cNvSpPr>
          <p:nvPr>
            <p:ph type="sldNum" idx="12"/>
          </p:nvPr>
        </p:nvSpPr>
        <p:spPr>
          <a:xfrm>
            <a:off x="17475200" y="12712702"/>
            <a:ext cx="56898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defTabSz="1828800" hangingPunct="1">
              <a:defRPr/>
            </a:pPr>
            <a:fld id="{00000000-1234-1234-1234-123412341234}" type="slidenum">
              <a:rPr lang="es-GT" kern="1200" smtClean="0"/>
              <a:pPr defTabSz="1828800" hangingPunct="1">
                <a:defRPr/>
              </a:pPr>
              <a:t>‹Nº›</a:t>
            </a:fld>
            <a:endParaRPr lang="es-GT" kern="1200"/>
          </a:p>
        </p:txBody>
      </p:sp>
    </p:spTree>
    <p:extLst>
      <p:ext uri="{BB962C8B-B14F-4D97-AF65-F5344CB8AC3E}">
        <p14:creationId xmlns:p14="http://schemas.microsoft.com/office/powerpoint/2010/main" val="623079774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C51A2BC-2E61-BC46-93B0-781562C36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730251"/>
            <a:ext cx="21031200" cy="265112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6D238DF-5A16-2041-9F85-3D8D04FFE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3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B9DB25E4-B5BB-594E-A2AB-9A485216F0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7" y="5010151"/>
            <a:ext cx="10315573" cy="73691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045AE2DA-ED47-8445-ACBF-59D7E1AF36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3" y="3362326"/>
            <a:ext cx="10366377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226339C5-8ACC-CD48-B2B6-B5DB173581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3" y="5010151"/>
            <a:ext cx="10366377" cy="73691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A90D19A9-918E-CA43-811C-5F9869F6D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pPr/>
              <a:t>16/12/2020</a:t>
            </a:fld>
            <a:endParaRPr lang="es-GT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CBE71287-F162-1747-9308-5281361B1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FE7FD4D2-014B-FD45-B3B6-BED374FB4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63938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C4BABED-5869-CD46-9F95-4C4FC75D2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3386D041-483D-CF43-AE12-16779B8BF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pPr/>
              <a:t>16/12/2020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69DC0F2F-1146-DF48-AC2B-70B328D9B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79D204D8-DE8B-7842-A077-8050E5F8B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97150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3967EFF7-0140-5049-AF2D-14861FFEA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pPr/>
              <a:t>16/12/2020</a:t>
            </a:fld>
            <a:endParaRPr lang="es-GT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E9FC302D-7BD2-D34B-8877-43AEE6B88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E83FC240-0716-C744-8931-4C2B0178F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17374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FBD5990-D063-5B40-8431-B2DCC7CFD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9" y="914400"/>
            <a:ext cx="7864475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4E7A3FB-716F-9E4F-8FFD-9F0EF9D9B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80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24A15441-230D-FC44-8259-6069946171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9" y="4114800"/>
            <a:ext cx="7864475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ABD8EB5-CC5D-7746-BE06-FCA41BD60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pPr/>
              <a:t>16/12/2020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5E9F55A-5A06-D540-ADEB-3EB633644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D050FCE-EE59-974D-88E5-9534FB523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91895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440FB1C-E750-AB4D-8E9C-50E8A3D86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9" y="914400"/>
            <a:ext cx="7864475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B3703B15-D9E5-574E-BD43-734824F065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80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3957F57C-A674-BA44-87DA-1C8E6E428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9" y="4114800"/>
            <a:ext cx="7864475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CEAD8427-D1D3-244A-ACD8-CEA6FC7B4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pPr/>
              <a:t>16/12/2020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9E9AB019-D240-C641-9F04-0C9FA884F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71A2164-3693-D541-B7F3-0852FADB8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19346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C8055BBF-73F6-1146-B789-CE8333272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4C23DD1-B3AB-5446-8C58-EA12C9F1B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A817D9F-87C5-5C4D-8F4D-04EFC29F80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E04D1-90CA-004C-BD70-28A500F7C193}" type="datetimeFigureOut">
              <a:rPr lang="es-GT" smtClean="0"/>
              <a:pPr/>
              <a:t>16/12/2020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8FF6F47-99AE-A34A-A4AF-6D1626AB05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7F457CF-6B79-1D4A-9651-DF4E5D51A8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2D9D8-AFE7-4443-B5F2-3FA5300A7863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08738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19200" y="3200403"/>
            <a:ext cx="21945600" cy="9051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1219200" y="12712703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88F386A-54C1-B849-B590-FF0FCA9C41A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914400"/>
              <a:t>16/12/2020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8331200" y="12712703"/>
            <a:ext cx="7721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7475200" y="12712703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9D6F2F7-E5AD-A444-821C-5B106C4FBAC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273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 spd="slow">
    <p:cover dir="r"/>
  </p:transition>
  <p:txStyles>
    <p:titleStyle>
      <a:lvl1pPr algn="ctr" defTabSz="914400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914400" rtl="0" eaLnBrk="1" latinLnBrk="0" hangingPunct="1">
        <a:spcBef>
          <a:spcPct val="20000"/>
        </a:spcBef>
        <a:buFont typeface="Arial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900" indent="-571500" algn="l" defTabSz="914400" rtl="0" eaLnBrk="1" latinLnBrk="0" hangingPunct="1">
        <a:spcBef>
          <a:spcPct val="20000"/>
        </a:spcBef>
        <a:buFont typeface="Arial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914400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914400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914400" rtl="0" eaLnBrk="1" latinLnBrk="0" hangingPunct="1">
        <a:spcBef>
          <a:spcPct val="20000"/>
        </a:spcBef>
        <a:buFont typeface="Arial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9" name="Google Shape;2369;p1"/>
          <p:cNvSpPr txBox="1"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70" name="Google Shape;2370;p1"/>
          <p:cNvSpPr txBox="1">
            <a:spLocks noGrp="1"/>
          </p:cNvSpPr>
          <p:nvPr>
            <p:ph type="body" idx="1"/>
          </p:nvPr>
        </p:nvSpPr>
        <p:spPr>
          <a:xfrm>
            <a:off x="1219200" y="3200402"/>
            <a:ext cx="21945600" cy="90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71" name="Google Shape;2371;p1"/>
          <p:cNvSpPr txBox="1">
            <a:spLocks noGrp="1"/>
          </p:cNvSpPr>
          <p:nvPr>
            <p:ph type="dt" idx="10"/>
          </p:nvPr>
        </p:nvSpPr>
        <p:spPr>
          <a:xfrm>
            <a:off x="1219200" y="12712702"/>
            <a:ext cx="56898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72" name="Google Shape;2372;p1"/>
          <p:cNvSpPr txBox="1">
            <a:spLocks noGrp="1"/>
          </p:cNvSpPr>
          <p:nvPr>
            <p:ph type="ftr" idx="11"/>
          </p:nvPr>
        </p:nvSpPr>
        <p:spPr>
          <a:xfrm>
            <a:off x="8331200" y="12712702"/>
            <a:ext cx="7721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73" name="Google Shape;2373;p1"/>
          <p:cNvSpPr txBox="1">
            <a:spLocks noGrp="1"/>
          </p:cNvSpPr>
          <p:nvPr>
            <p:ph type="sldNum" idx="12"/>
          </p:nvPr>
        </p:nvSpPr>
        <p:spPr>
          <a:xfrm>
            <a:off x="17475200" y="12712702"/>
            <a:ext cx="56898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6097924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</p:sldLayoutIdLst>
  <p:transition spd="slow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9" name="Google Shape;2369;p1"/>
          <p:cNvSpPr txBox="1"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70" name="Google Shape;2370;p1"/>
          <p:cNvSpPr txBox="1">
            <a:spLocks noGrp="1"/>
          </p:cNvSpPr>
          <p:nvPr>
            <p:ph type="body" idx="1"/>
          </p:nvPr>
        </p:nvSpPr>
        <p:spPr>
          <a:xfrm>
            <a:off x="1219200" y="3200402"/>
            <a:ext cx="21945600" cy="90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71" name="Google Shape;2371;p1"/>
          <p:cNvSpPr txBox="1">
            <a:spLocks noGrp="1"/>
          </p:cNvSpPr>
          <p:nvPr>
            <p:ph type="dt" idx="10"/>
          </p:nvPr>
        </p:nvSpPr>
        <p:spPr>
          <a:xfrm>
            <a:off x="1219200" y="12712702"/>
            <a:ext cx="56898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1828800" hangingPunct="1">
              <a:buClr>
                <a:srgbClr val="000000"/>
              </a:buClr>
              <a:defRPr/>
            </a:pPr>
            <a:endParaRPr lang="es-GT"/>
          </a:p>
        </p:txBody>
      </p:sp>
      <p:sp>
        <p:nvSpPr>
          <p:cNvPr id="2372" name="Google Shape;2372;p1"/>
          <p:cNvSpPr txBox="1">
            <a:spLocks noGrp="1"/>
          </p:cNvSpPr>
          <p:nvPr>
            <p:ph type="ftr" idx="11"/>
          </p:nvPr>
        </p:nvSpPr>
        <p:spPr>
          <a:xfrm>
            <a:off x="8331200" y="12712702"/>
            <a:ext cx="7721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1828800" hangingPunct="1">
              <a:buClr>
                <a:srgbClr val="000000"/>
              </a:buClr>
              <a:defRPr/>
            </a:pPr>
            <a:endParaRPr lang="es-GT"/>
          </a:p>
        </p:txBody>
      </p:sp>
      <p:sp>
        <p:nvSpPr>
          <p:cNvPr id="2373" name="Google Shape;2373;p1"/>
          <p:cNvSpPr txBox="1">
            <a:spLocks noGrp="1"/>
          </p:cNvSpPr>
          <p:nvPr>
            <p:ph type="sldNum" idx="12"/>
          </p:nvPr>
        </p:nvSpPr>
        <p:spPr>
          <a:xfrm>
            <a:off x="17475200" y="12712702"/>
            <a:ext cx="56898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1828800" hangingPunct="1">
              <a:buClr>
                <a:srgbClr val="000000"/>
              </a:buClr>
              <a:defRPr/>
            </a:pPr>
            <a:fld id="{00000000-1234-1234-1234-123412341234}" type="slidenum">
              <a:rPr lang="es-GT" smtClean="0"/>
              <a:pPr defTabSz="1828800" hangingPunct="1">
                <a:buClr>
                  <a:srgbClr val="000000"/>
                </a:buClr>
                <a:defRPr/>
              </a:pPr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0351185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7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</p:sldLayoutIdLst>
  <p:transition spd="slow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15.png"/><Relationship Id="rId3" Type="http://schemas.openxmlformats.org/officeDocument/2006/relationships/image" Target="../media/image5.jpg"/><Relationship Id="rId7" Type="http://schemas.openxmlformats.org/officeDocument/2006/relationships/image" Target="../media/image9.emf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8.emf"/><Relationship Id="rId11" Type="http://schemas.openxmlformats.org/officeDocument/2006/relationships/image" Target="../media/image13.png"/><Relationship Id="rId5" Type="http://schemas.openxmlformats.org/officeDocument/2006/relationships/image" Target="../media/image7.emf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emf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2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98C499D3-E374-6041-B63E-C59814D309DA}"/>
              </a:ext>
            </a:extLst>
          </p:cNvPr>
          <p:cNvSpPr txBox="1">
            <a:spLocks/>
          </p:cNvSpPr>
          <p:nvPr/>
        </p:nvSpPr>
        <p:spPr>
          <a:xfrm>
            <a:off x="2224088" y="3081728"/>
            <a:ext cx="9023032" cy="4997301"/>
          </a:xfrm>
          <a:prstGeom prst="rect">
            <a:avLst/>
          </a:prstGeom>
          <a:ln w="12700">
            <a:miter lim="400000"/>
          </a:ln>
        </p:spPr>
        <p:txBody>
          <a:bodyPr lIns="91438" rIns="91438" anchor="t"/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>
              <a:lnSpc>
                <a:spcPct val="90000"/>
              </a:lnSpc>
              <a:buClr>
                <a:srgbClr val="0A93D2"/>
              </a:buClr>
              <a:buSzPts val="2800"/>
            </a:pPr>
            <a:r>
              <a:rPr lang="es-MX" sz="6000" b="1" dirty="0">
                <a:solidFill>
                  <a:srgbClr val="002060"/>
                </a:solidFill>
                <a:latin typeface="Helvetica"/>
              </a:rPr>
              <a:t>TRANSPARENCIA Y </a:t>
            </a:r>
            <a:r>
              <a:rPr lang="es-MX" sz="6000" b="1" dirty="0" smtClean="0">
                <a:solidFill>
                  <a:srgbClr val="002060"/>
                </a:solidFill>
                <a:latin typeface="Helvetica"/>
              </a:rPr>
              <a:t>AUDITORÍA </a:t>
            </a:r>
            <a:r>
              <a:rPr lang="es-MX" sz="6000" b="1" dirty="0">
                <a:solidFill>
                  <a:srgbClr val="002060"/>
                </a:solidFill>
                <a:latin typeface="Helvetica"/>
              </a:rPr>
              <a:t>SOCIAL</a:t>
            </a:r>
            <a:endParaRPr lang="es-GT" sz="6000" b="1" dirty="0">
              <a:solidFill>
                <a:srgbClr val="002060"/>
              </a:solidFill>
              <a:latin typeface="Helvetica"/>
            </a:endParaRPr>
          </a:p>
          <a:p>
            <a:pPr defTabSz="914400" hangingPunct="1">
              <a:lnSpc>
                <a:spcPct val="90000"/>
              </a:lnSpc>
              <a:defRPr/>
            </a:pPr>
            <a:endParaRPr lang="es-GT" sz="4800" dirty="0">
              <a:solidFill>
                <a:srgbClr val="002060"/>
              </a:solidFill>
              <a:latin typeface="Helvetica"/>
              <a:cs typeface="Helvetica"/>
            </a:endParaRPr>
          </a:p>
          <a:p>
            <a:pPr defTabSz="914400" hangingPunct="1">
              <a:lnSpc>
                <a:spcPct val="90000"/>
              </a:lnSpc>
              <a:defRPr/>
            </a:pPr>
            <a:r>
              <a:rPr lang="es-MX" sz="4000" dirty="0" smtClean="0">
                <a:solidFill>
                  <a:srgbClr val="002060"/>
                </a:solidFill>
                <a:latin typeface="Helvetica"/>
              </a:rPr>
              <a:t>TALLERES DE READECUACIÓN PRESUPUESTARIA</a:t>
            </a:r>
            <a:endParaRPr lang="es-GT" sz="2400" dirty="0">
              <a:solidFill>
                <a:srgbClr val="002060"/>
              </a:solidFill>
              <a:latin typeface="Helvetica"/>
              <a:cs typeface="Helvetica"/>
            </a:endParaRPr>
          </a:p>
          <a:p>
            <a:pPr algn="l" defTabSz="914400" hangingPunct="1">
              <a:lnSpc>
                <a:spcPct val="90000"/>
              </a:lnSpc>
              <a:defRPr/>
            </a:pPr>
            <a:endParaRPr lang="es-GT" sz="3200" dirty="0">
              <a:solidFill>
                <a:srgbClr val="002060"/>
              </a:solidFill>
              <a:latin typeface="Helvetica"/>
              <a:cs typeface="Helvetica"/>
            </a:endParaRPr>
          </a:p>
          <a:p>
            <a:pPr algn="l" defTabSz="914400" hangingPunct="1">
              <a:lnSpc>
                <a:spcPct val="90000"/>
              </a:lnSpc>
              <a:defRPr/>
            </a:pPr>
            <a:endParaRPr lang="es-MX" sz="3200" dirty="0" smtClean="0">
              <a:solidFill>
                <a:srgbClr val="002060"/>
              </a:solidFill>
              <a:latin typeface="Helvetica"/>
              <a:cs typeface="Helvetica"/>
            </a:endParaRPr>
          </a:p>
          <a:p>
            <a:pPr algn="l" defTabSz="914400" hangingPunct="1">
              <a:lnSpc>
                <a:spcPct val="90000"/>
              </a:lnSpc>
              <a:defRPr/>
            </a:pPr>
            <a:endParaRPr lang="es-GT" sz="3200" dirty="0">
              <a:solidFill>
                <a:srgbClr val="002060"/>
              </a:solidFill>
              <a:latin typeface="Helvetica"/>
              <a:cs typeface="Helvetica"/>
            </a:endParaRPr>
          </a:p>
          <a:p>
            <a:pPr algn="l" defTabSz="914400" hangingPunct="1">
              <a:lnSpc>
                <a:spcPct val="90000"/>
              </a:lnSpc>
              <a:defRPr/>
            </a:pPr>
            <a:endParaRPr lang="es-GT" sz="3200" dirty="0">
              <a:solidFill>
                <a:srgbClr val="002060"/>
              </a:solidFill>
              <a:latin typeface="Helvetica"/>
              <a:cs typeface="Helvetica"/>
            </a:endParaRPr>
          </a:p>
          <a:p>
            <a:pPr algn="l" defTabSz="914400" hangingPunct="1">
              <a:lnSpc>
                <a:spcPct val="90000"/>
              </a:lnSpc>
              <a:defRPr/>
            </a:pPr>
            <a:r>
              <a:rPr lang="es-GT" sz="3200" dirty="0">
                <a:solidFill>
                  <a:srgbClr val="002060"/>
                </a:solidFill>
                <a:latin typeface="Helvetica"/>
                <a:cs typeface="Helvetica"/>
              </a:rPr>
              <a:t>SECRETARÍA DE PLANIFICACIÓN Y</a:t>
            </a:r>
          </a:p>
          <a:p>
            <a:pPr algn="l" defTabSz="914400" hangingPunct="1">
              <a:lnSpc>
                <a:spcPct val="90000"/>
              </a:lnSpc>
              <a:defRPr/>
            </a:pPr>
            <a:r>
              <a:rPr lang="es-GT" sz="3200" b="1" dirty="0">
                <a:solidFill>
                  <a:srgbClr val="002060"/>
                </a:solidFill>
                <a:latin typeface="Helvetica"/>
                <a:cs typeface="Helvetica"/>
              </a:rPr>
              <a:t>PROGRAMACIÓN DE LA PRESIDENCIA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3C556C79-E1CB-2945-B3B8-7AFD091AAEFC}"/>
              </a:ext>
            </a:extLst>
          </p:cNvPr>
          <p:cNvSpPr/>
          <p:nvPr/>
        </p:nvSpPr>
        <p:spPr>
          <a:xfrm>
            <a:off x="2507867" y="8064867"/>
            <a:ext cx="7200000" cy="5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hangingPunct="1">
              <a:buClr>
                <a:srgbClr val="000000"/>
              </a:buClr>
            </a:pPr>
            <a:endParaRPr lang="x-none" sz="2800">
              <a:solidFill>
                <a:prstClr val="white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4643796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Elipse 44">
            <a:extLst>
              <a:ext uri="{FF2B5EF4-FFF2-40B4-BE49-F238E27FC236}">
                <a16:creationId xmlns:a16="http://schemas.microsoft.com/office/drawing/2014/main" xmlns="" id="{4105DFD4-15C4-F341-96E0-CB73A9DDDDB6}"/>
              </a:ext>
            </a:extLst>
          </p:cNvPr>
          <p:cNvSpPr/>
          <p:nvPr/>
        </p:nvSpPr>
        <p:spPr>
          <a:xfrm>
            <a:off x="3584465" y="7974823"/>
            <a:ext cx="3285467" cy="328546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xmlns="" id="{283C8681-9F08-3344-BC86-120D62265BA1}"/>
              </a:ext>
            </a:extLst>
          </p:cNvPr>
          <p:cNvSpPr/>
          <p:nvPr/>
        </p:nvSpPr>
        <p:spPr>
          <a:xfrm>
            <a:off x="1531030" y="3718018"/>
            <a:ext cx="3285467" cy="328546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xmlns="" id="{4561A71E-8BFA-7C46-B085-1F69A55F3254}"/>
              </a:ext>
            </a:extLst>
          </p:cNvPr>
          <p:cNvSpPr/>
          <p:nvPr/>
        </p:nvSpPr>
        <p:spPr>
          <a:xfrm>
            <a:off x="7321335" y="3757444"/>
            <a:ext cx="3285467" cy="328546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xmlns="" id="{DB654FA5-F1B2-C140-84B7-8EE67A0D49D9}"/>
              </a:ext>
            </a:extLst>
          </p:cNvPr>
          <p:cNvSpPr/>
          <p:nvPr/>
        </p:nvSpPr>
        <p:spPr>
          <a:xfrm>
            <a:off x="12882618" y="3874308"/>
            <a:ext cx="3285467" cy="328546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xmlns="" id="{22DE3EC1-6540-964A-B6DD-0EF08124F241}"/>
              </a:ext>
            </a:extLst>
          </p:cNvPr>
          <p:cNvSpPr/>
          <p:nvPr/>
        </p:nvSpPr>
        <p:spPr>
          <a:xfrm>
            <a:off x="11031879" y="8072882"/>
            <a:ext cx="3285467" cy="328546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7BD2375D-0DB1-FF4B-8FDB-0E285871FC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0378" y="11569529"/>
            <a:ext cx="5128258" cy="115200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E7465BD9-B385-4448-8F2D-6C88776594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9163" y="11569529"/>
            <a:ext cx="7878194" cy="11520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79FE20DE-16C3-2043-AB83-22B64B5FBF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32087" y="2324178"/>
            <a:ext cx="4069161" cy="11520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11EB1EBC-2C19-414D-B0DC-598BA405AC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2216" y="2322761"/>
            <a:ext cx="5351226" cy="1152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C0FF5693-81C9-7245-8BA1-0472804017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7731" y="2322761"/>
            <a:ext cx="4347871" cy="1152000"/>
          </a:xfrm>
          <a:prstGeom prst="rect">
            <a:avLst/>
          </a:prstGeom>
        </p:spPr>
      </p:pic>
      <p:sp>
        <p:nvSpPr>
          <p:cNvPr id="190" name="Figura"/>
          <p:cNvSpPr/>
          <p:nvPr/>
        </p:nvSpPr>
        <p:spPr>
          <a:xfrm>
            <a:off x="6131000" y="4832149"/>
            <a:ext cx="502444" cy="4734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689" y="3102"/>
                </a:moveTo>
                <a:cubicBezTo>
                  <a:pt x="10181" y="3102"/>
                  <a:pt x="11584" y="3680"/>
                  <a:pt x="12638" y="4729"/>
                </a:cubicBezTo>
                <a:cubicBezTo>
                  <a:pt x="13691" y="5775"/>
                  <a:pt x="14270" y="7167"/>
                  <a:pt x="14270" y="8646"/>
                </a:cubicBezTo>
                <a:cubicBezTo>
                  <a:pt x="14270" y="10126"/>
                  <a:pt x="13691" y="11517"/>
                  <a:pt x="12638" y="12563"/>
                </a:cubicBezTo>
                <a:cubicBezTo>
                  <a:pt x="11584" y="13612"/>
                  <a:pt x="10181" y="14190"/>
                  <a:pt x="8689" y="14190"/>
                </a:cubicBezTo>
                <a:cubicBezTo>
                  <a:pt x="7197" y="14190"/>
                  <a:pt x="5795" y="13612"/>
                  <a:pt x="4741" y="12563"/>
                </a:cubicBezTo>
                <a:cubicBezTo>
                  <a:pt x="3688" y="11517"/>
                  <a:pt x="3108" y="10125"/>
                  <a:pt x="3108" y="8646"/>
                </a:cubicBezTo>
                <a:cubicBezTo>
                  <a:pt x="3108" y="7166"/>
                  <a:pt x="3688" y="5775"/>
                  <a:pt x="4741" y="4729"/>
                </a:cubicBezTo>
                <a:cubicBezTo>
                  <a:pt x="5795" y="3680"/>
                  <a:pt x="7197" y="3102"/>
                  <a:pt x="8689" y="3102"/>
                </a:cubicBezTo>
                <a:close/>
                <a:moveTo>
                  <a:pt x="16149" y="13086"/>
                </a:moveTo>
                <a:cubicBezTo>
                  <a:pt x="16951" y="11758"/>
                  <a:pt x="17378" y="10235"/>
                  <a:pt x="17378" y="8646"/>
                </a:cubicBezTo>
                <a:cubicBezTo>
                  <a:pt x="17378" y="6336"/>
                  <a:pt x="16474" y="4164"/>
                  <a:pt x="14832" y="2531"/>
                </a:cubicBezTo>
                <a:cubicBezTo>
                  <a:pt x="13191" y="899"/>
                  <a:pt x="11009" y="0"/>
                  <a:pt x="8689" y="0"/>
                </a:cubicBezTo>
                <a:cubicBezTo>
                  <a:pt x="6370" y="0"/>
                  <a:pt x="4188" y="899"/>
                  <a:pt x="2547" y="2531"/>
                </a:cubicBezTo>
                <a:cubicBezTo>
                  <a:pt x="905" y="4164"/>
                  <a:pt x="0" y="6336"/>
                  <a:pt x="0" y="8646"/>
                </a:cubicBezTo>
                <a:cubicBezTo>
                  <a:pt x="0" y="10957"/>
                  <a:pt x="905" y="13128"/>
                  <a:pt x="2547" y="14762"/>
                </a:cubicBezTo>
                <a:cubicBezTo>
                  <a:pt x="4188" y="16393"/>
                  <a:pt x="6369" y="17292"/>
                  <a:pt x="8689" y="17292"/>
                </a:cubicBezTo>
                <a:cubicBezTo>
                  <a:pt x="8689" y="17292"/>
                  <a:pt x="8689" y="17292"/>
                  <a:pt x="8690" y="17292"/>
                </a:cubicBezTo>
                <a:cubicBezTo>
                  <a:pt x="10229" y="17292"/>
                  <a:pt x="11708" y="16896"/>
                  <a:pt x="13008" y="16152"/>
                </a:cubicBezTo>
                <a:lnTo>
                  <a:pt x="18487" y="21600"/>
                </a:lnTo>
                <a:lnTo>
                  <a:pt x="21600" y="18505"/>
                </a:lnTo>
                <a:cubicBezTo>
                  <a:pt x="21600" y="18505"/>
                  <a:pt x="16149" y="13086"/>
                  <a:pt x="16149" y="13086"/>
                </a:cubicBezTo>
                <a:close/>
              </a:path>
            </a:pathLst>
          </a:custGeom>
          <a:solidFill>
            <a:srgbClr val="FFFFFF"/>
          </a:solidFill>
          <a:ln w="3175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0">
              <a:lnSpc>
                <a:spcPct val="80000"/>
              </a:lnSpc>
              <a:spcBef>
                <a:spcPts val="1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kumimoji="0" sz="88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Helvetica Neue Thin"/>
              <a:sym typeface="Helvetica Neue Thin"/>
            </a:endParaRPr>
          </a:p>
        </p:txBody>
      </p:sp>
      <p:sp>
        <p:nvSpPr>
          <p:cNvPr id="192" name="Acceso a medios"/>
          <p:cNvSpPr txBox="1"/>
          <p:nvPr/>
        </p:nvSpPr>
        <p:spPr>
          <a:xfrm>
            <a:off x="1017731" y="2296408"/>
            <a:ext cx="4347872" cy="828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457200">
              <a:spcBef>
                <a:spcPts val="5500"/>
              </a:spcBef>
              <a:defRPr sz="2500" b="1">
                <a:solidFill>
                  <a:srgbClr val="3899D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sym typeface="Helvetica Neue"/>
              </a:rPr>
              <a:t>Acceso a medios</a:t>
            </a:r>
          </a:p>
        </p:txBody>
      </p:sp>
      <p:sp>
        <p:nvSpPr>
          <p:cNvPr id="194" name="Figura"/>
          <p:cNvSpPr/>
          <p:nvPr/>
        </p:nvSpPr>
        <p:spPr>
          <a:xfrm>
            <a:off x="13169597" y="4863849"/>
            <a:ext cx="514494" cy="3600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085" y="8532"/>
                </a:moveTo>
                <a:lnTo>
                  <a:pt x="17798" y="8532"/>
                </a:lnTo>
                <a:lnTo>
                  <a:pt x="17798" y="12676"/>
                </a:lnTo>
                <a:cubicBezTo>
                  <a:pt x="17798" y="14711"/>
                  <a:pt x="16603" y="16373"/>
                  <a:pt x="15079" y="16373"/>
                </a:cubicBezTo>
                <a:lnTo>
                  <a:pt x="9158" y="16373"/>
                </a:lnTo>
                <a:lnTo>
                  <a:pt x="9158" y="17810"/>
                </a:lnTo>
                <a:cubicBezTo>
                  <a:pt x="9158" y="18927"/>
                  <a:pt x="9837" y="19832"/>
                  <a:pt x="10673" y="19832"/>
                </a:cubicBezTo>
                <a:lnTo>
                  <a:pt x="16728" y="19832"/>
                </a:lnTo>
                <a:lnTo>
                  <a:pt x="19181" y="21600"/>
                </a:lnTo>
                <a:lnTo>
                  <a:pt x="19181" y="19832"/>
                </a:lnTo>
                <a:lnTo>
                  <a:pt x="20085" y="19832"/>
                </a:lnTo>
                <a:cubicBezTo>
                  <a:pt x="20922" y="19832"/>
                  <a:pt x="21600" y="18927"/>
                  <a:pt x="21600" y="17810"/>
                </a:cubicBezTo>
                <a:lnTo>
                  <a:pt x="21600" y="10554"/>
                </a:lnTo>
                <a:cubicBezTo>
                  <a:pt x="21600" y="9438"/>
                  <a:pt x="20922" y="8532"/>
                  <a:pt x="20085" y="8532"/>
                </a:cubicBezTo>
                <a:close/>
                <a:moveTo>
                  <a:pt x="6912" y="15450"/>
                </a:moveTo>
                <a:lnTo>
                  <a:pt x="6689" y="15450"/>
                </a:lnTo>
                <a:lnTo>
                  <a:pt x="2592" y="18372"/>
                </a:lnTo>
                <a:lnTo>
                  <a:pt x="2592" y="15450"/>
                </a:lnTo>
                <a:lnTo>
                  <a:pt x="2074" y="15450"/>
                </a:lnTo>
                <a:cubicBezTo>
                  <a:pt x="928" y="15450"/>
                  <a:pt x="0" y="14211"/>
                  <a:pt x="0" y="12683"/>
                </a:cubicBezTo>
                <a:lnTo>
                  <a:pt x="0" y="2767"/>
                </a:lnTo>
                <a:cubicBezTo>
                  <a:pt x="0" y="1239"/>
                  <a:pt x="928" y="0"/>
                  <a:pt x="2074" y="0"/>
                </a:cubicBezTo>
                <a:lnTo>
                  <a:pt x="15034" y="0"/>
                </a:lnTo>
                <a:cubicBezTo>
                  <a:pt x="16179" y="0"/>
                  <a:pt x="17107" y="1239"/>
                  <a:pt x="17107" y="2767"/>
                </a:cubicBezTo>
                <a:lnTo>
                  <a:pt x="17107" y="4381"/>
                </a:lnTo>
                <a:lnTo>
                  <a:pt x="17107" y="8532"/>
                </a:lnTo>
                <a:lnTo>
                  <a:pt x="17107" y="12676"/>
                </a:lnTo>
                <a:cubicBezTo>
                  <a:pt x="17107" y="14205"/>
                  <a:pt x="16224" y="15450"/>
                  <a:pt x="15079" y="15450"/>
                </a:cubicBezTo>
                <a:lnTo>
                  <a:pt x="9158" y="15450"/>
                </a:lnTo>
                <a:cubicBezTo>
                  <a:pt x="9158" y="15450"/>
                  <a:pt x="6912" y="15450"/>
                  <a:pt x="6912" y="15450"/>
                </a:cubicBezTo>
                <a:close/>
              </a:path>
            </a:pathLst>
          </a:custGeom>
          <a:solidFill>
            <a:srgbClr val="FFFFFF"/>
          </a:solidFill>
          <a:ln w="3175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0">
              <a:lnSpc>
                <a:spcPct val="80000"/>
              </a:lnSpc>
              <a:spcBef>
                <a:spcPts val="1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kumimoji="0" sz="88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Helvetica Neue Thin"/>
              <a:sym typeface="Helvetica Neue Thin"/>
            </a:endParaRPr>
          </a:p>
        </p:txBody>
      </p:sp>
      <p:sp>
        <p:nvSpPr>
          <p:cNvPr id="195" name="Espacio de encuentro"/>
          <p:cNvSpPr txBox="1"/>
          <p:nvPr/>
        </p:nvSpPr>
        <p:spPr>
          <a:xfrm>
            <a:off x="6288864" y="2296408"/>
            <a:ext cx="5339880" cy="828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457200">
              <a:spcBef>
                <a:spcPts val="5500"/>
              </a:spcBef>
              <a:defRPr sz="2500" b="1">
                <a:solidFill>
                  <a:srgbClr val="3899D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GT" sz="3600" dirty="0">
                <a:solidFill>
                  <a:srgbClr val="002060"/>
                </a:solidFill>
                <a:latin typeface="Helvetica" pitchFamily="2" charset="0"/>
              </a:rPr>
              <a:t>Espacio de encuentro </a:t>
            </a:r>
          </a:p>
        </p:txBody>
      </p:sp>
      <p:sp>
        <p:nvSpPr>
          <p:cNvPr id="200" name="Escucha activa"/>
          <p:cNvSpPr txBox="1"/>
          <p:nvPr/>
        </p:nvSpPr>
        <p:spPr>
          <a:xfrm>
            <a:off x="12532087" y="2296408"/>
            <a:ext cx="4069160" cy="828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457200">
              <a:spcBef>
                <a:spcPts val="5500"/>
              </a:spcBef>
              <a:defRPr sz="2500" b="1">
                <a:solidFill>
                  <a:srgbClr val="3899D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sym typeface="Helvetica Neue"/>
              </a:rPr>
              <a:t>Escucha activa</a:t>
            </a:r>
          </a:p>
        </p:txBody>
      </p:sp>
      <p:sp>
        <p:nvSpPr>
          <p:cNvPr id="201" name="Debate y consenso de opiniones"/>
          <p:cNvSpPr txBox="1"/>
          <p:nvPr/>
        </p:nvSpPr>
        <p:spPr>
          <a:xfrm>
            <a:off x="1289163" y="11867641"/>
            <a:ext cx="7878194" cy="914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457200">
              <a:spcBef>
                <a:spcPts val="5500"/>
              </a:spcBef>
              <a:defRPr sz="2500" b="1">
                <a:solidFill>
                  <a:srgbClr val="3899D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sym typeface="Helvetica Neue"/>
              </a:rPr>
              <a:t>Debate y consenso de opiniones</a:t>
            </a:r>
          </a:p>
        </p:txBody>
      </p:sp>
      <p:sp>
        <p:nvSpPr>
          <p:cNvPr id="207" name="Toma de decisiones"/>
          <p:cNvSpPr txBox="1"/>
          <p:nvPr/>
        </p:nvSpPr>
        <p:spPr>
          <a:xfrm>
            <a:off x="10110376" y="11923008"/>
            <a:ext cx="5128259" cy="803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457200">
              <a:spcBef>
                <a:spcPts val="5500"/>
              </a:spcBef>
              <a:defRPr sz="2500" b="1">
                <a:solidFill>
                  <a:srgbClr val="3899D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3600" dirty="0">
                <a:solidFill>
                  <a:srgbClr val="002060"/>
                </a:solidFill>
                <a:latin typeface="Helvetica" pitchFamily="2" charset="0"/>
              </a:rPr>
              <a:t>Toma de </a:t>
            </a:r>
            <a:r>
              <a:rPr lang="es-GT" sz="3600" dirty="0">
                <a:solidFill>
                  <a:srgbClr val="002060"/>
                </a:solidFill>
                <a:latin typeface="Helvetica" pitchFamily="2" charset="0"/>
              </a:rPr>
              <a:t>decisiones</a:t>
            </a:r>
            <a:r>
              <a:rPr sz="3600" dirty="0">
                <a:solidFill>
                  <a:srgbClr val="002060"/>
                </a:solidFill>
                <a:latin typeface="Helvetica" pitchFamily="2" charset="0"/>
              </a:rPr>
              <a:t>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4E6610FC-FD10-43B7-9B1B-DD345C8D7B6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18" b="49494"/>
          <a:stretch/>
        </p:blipFill>
        <p:spPr>
          <a:xfrm>
            <a:off x="13428421" y="4640611"/>
            <a:ext cx="2350050" cy="24606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E150E603-FB31-4A9D-ADBB-5E97C8345D5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498" y="4421374"/>
            <a:ext cx="2664333" cy="265345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6023EA36-B45F-4738-A094-2F73ADCBCC6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571" y="4289454"/>
            <a:ext cx="2654708" cy="265470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3605D820-C49F-4C76-B951-209A78DBF3B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668" y="8207344"/>
            <a:ext cx="3582419" cy="358241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FB921D2D-3254-4DF5-A376-F3E70B48D577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8" t="11558" r="9555" b="22802"/>
          <a:stretch/>
        </p:blipFill>
        <p:spPr>
          <a:xfrm>
            <a:off x="10230691" y="8207344"/>
            <a:ext cx="4887843" cy="2649360"/>
          </a:xfrm>
          <a:prstGeom prst="rect">
            <a:avLst/>
          </a:prstGeom>
        </p:spPr>
      </p:pic>
      <p:sp>
        <p:nvSpPr>
          <p:cNvPr id="4" name="Cerrar llave 3">
            <a:extLst>
              <a:ext uri="{FF2B5EF4-FFF2-40B4-BE49-F238E27FC236}">
                <a16:creationId xmlns:a16="http://schemas.microsoft.com/office/drawing/2014/main" xmlns="" id="{8C1227AF-B2EB-4D26-8A2C-3FCF902AC29C}"/>
              </a:ext>
            </a:extLst>
          </p:cNvPr>
          <p:cNvSpPr/>
          <p:nvPr/>
        </p:nvSpPr>
        <p:spPr>
          <a:xfrm>
            <a:off x="16953384" y="1726582"/>
            <a:ext cx="1401820" cy="11410166"/>
          </a:xfrm>
          <a:prstGeom prst="rightBrac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26" name="Espacio de encuentro">
            <a:extLst>
              <a:ext uri="{FF2B5EF4-FFF2-40B4-BE49-F238E27FC236}">
                <a16:creationId xmlns:a16="http://schemas.microsoft.com/office/drawing/2014/main" xmlns="" id="{E98EA213-6A37-42F1-B72A-02894BEEDC7B}"/>
              </a:ext>
            </a:extLst>
          </p:cNvPr>
          <p:cNvSpPr txBox="1"/>
          <p:nvPr/>
        </p:nvSpPr>
        <p:spPr>
          <a:xfrm>
            <a:off x="18488320" y="6467620"/>
            <a:ext cx="5256351" cy="1817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457200">
              <a:spcBef>
                <a:spcPts val="5500"/>
              </a:spcBef>
              <a:defRPr sz="2500" b="1">
                <a:solidFill>
                  <a:srgbClr val="3899D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GT" sz="4400" dirty="0">
                <a:solidFill>
                  <a:srgbClr val="002060"/>
                </a:solidFill>
              </a:rPr>
              <a:t>PLANIFICACIÓN Y PRESUPESTO</a:t>
            </a:r>
          </a:p>
        </p:txBody>
      </p:sp>
      <p:sp>
        <p:nvSpPr>
          <p:cNvPr id="25" name="Google Shape;2598;p37">
            <a:extLst>
              <a:ext uri="{FF2B5EF4-FFF2-40B4-BE49-F238E27FC236}">
                <a16:creationId xmlns:a16="http://schemas.microsoft.com/office/drawing/2014/main" xmlns="" id="{4D1186B9-A6DA-B846-A90E-5570799E25F3}"/>
              </a:ext>
            </a:extLst>
          </p:cNvPr>
          <p:cNvSpPr txBox="1"/>
          <p:nvPr/>
        </p:nvSpPr>
        <p:spPr>
          <a:xfrm>
            <a:off x="732974" y="705076"/>
            <a:ext cx="18316200" cy="1021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algn="l">
              <a:lnSpc>
                <a:spcPct val="90000"/>
              </a:lnSpc>
              <a:buClr>
                <a:srgbClr val="002060"/>
              </a:buClr>
              <a:buSzPts val="2800"/>
            </a:pPr>
            <a:r>
              <a:rPr lang="es-GT" sz="4400" b="1" dirty="0">
                <a:solidFill>
                  <a:srgbClr val="002060"/>
                </a:solidFill>
                <a:latin typeface="Helvetica" pitchFamily="2" charset="0"/>
              </a:rPr>
              <a:t>GESTIÓN </a:t>
            </a:r>
            <a:r>
              <a:rPr lang="es-GT" sz="4400" b="1" dirty="0">
                <a:solidFill>
                  <a:srgbClr val="00B0F0"/>
                </a:solidFill>
                <a:latin typeface="Helvetica" pitchFamily="2" charset="0"/>
              </a:rPr>
              <a:t>DEMOCRÁTICA</a:t>
            </a:r>
            <a:endParaRPr sz="4400" dirty="0">
              <a:solidFill>
                <a:srgbClr val="00B0F0"/>
              </a:solidFill>
              <a:latin typeface="Helvetica" pitchFamily="2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10018571-94E5-944F-813B-DFA0F83EBF0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6824" y="1634603"/>
            <a:ext cx="3726859" cy="384437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BAF6A8A-C15F-514C-A479-8542C81F9CE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9676" y="9273331"/>
            <a:ext cx="3752393" cy="375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777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2598;p37">
            <a:extLst>
              <a:ext uri="{FF2B5EF4-FFF2-40B4-BE49-F238E27FC236}">
                <a16:creationId xmlns:a16="http://schemas.microsoft.com/office/drawing/2014/main" xmlns="" id="{15B3049F-1B6E-409A-AB91-97C0597F2DD2}"/>
              </a:ext>
            </a:extLst>
          </p:cNvPr>
          <p:cNvSpPr txBox="1"/>
          <p:nvPr/>
        </p:nvSpPr>
        <p:spPr>
          <a:xfrm>
            <a:off x="732974" y="705076"/>
            <a:ext cx="18316200" cy="1021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algn="l">
              <a:lnSpc>
                <a:spcPct val="90000"/>
              </a:lnSpc>
              <a:buClr>
                <a:srgbClr val="002060"/>
              </a:buClr>
              <a:buSzPts val="2800"/>
            </a:pPr>
            <a:r>
              <a:rPr lang="es-GT" sz="4400" b="1" dirty="0">
                <a:solidFill>
                  <a:srgbClr val="002060"/>
                </a:solidFill>
                <a:latin typeface="Helvetica" pitchFamily="2" charset="0"/>
              </a:rPr>
              <a:t>PRINCIPIOS ORIENTADORES DE TRANSPARENCIA</a:t>
            </a:r>
            <a:r>
              <a:rPr lang="es-GT" sz="4400" b="1" dirty="0">
                <a:solidFill>
                  <a:srgbClr val="00B0F0"/>
                </a:solidFill>
                <a:latin typeface="Helvetica" pitchFamily="2" charset="0"/>
              </a:rPr>
              <a:t> </a:t>
            </a:r>
            <a:endParaRPr sz="4400" dirty="0">
              <a:solidFill>
                <a:srgbClr val="00B0F0"/>
              </a:solidFill>
              <a:latin typeface="Helvetica" pitchFamily="2" charset="0"/>
            </a:endParaRPr>
          </a:p>
        </p:txBody>
      </p:sp>
      <p:sp>
        <p:nvSpPr>
          <p:cNvPr id="148" name="Línea"/>
          <p:cNvSpPr/>
          <p:nvPr/>
        </p:nvSpPr>
        <p:spPr>
          <a:xfrm>
            <a:off x="26813141" y="7333543"/>
            <a:ext cx="1" cy="2584142"/>
          </a:xfrm>
          <a:prstGeom prst="line">
            <a:avLst/>
          </a:prstGeom>
          <a:ln w="63500">
            <a:solidFill>
              <a:srgbClr val="E5E5E5"/>
            </a:solidFill>
            <a:miter lim="400000"/>
          </a:ln>
        </p:spPr>
        <p:txBody>
          <a:bodyPr lIns="101600" tIns="101600" rIns="101600" bIns="101600" anchor="ctr"/>
          <a:lstStyle/>
          <a:p>
            <a:pPr defTabSz="914400">
              <a:lnSpc>
                <a:spcPct val="80000"/>
              </a:lnSpc>
              <a:spcBef>
                <a:spcPts val="11000"/>
              </a:spcBef>
              <a:defRPr sz="500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10000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CF2763DA-3B7E-D04D-8B82-6A82420D1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6552" y="9258959"/>
            <a:ext cx="3578512" cy="3057696"/>
          </a:xfrm>
          <a:prstGeom prst="rect">
            <a:avLst/>
          </a:prstGeom>
        </p:spPr>
      </p:pic>
      <p:sp>
        <p:nvSpPr>
          <p:cNvPr id="16" name="Google Shape;2598;p37">
            <a:extLst>
              <a:ext uri="{FF2B5EF4-FFF2-40B4-BE49-F238E27FC236}">
                <a16:creationId xmlns:a16="http://schemas.microsoft.com/office/drawing/2014/main" xmlns="" id="{F0CBADF6-3C20-6941-8C16-5FE0FC0B79AB}"/>
              </a:ext>
            </a:extLst>
          </p:cNvPr>
          <p:cNvSpPr txBox="1"/>
          <p:nvPr/>
        </p:nvSpPr>
        <p:spPr>
          <a:xfrm>
            <a:off x="13706240" y="9672426"/>
            <a:ext cx="9153762" cy="2300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algn="l">
              <a:lnSpc>
                <a:spcPct val="90000"/>
              </a:lnSpc>
              <a:buClr>
                <a:srgbClr val="002060"/>
              </a:buClr>
              <a:buSzPts val="2800"/>
            </a:pPr>
            <a:r>
              <a:rPr lang="es-GT" sz="4800" b="1" dirty="0">
                <a:solidFill>
                  <a:srgbClr val="002060"/>
                </a:solidFill>
                <a:latin typeface="Helvetica" pitchFamily="2" charset="0"/>
              </a:rPr>
              <a:t>4to. Pilar de la PGG 2020-2024</a:t>
            </a:r>
          </a:p>
          <a:p>
            <a:pPr algn="l">
              <a:lnSpc>
                <a:spcPct val="90000"/>
              </a:lnSpc>
              <a:buClr>
                <a:srgbClr val="002060"/>
              </a:buClr>
              <a:buSzPts val="2800"/>
            </a:pPr>
            <a:r>
              <a:rPr lang="es-GT" sz="4800" b="1" dirty="0">
                <a:solidFill>
                  <a:srgbClr val="0070C0"/>
                </a:solidFill>
                <a:latin typeface="Helvetica" pitchFamily="2" charset="0"/>
              </a:rPr>
              <a:t>ESTADO RESPONSABLE</a:t>
            </a:r>
          </a:p>
          <a:p>
            <a:pPr algn="l">
              <a:lnSpc>
                <a:spcPct val="90000"/>
              </a:lnSpc>
              <a:buClr>
                <a:srgbClr val="002060"/>
              </a:buClr>
              <a:buSzPts val="2800"/>
            </a:pPr>
            <a:r>
              <a:rPr lang="es-GT" sz="4800" b="1" dirty="0">
                <a:solidFill>
                  <a:srgbClr val="0070C0"/>
                </a:solidFill>
                <a:latin typeface="Helvetica" pitchFamily="2" charset="0"/>
              </a:rPr>
              <a:t>Y TRANSPARENTE</a:t>
            </a:r>
            <a:endParaRPr sz="4800" dirty="0">
              <a:solidFill>
                <a:srgbClr val="0070C0"/>
              </a:solidFill>
              <a:latin typeface="Helvetica" pitchFamily="2" charset="0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xmlns="" id="{DA081DB0-6041-414E-8FA4-72CDD7D43105}"/>
              </a:ext>
            </a:extLst>
          </p:cNvPr>
          <p:cNvGrpSpPr/>
          <p:nvPr/>
        </p:nvGrpSpPr>
        <p:grpSpPr>
          <a:xfrm>
            <a:off x="3422003" y="2136870"/>
            <a:ext cx="17539995" cy="4721130"/>
            <a:chOff x="3214195" y="2136870"/>
            <a:chExt cx="17539995" cy="4721130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xmlns="" id="{F734DF66-C650-2A41-93CE-3FFE74A21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14195" y="2136870"/>
              <a:ext cx="4530202" cy="4721130"/>
            </a:xfrm>
            <a:prstGeom prst="rect">
              <a:avLst/>
            </a:prstGeom>
          </p:spPr>
        </p:pic>
        <p:sp>
          <p:nvSpPr>
            <p:cNvPr id="20" name="Google Shape;2598;p37">
              <a:extLst>
                <a:ext uri="{FF2B5EF4-FFF2-40B4-BE49-F238E27FC236}">
                  <a16:creationId xmlns:a16="http://schemas.microsoft.com/office/drawing/2014/main" xmlns="" id="{AA4B626A-CB15-BA46-818A-8F458A0175FA}"/>
                </a:ext>
              </a:extLst>
            </p:cNvPr>
            <p:cNvSpPr txBox="1"/>
            <p:nvPr/>
          </p:nvSpPr>
          <p:spPr>
            <a:xfrm>
              <a:off x="3281743" y="3665805"/>
              <a:ext cx="4052440" cy="5422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t" anchorCtr="0">
              <a:noAutofit/>
            </a:bodyPr>
            <a:lstStyle/>
            <a:p>
              <a:pPr>
                <a:lnSpc>
                  <a:spcPct val="90000"/>
                </a:lnSpc>
                <a:buClr>
                  <a:srgbClr val="002060"/>
                </a:buClr>
                <a:buSzPts val="2800"/>
              </a:pPr>
              <a:r>
                <a:rPr lang="es-GT" sz="3200" b="1" dirty="0">
                  <a:solidFill>
                    <a:srgbClr val="002060"/>
                  </a:solidFill>
                  <a:latin typeface="Helvetica" pitchFamily="2" charset="0"/>
                </a:rPr>
                <a:t>TRANSPARENCIA</a:t>
              </a:r>
              <a:endParaRPr sz="3200" dirty="0">
                <a:solidFill>
                  <a:srgbClr val="0070C0"/>
                </a:solidFill>
                <a:latin typeface="Helvetica" pitchFamily="2" charset="0"/>
              </a:endParaRPr>
            </a:p>
          </p:txBody>
        </p:sp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xmlns="" id="{56A3F5FC-F02B-0548-9D71-B8A1C4B3F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30218" y="2136870"/>
              <a:ext cx="4530202" cy="4721130"/>
            </a:xfrm>
            <a:prstGeom prst="rect">
              <a:avLst/>
            </a:prstGeom>
          </p:spPr>
        </p:pic>
        <p:sp>
          <p:nvSpPr>
            <p:cNvPr id="22" name="Google Shape;2598;p37">
              <a:extLst>
                <a:ext uri="{FF2B5EF4-FFF2-40B4-BE49-F238E27FC236}">
                  <a16:creationId xmlns:a16="http://schemas.microsoft.com/office/drawing/2014/main" xmlns="" id="{BA4911CB-9170-9E45-8C08-A72661E9A9B5}"/>
                </a:ext>
              </a:extLst>
            </p:cNvPr>
            <p:cNvSpPr txBox="1"/>
            <p:nvPr/>
          </p:nvSpPr>
          <p:spPr>
            <a:xfrm>
              <a:off x="9797767" y="3665805"/>
              <a:ext cx="4052440" cy="5422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t" anchorCtr="0">
              <a:noAutofit/>
            </a:bodyPr>
            <a:lstStyle/>
            <a:p>
              <a:pPr>
                <a:lnSpc>
                  <a:spcPct val="90000"/>
                </a:lnSpc>
                <a:buClr>
                  <a:srgbClr val="002060"/>
                </a:buClr>
                <a:buSzPts val="2800"/>
              </a:pPr>
              <a:r>
                <a:rPr lang="es-GT" sz="3200" b="1" dirty="0">
                  <a:solidFill>
                    <a:srgbClr val="002060"/>
                  </a:solidFill>
                  <a:latin typeface="Helvetica" pitchFamily="2" charset="0"/>
                </a:rPr>
                <a:t>ACCESO</a:t>
              </a:r>
              <a:endParaRPr sz="3200" dirty="0">
                <a:solidFill>
                  <a:srgbClr val="0070C0"/>
                </a:solidFill>
                <a:latin typeface="Helvetica" pitchFamily="2" charset="0"/>
              </a:endParaRPr>
            </a:p>
          </p:txBody>
        </p:sp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xmlns="" id="{916584AB-2D4C-9D44-B18C-1F7E4EA0E2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223988" y="2136870"/>
              <a:ext cx="4530202" cy="4721130"/>
            </a:xfrm>
            <a:prstGeom prst="rect">
              <a:avLst/>
            </a:prstGeom>
          </p:spPr>
        </p:pic>
        <p:sp>
          <p:nvSpPr>
            <p:cNvPr id="24" name="Google Shape;2598;p37">
              <a:extLst>
                <a:ext uri="{FF2B5EF4-FFF2-40B4-BE49-F238E27FC236}">
                  <a16:creationId xmlns:a16="http://schemas.microsoft.com/office/drawing/2014/main" xmlns="" id="{924924F4-4FA3-5A4A-A1FD-626C72AF9AF0}"/>
                </a:ext>
              </a:extLst>
            </p:cNvPr>
            <p:cNvSpPr txBox="1"/>
            <p:nvPr/>
          </p:nvSpPr>
          <p:spPr>
            <a:xfrm>
              <a:off x="16291537" y="3665805"/>
              <a:ext cx="4052440" cy="5422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t" anchorCtr="0">
              <a:noAutofit/>
            </a:bodyPr>
            <a:lstStyle/>
            <a:p>
              <a:pPr>
                <a:lnSpc>
                  <a:spcPct val="90000"/>
                </a:lnSpc>
                <a:buClr>
                  <a:srgbClr val="002060"/>
                </a:buClr>
                <a:buSzPts val="2800"/>
              </a:pPr>
              <a:r>
                <a:rPr lang="es-GT" sz="3200" b="1" dirty="0">
                  <a:solidFill>
                    <a:srgbClr val="002060"/>
                  </a:solidFill>
                  <a:latin typeface="Helvetica" pitchFamily="2" charset="0"/>
                </a:rPr>
                <a:t>AUDITORÍA</a:t>
              </a:r>
              <a:endParaRPr sz="3200" dirty="0">
                <a:solidFill>
                  <a:srgbClr val="0070C0"/>
                </a:solidFill>
                <a:latin typeface="Helvetica" pitchFamily="2" charset="0"/>
              </a:endParaRPr>
            </a:p>
          </p:txBody>
        </p:sp>
      </p:grp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C878B905-6DA9-2E47-B588-97B6BB0F98F1}"/>
              </a:ext>
            </a:extLst>
          </p:cNvPr>
          <p:cNvCxnSpPr/>
          <p:nvPr/>
        </p:nvCxnSpPr>
        <p:spPr>
          <a:xfrm>
            <a:off x="5985164" y="6622473"/>
            <a:ext cx="5780644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xmlns="" id="{48F7885E-2025-9F45-A39A-BF6B49C4B6D4}"/>
              </a:ext>
            </a:extLst>
          </p:cNvPr>
          <p:cNvCxnSpPr/>
          <p:nvPr/>
        </p:nvCxnSpPr>
        <p:spPr>
          <a:xfrm>
            <a:off x="12502477" y="6622473"/>
            <a:ext cx="5780644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30" name="Imagen 29">
            <a:extLst>
              <a:ext uri="{FF2B5EF4-FFF2-40B4-BE49-F238E27FC236}">
                <a16:creationId xmlns:a16="http://schemas.microsoft.com/office/drawing/2014/main" xmlns="" id="{DCA6600C-FA56-5C41-BBA0-A21F5223A2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4829" y="7093526"/>
            <a:ext cx="7816056" cy="61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826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B5E47E2F-3BAD-47D1-9F2B-880631740DCD}"/>
              </a:ext>
            </a:extLst>
          </p:cNvPr>
          <p:cNvSpPr/>
          <p:nvPr/>
        </p:nvSpPr>
        <p:spPr>
          <a:xfrm>
            <a:off x="2759569" y="4320185"/>
            <a:ext cx="11086392" cy="951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828800" hangingPunct="1"/>
            <a:r>
              <a:rPr lang="es-ES" sz="4400" kern="1200" dirty="0">
                <a:solidFill>
                  <a:srgbClr val="00206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Diseño y socialización de plataformas para acercamiento al ciudadano. </a:t>
            </a:r>
          </a:p>
          <a:p>
            <a:pPr marL="571500" indent="-571500" algn="just" defTabSz="1828800" hangingPunct="1">
              <a:buFont typeface="Arial" panose="020B0604020202020204" pitchFamily="34" charset="0"/>
              <a:buChar char="•"/>
            </a:pPr>
            <a:endParaRPr lang="es-ES" sz="4400" kern="1200" dirty="0">
              <a:solidFill>
                <a:srgbClr val="002060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algn="just" defTabSz="1828800" hangingPunct="1"/>
            <a:r>
              <a:rPr lang="es-ES" sz="4400" kern="1200" dirty="0">
                <a:solidFill>
                  <a:srgbClr val="00206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Sensibilización hacia la participación ciudadana y uso de la información pública.</a:t>
            </a:r>
          </a:p>
          <a:p>
            <a:pPr algn="just" defTabSz="1828800" hangingPunct="1"/>
            <a:endParaRPr lang="es-ES" sz="4400" kern="1200" dirty="0">
              <a:solidFill>
                <a:srgbClr val="002060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algn="just" defTabSz="1828800" hangingPunct="1"/>
            <a:r>
              <a:rPr lang="es-ES" sz="4400" kern="1200" dirty="0">
                <a:solidFill>
                  <a:srgbClr val="00206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Socialización y uso de medios que transparentan la gestión gubernamental. </a:t>
            </a:r>
          </a:p>
          <a:p>
            <a:pPr marL="571500" indent="-571500" algn="just" defTabSz="1828800" hangingPunct="1">
              <a:buFont typeface="Arial" panose="020B0604020202020204" pitchFamily="34" charset="0"/>
              <a:buChar char="•"/>
            </a:pPr>
            <a:endParaRPr lang="es-ES" sz="4400" kern="1200" dirty="0">
              <a:solidFill>
                <a:srgbClr val="002060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algn="just" defTabSz="1828800" hangingPunct="1"/>
            <a:r>
              <a:rPr lang="es-ES" sz="4400" kern="1200" dirty="0">
                <a:solidFill>
                  <a:srgbClr val="00206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Hacer efectiva la descentralización.</a:t>
            </a:r>
          </a:p>
          <a:p>
            <a:pPr algn="just" defTabSz="1828800" hangingPunct="1"/>
            <a:endParaRPr lang="es-ES" sz="4400" kern="1200" dirty="0">
              <a:solidFill>
                <a:srgbClr val="002060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algn="just" defTabSz="1828800" hangingPunct="1"/>
            <a:r>
              <a:rPr lang="es-MX" sz="4400" kern="1200" dirty="0">
                <a:solidFill>
                  <a:srgbClr val="00206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Revisar las políticas públicas vigentes y actualizarlas.</a:t>
            </a:r>
            <a:endParaRPr lang="es-ES" sz="4400" kern="1200" dirty="0">
              <a:solidFill>
                <a:srgbClr val="002060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571500" indent="-571500" algn="just" defTabSz="1828800" hangingPunct="1">
              <a:buFont typeface="Arial" panose="020B0604020202020204" pitchFamily="34" charset="0"/>
              <a:buChar char="•"/>
            </a:pPr>
            <a:endParaRPr lang="es-ES" sz="4000" kern="1200" dirty="0">
              <a:solidFill>
                <a:srgbClr val="002060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1BEEE77E-B2B9-4C61-96E7-E166E9EEA69F}"/>
              </a:ext>
            </a:extLst>
          </p:cNvPr>
          <p:cNvSpPr/>
          <p:nvPr/>
        </p:nvSpPr>
        <p:spPr>
          <a:xfrm>
            <a:off x="4962155" y="2372489"/>
            <a:ext cx="1495313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8000" b="1" dirty="0">
                <a:solidFill>
                  <a:srgbClr val="0070C0"/>
                </a:solidFill>
                <a:latin typeface="Helvetica" panose="020B0504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Innovación del sector público </a:t>
            </a:r>
            <a:endParaRPr lang="es-GT" sz="7200" b="1" dirty="0">
              <a:solidFill>
                <a:srgbClr val="0070C0"/>
              </a:solidFill>
              <a:latin typeface="Helvetica" panose="020B0504020202030204" pitchFamily="34" charset="0"/>
            </a:endParaRPr>
          </a:p>
        </p:txBody>
      </p:sp>
      <p:sp>
        <p:nvSpPr>
          <p:cNvPr id="7" name="Google Shape;2598;p37">
            <a:extLst>
              <a:ext uri="{FF2B5EF4-FFF2-40B4-BE49-F238E27FC236}">
                <a16:creationId xmlns:a16="http://schemas.microsoft.com/office/drawing/2014/main" xmlns="" id="{C53003AC-0EA6-6148-83DA-166EDB29C2D9}"/>
              </a:ext>
            </a:extLst>
          </p:cNvPr>
          <p:cNvSpPr txBox="1"/>
          <p:nvPr/>
        </p:nvSpPr>
        <p:spPr>
          <a:xfrm>
            <a:off x="732974" y="705076"/>
            <a:ext cx="18316200" cy="1021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algn="l">
              <a:lnSpc>
                <a:spcPct val="90000"/>
              </a:lnSpc>
              <a:buClr>
                <a:srgbClr val="002060"/>
              </a:buClr>
              <a:buSzPts val="2800"/>
            </a:pPr>
            <a:r>
              <a:rPr lang="es-GT" sz="4400" b="1" dirty="0">
                <a:solidFill>
                  <a:srgbClr val="002060"/>
                </a:solidFill>
                <a:latin typeface="Helvetica" pitchFamily="2" charset="0"/>
              </a:rPr>
              <a:t>DESAFÍOS</a:t>
            </a:r>
            <a:endParaRPr sz="4400" dirty="0">
              <a:solidFill>
                <a:srgbClr val="002060"/>
              </a:solidFill>
              <a:latin typeface="Helvetica" pitchFamily="2" charset="0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xmlns="" id="{41149165-0461-F748-9218-D4D766C90C22}"/>
              </a:ext>
            </a:extLst>
          </p:cNvPr>
          <p:cNvGrpSpPr/>
          <p:nvPr/>
        </p:nvGrpSpPr>
        <p:grpSpPr>
          <a:xfrm>
            <a:off x="1474006" y="4462633"/>
            <a:ext cx="1114874" cy="811169"/>
            <a:chOff x="1022241" y="1751680"/>
            <a:chExt cx="670400" cy="487775"/>
          </a:xfrm>
        </p:grpSpPr>
        <p:sp>
          <p:nvSpPr>
            <p:cNvPr id="10" name="Freeform 1">
              <a:extLst>
                <a:ext uri="{FF2B5EF4-FFF2-40B4-BE49-F238E27FC236}">
                  <a16:creationId xmlns:a16="http://schemas.microsoft.com/office/drawing/2014/main" xmlns="" id="{D0A2906D-17D2-9448-8FC4-496DBFFBB2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2241" y="1823344"/>
              <a:ext cx="471129" cy="344447"/>
            </a:xfrm>
            <a:custGeom>
              <a:avLst/>
              <a:gdLst>
                <a:gd name="T0" fmla="*/ 3220 w 4494"/>
                <a:gd name="T1" fmla="*/ 3284 h 3285"/>
                <a:gd name="T2" fmla="*/ 502 w 4494"/>
                <a:gd name="T3" fmla="*/ 3284 h 3285"/>
                <a:gd name="T4" fmla="*/ 0 w 4494"/>
                <a:gd name="T5" fmla="*/ 1615 h 3285"/>
                <a:gd name="T6" fmla="*/ 502 w 4494"/>
                <a:gd name="T7" fmla="*/ 0 h 3285"/>
                <a:gd name="T8" fmla="*/ 3207 w 4494"/>
                <a:gd name="T9" fmla="*/ 0 h 3285"/>
                <a:gd name="T10" fmla="*/ 4493 w 4494"/>
                <a:gd name="T11" fmla="*/ 1752 h 3285"/>
                <a:gd name="T12" fmla="*/ 3220 w 4494"/>
                <a:gd name="T13" fmla="*/ 3284 h 3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4" h="3285">
                  <a:moveTo>
                    <a:pt x="3220" y="3284"/>
                  </a:moveTo>
                  <a:lnTo>
                    <a:pt x="502" y="3284"/>
                  </a:lnTo>
                  <a:lnTo>
                    <a:pt x="0" y="1615"/>
                  </a:lnTo>
                  <a:lnTo>
                    <a:pt x="502" y="0"/>
                  </a:lnTo>
                  <a:lnTo>
                    <a:pt x="3207" y="0"/>
                  </a:lnTo>
                  <a:lnTo>
                    <a:pt x="4493" y="1752"/>
                  </a:lnTo>
                  <a:lnTo>
                    <a:pt x="3220" y="3284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Freeform 2">
              <a:extLst>
                <a:ext uri="{FF2B5EF4-FFF2-40B4-BE49-F238E27FC236}">
                  <a16:creationId xmlns:a16="http://schemas.microsoft.com/office/drawing/2014/main" xmlns="" id="{0BC00D9A-B13D-ED45-BEC5-7D001B6220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4152" y="1751680"/>
              <a:ext cx="368489" cy="487775"/>
            </a:xfrm>
            <a:custGeom>
              <a:avLst/>
              <a:gdLst>
                <a:gd name="T0" fmla="*/ 34 w 3514"/>
                <a:gd name="T1" fmla="*/ 0 h 4652"/>
                <a:gd name="T2" fmla="*/ 1160 w 3514"/>
                <a:gd name="T3" fmla="*/ 0 h 4652"/>
                <a:gd name="T4" fmla="*/ 1160 w 3514"/>
                <a:gd name="T5" fmla="*/ 0 h 4652"/>
                <a:gd name="T6" fmla="*/ 1100 w 3514"/>
                <a:gd name="T7" fmla="*/ 410 h 4652"/>
                <a:gd name="T8" fmla="*/ 1100 w 3514"/>
                <a:gd name="T9" fmla="*/ 410 h 4652"/>
                <a:gd name="T10" fmla="*/ 1100 w 3514"/>
                <a:gd name="T11" fmla="*/ 410 h 4652"/>
                <a:gd name="T12" fmla="*/ 1513 w 3514"/>
                <a:gd name="T13" fmla="*/ 1405 h 4652"/>
                <a:gd name="T14" fmla="*/ 1513 w 3514"/>
                <a:gd name="T15" fmla="*/ 1405 h 4652"/>
                <a:gd name="T16" fmla="*/ 1513 w 3514"/>
                <a:gd name="T17" fmla="*/ 1405 h 4652"/>
                <a:gd name="T18" fmla="*/ 2092 w 3514"/>
                <a:gd name="T19" fmla="*/ 1755 h 4652"/>
                <a:gd name="T20" fmla="*/ 2092 w 3514"/>
                <a:gd name="T21" fmla="*/ 1755 h 4652"/>
                <a:gd name="T22" fmla="*/ 2092 w 3514"/>
                <a:gd name="T23" fmla="*/ 1755 h 4652"/>
                <a:gd name="T24" fmla="*/ 2508 w 3514"/>
                <a:gd name="T25" fmla="*/ 1818 h 4652"/>
                <a:gd name="T26" fmla="*/ 2508 w 3514"/>
                <a:gd name="T27" fmla="*/ 1818 h 4652"/>
                <a:gd name="T28" fmla="*/ 2508 w 3514"/>
                <a:gd name="T29" fmla="*/ 1818 h 4652"/>
                <a:gd name="T30" fmla="*/ 2933 w 3514"/>
                <a:gd name="T31" fmla="*/ 1752 h 4652"/>
                <a:gd name="T32" fmla="*/ 2933 w 3514"/>
                <a:gd name="T33" fmla="*/ 1752 h 4652"/>
                <a:gd name="T34" fmla="*/ 3513 w 3514"/>
                <a:gd name="T35" fmla="*/ 2300 h 4652"/>
                <a:gd name="T36" fmla="*/ 2933 w 3514"/>
                <a:gd name="T37" fmla="*/ 2878 h 4652"/>
                <a:gd name="T38" fmla="*/ 2933 w 3514"/>
                <a:gd name="T39" fmla="*/ 2878 h 4652"/>
                <a:gd name="T40" fmla="*/ 2524 w 3514"/>
                <a:gd name="T41" fmla="*/ 2818 h 4652"/>
                <a:gd name="T42" fmla="*/ 2524 w 3514"/>
                <a:gd name="T43" fmla="*/ 2818 h 4652"/>
                <a:gd name="T44" fmla="*/ 2524 w 3514"/>
                <a:gd name="T45" fmla="*/ 2818 h 4652"/>
                <a:gd name="T46" fmla="*/ 2096 w 3514"/>
                <a:gd name="T47" fmla="*/ 2884 h 4652"/>
                <a:gd name="T48" fmla="*/ 2096 w 3514"/>
                <a:gd name="T49" fmla="*/ 2884 h 4652"/>
                <a:gd name="T50" fmla="*/ 2096 w 3514"/>
                <a:gd name="T51" fmla="*/ 2884 h 4652"/>
                <a:gd name="T52" fmla="*/ 1528 w 3514"/>
                <a:gd name="T53" fmla="*/ 3231 h 4652"/>
                <a:gd name="T54" fmla="*/ 1528 w 3514"/>
                <a:gd name="T55" fmla="*/ 3231 h 4652"/>
                <a:gd name="T56" fmla="*/ 1528 w 3514"/>
                <a:gd name="T57" fmla="*/ 3231 h 4652"/>
                <a:gd name="T58" fmla="*/ 1116 w 3514"/>
                <a:gd name="T59" fmla="*/ 4226 h 4652"/>
                <a:gd name="T60" fmla="*/ 1116 w 3514"/>
                <a:gd name="T61" fmla="*/ 4226 h 4652"/>
                <a:gd name="T62" fmla="*/ 1116 w 3514"/>
                <a:gd name="T63" fmla="*/ 4226 h 4652"/>
                <a:gd name="T64" fmla="*/ 1181 w 3514"/>
                <a:gd name="T65" fmla="*/ 4651 h 4652"/>
                <a:gd name="T66" fmla="*/ 1181 w 3514"/>
                <a:gd name="T67" fmla="*/ 4651 h 4652"/>
                <a:gd name="T68" fmla="*/ 53 w 3514"/>
                <a:gd name="T69" fmla="*/ 4651 h 4652"/>
                <a:gd name="T70" fmla="*/ 53 w 3514"/>
                <a:gd name="T71" fmla="*/ 4651 h 4652"/>
                <a:gd name="T72" fmla="*/ 16 w 3514"/>
                <a:gd name="T73" fmla="*/ 4226 h 4652"/>
                <a:gd name="T74" fmla="*/ 16 w 3514"/>
                <a:gd name="T75" fmla="*/ 4226 h 4652"/>
                <a:gd name="T76" fmla="*/ 16 w 3514"/>
                <a:gd name="T77" fmla="*/ 4226 h 4652"/>
                <a:gd name="T78" fmla="*/ 102 w 3514"/>
                <a:gd name="T79" fmla="*/ 3575 h 4652"/>
                <a:gd name="T80" fmla="*/ 102 w 3514"/>
                <a:gd name="T81" fmla="*/ 3575 h 4652"/>
                <a:gd name="T82" fmla="*/ 102 w 3514"/>
                <a:gd name="T83" fmla="*/ 3575 h 4652"/>
                <a:gd name="T84" fmla="*/ 889 w 3514"/>
                <a:gd name="T85" fmla="*/ 2325 h 4652"/>
                <a:gd name="T86" fmla="*/ 889 w 3514"/>
                <a:gd name="T87" fmla="*/ 2325 h 4652"/>
                <a:gd name="T88" fmla="*/ 889 w 3514"/>
                <a:gd name="T89" fmla="*/ 2325 h 4652"/>
                <a:gd name="T90" fmla="*/ 85 w 3514"/>
                <a:gd name="T91" fmla="*/ 1060 h 4652"/>
                <a:gd name="T92" fmla="*/ 85 w 3514"/>
                <a:gd name="T93" fmla="*/ 1060 h 4652"/>
                <a:gd name="T94" fmla="*/ 85 w 3514"/>
                <a:gd name="T95" fmla="*/ 1060 h 4652"/>
                <a:gd name="T96" fmla="*/ 0 w 3514"/>
                <a:gd name="T97" fmla="*/ 410 h 4652"/>
                <a:gd name="T98" fmla="*/ 0 w 3514"/>
                <a:gd name="T99" fmla="*/ 410 h 4652"/>
                <a:gd name="T100" fmla="*/ 0 w 3514"/>
                <a:gd name="T101" fmla="*/ 410 h 4652"/>
                <a:gd name="T102" fmla="*/ 34 w 3514"/>
                <a:gd name="T103" fmla="*/ 0 h 4652"/>
                <a:gd name="T104" fmla="*/ 34 w 3514"/>
                <a:gd name="T105" fmla="*/ 0 h 4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514" h="4652">
                  <a:moveTo>
                    <a:pt x="34" y="0"/>
                  </a:moveTo>
                  <a:lnTo>
                    <a:pt x="1160" y="0"/>
                  </a:lnTo>
                  <a:lnTo>
                    <a:pt x="1160" y="0"/>
                  </a:lnTo>
                  <a:cubicBezTo>
                    <a:pt x="1121" y="130"/>
                    <a:pt x="1100" y="267"/>
                    <a:pt x="1100" y="410"/>
                  </a:cubicBezTo>
                  <a:lnTo>
                    <a:pt x="1100" y="410"/>
                  </a:lnTo>
                  <a:lnTo>
                    <a:pt x="1100" y="410"/>
                  </a:lnTo>
                  <a:cubicBezTo>
                    <a:pt x="1100" y="799"/>
                    <a:pt x="1257" y="1151"/>
                    <a:pt x="1513" y="1405"/>
                  </a:cubicBezTo>
                  <a:lnTo>
                    <a:pt x="1513" y="1405"/>
                  </a:lnTo>
                  <a:lnTo>
                    <a:pt x="1513" y="1405"/>
                  </a:lnTo>
                  <a:cubicBezTo>
                    <a:pt x="1672" y="1566"/>
                    <a:pt x="1871" y="1687"/>
                    <a:pt x="2092" y="1755"/>
                  </a:cubicBezTo>
                  <a:lnTo>
                    <a:pt x="2092" y="1755"/>
                  </a:lnTo>
                  <a:lnTo>
                    <a:pt x="2092" y="1755"/>
                  </a:lnTo>
                  <a:cubicBezTo>
                    <a:pt x="2224" y="1796"/>
                    <a:pt x="2364" y="1818"/>
                    <a:pt x="2508" y="1818"/>
                  </a:cubicBezTo>
                  <a:lnTo>
                    <a:pt x="2508" y="1818"/>
                  </a:lnTo>
                  <a:lnTo>
                    <a:pt x="2508" y="1818"/>
                  </a:lnTo>
                  <a:cubicBezTo>
                    <a:pt x="2656" y="1818"/>
                    <a:pt x="2799" y="1795"/>
                    <a:pt x="2933" y="1752"/>
                  </a:cubicBezTo>
                  <a:lnTo>
                    <a:pt x="2933" y="1752"/>
                  </a:lnTo>
                  <a:lnTo>
                    <a:pt x="3513" y="2300"/>
                  </a:lnTo>
                  <a:lnTo>
                    <a:pt x="2933" y="2878"/>
                  </a:lnTo>
                  <a:lnTo>
                    <a:pt x="2933" y="2878"/>
                  </a:lnTo>
                  <a:cubicBezTo>
                    <a:pt x="2804" y="2839"/>
                    <a:pt x="2666" y="2818"/>
                    <a:pt x="2524" y="2818"/>
                  </a:cubicBezTo>
                  <a:lnTo>
                    <a:pt x="2524" y="2818"/>
                  </a:lnTo>
                  <a:lnTo>
                    <a:pt x="2524" y="2818"/>
                  </a:lnTo>
                  <a:cubicBezTo>
                    <a:pt x="2375" y="2818"/>
                    <a:pt x="2231" y="2841"/>
                    <a:pt x="2096" y="2884"/>
                  </a:cubicBezTo>
                  <a:lnTo>
                    <a:pt x="2096" y="2884"/>
                  </a:lnTo>
                  <a:lnTo>
                    <a:pt x="2096" y="2884"/>
                  </a:lnTo>
                  <a:cubicBezTo>
                    <a:pt x="1880" y="2953"/>
                    <a:pt x="1686" y="3073"/>
                    <a:pt x="1528" y="3231"/>
                  </a:cubicBezTo>
                  <a:lnTo>
                    <a:pt x="1528" y="3231"/>
                  </a:lnTo>
                  <a:lnTo>
                    <a:pt x="1528" y="3231"/>
                  </a:lnTo>
                  <a:cubicBezTo>
                    <a:pt x="1273" y="3485"/>
                    <a:pt x="1116" y="3837"/>
                    <a:pt x="1116" y="4226"/>
                  </a:cubicBezTo>
                  <a:lnTo>
                    <a:pt x="1116" y="4226"/>
                  </a:lnTo>
                  <a:lnTo>
                    <a:pt x="1116" y="4226"/>
                  </a:lnTo>
                  <a:cubicBezTo>
                    <a:pt x="1116" y="4374"/>
                    <a:pt x="1139" y="4517"/>
                    <a:pt x="1181" y="4651"/>
                  </a:cubicBezTo>
                  <a:lnTo>
                    <a:pt x="1181" y="4651"/>
                  </a:lnTo>
                  <a:lnTo>
                    <a:pt x="53" y="4651"/>
                  </a:lnTo>
                  <a:lnTo>
                    <a:pt x="53" y="4651"/>
                  </a:lnTo>
                  <a:cubicBezTo>
                    <a:pt x="29" y="4513"/>
                    <a:pt x="16" y="4371"/>
                    <a:pt x="16" y="4226"/>
                  </a:cubicBezTo>
                  <a:lnTo>
                    <a:pt x="16" y="4226"/>
                  </a:lnTo>
                  <a:lnTo>
                    <a:pt x="16" y="4226"/>
                  </a:lnTo>
                  <a:cubicBezTo>
                    <a:pt x="16" y="4001"/>
                    <a:pt x="46" y="3783"/>
                    <a:pt x="102" y="3575"/>
                  </a:cubicBezTo>
                  <a:lnTo>
                    <a:pt x="102" y="3575"/>
                  </a:lnTo>
                  <a:lnTo>
                    <a:pt x="102" y="3575"/>
                  </a:lnTo>
                  <a:cubicBezTo>
                    <a:pt x="233" y="3082"/>
                    <a:pt x="512" y="2649"/>
                    <a:pt x="889" y="2325"/>
                  </a:cubicBezTo>
                  <a:lnTo>
                    <a:pt x="889" y="2325"/>
                  </a:lnTo>
                  <a:lnTo>
                    <a:pt x="889" y="2325"/>
                  </a:lnTo>
                  <a:cubicBezTo>
                    <a:pt x="505" y="2000"/>
                    <a:pt x="219" y="1560"/>
                    <a:pt x="85" y="1060"/>
                  </a:cubicBezTo>
                  <a:lnTo>
                    <a:pt x="85" y="1060"/>
                  </a:lnTo>
                  <a:lnTo>
                    <a:pt x="85" y="1060"/>
                  </a:lnTo>
                  <a:cubicBezTo>
                    <a:pt x="29" y="853"/>
                    <a:pt x="0" y="635"/>
                    <a:pt x="0" y="410"/>
                  </a:cubicBezTo>
                  <a:lnTo>
                    <a:pt x="0" y="410"/>
                  </a:lnTo>
                  <a:lnTo>
                    <a:pt x="0" y="410"/>
                  </a:lnTo>
                  <a:cubicBezTo>
                    <a:pt x="0" y="270"/>
                    <a:pt x="12" y="134"/>
                    <a:pt x="34" y="0"/>
                  </a:cubicBezTo>
                  <a:lnTo>
                    <a:pt x="34" y="0"/>
                  </a:lnTo>
                </a:path>
              </a:pathLst>
            </a:custGeom>
            <a:solidFill>
              <a:srgbClr val="00BDC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TextBox 10">
              <a:extLst>
                <a:ext uri="{FF2B5EF4-FFF2-40B4-BE49-F238E27FC236}">
                  <a16:creationId xmlns:a16="http://schemas.microsoft.com/office/drawing/2014/main" xmlns="" id="{E43F2D80-71DD-A149-867E-EADE036E655A}"/>
                </a:ext>
              </a:extLst>
            </p:cNvPr>
            <p:cNvSpPr txBox="1"/>
            <p:nvPr/>
          </p:nvSpPr>
          <p:spPr>
            <a:xfrm>
              <a:off x="1055240" y="1875270"/>
              <a:ext cx="282622" cy="24059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DC9"/>
                  </a:solidFill>
                  <a:effectLst/>
                  <a:uLnTx/>
                  <a:uFillTx/>
                  <a:latin typeface="Helvetica" pitchFamily="2" charset="0"/>
                  <a:ea typeface="League Spartan" charset="0"/>
                  <a:cs typeface="Poppins SemiBold" pitchFamily="2" charset="77"/>
                </a:rPr>
                <a:t>01</a:t>
              </a:r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E1B17456-DDC6-6A4D-9A67-69C1403DE4AA}"/>
              </a:ext>
            </a:extLst>
          </p:cNvPr>
          <p:cNvGrpSpPr/>
          <p:nvPr/>
        </p:nvGrpSpPr>
        <p:grpSpPr>
          <a:xfrm>
            <a:off x="1474006" y="6614017"/>
            <a:ext cx="1114874" cy="811169"/>
            <a:chOff x="1022241" y="2666207"/>
            <a:chExt cx="670400" cy="487775"/>
          </a:xfrm>
        </p:grpSpPr>
        <p:sp>
          <p:nvSpPr>
            <p:cNvPr id="15" name="Freeform 1">
              <a:extLst>
                <a:ext uri="{FF2B5EF4-FFF2-40B4-BE49-F238E27FC236}">
                  <a16:creationId xmlns:a16="http://schemas.microsoft.com/office/drawing/2014/main" xmlns="" id="{819D2FF2-D725-8B40-A9B8-EE508F73FD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2241" y="2737871"/>
              <a:ext cx="471129" cy="344447"/>
            </a:xfrm>
            <a:custGeom>
              <a:avLst/>
              <a:gdLst>
                <a:gd name="T0" fmla="*/ 3220 w 4494"/>
                <a:gd name="T1" fmla="*/ 3284 h 3285"/>
                <a:gd name="T2" fmla="*/ 502 w 4494"/>
                <a:gd name="T3" fmla="*/ 3284 h 3285"/>
                <a:gd name="T4" fmla="*/ 0 w 4494"/>
                <a:gd name="T5" fmla="*/ 1615 h 3285"/>
                <a:gd name="T6" fmla="*/ 502 w 4494"/>
                <a:gd name="T7" fmla="*/ 0 h 3285"/>
                <a:gd name="T8" fmla="*/ 3207 w 4494"/>
                <a:gd name="T9" fmla="*/ 0 h 3285"/>
                <a:gd name="T10" fmla="*/ 4493 w 4494"/>
                <a:gd name="T11" fmla="*/ 1752 h 3285"/>
                <a:gd name="T12" fmla="*/ 3220 w 4494"/>
                <a:gd name="T13" fmla="*/ 3284 h 3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4" h="3285">
                  <a:moveTo>
                    <a:pt x="3220" y="3284"/>
                  </a:moveTo>
                  <a:lnTo>
                    <a:pt x="502" y="3284"/>
                  </a:lnTo>
                  <a:lnTo>
                    <a:pt x="0" y="1615"/>
                  </a:lnTo>
                  <a:lnTo>
                    <a:pt x="502" y="0"/>
                  </a:lnTo>
                  <a:lnTo>
                    <a:pt x="3207" y="0"/>
                  </a:lnTo>
                  <a:lnTo>
                    <a:pt x="4493" y="1752"/>
                  </a:lnTo>
                  <a:lnTo>
                    <a:pt x="3220" y="3284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+mn-cs"/>
              </a:endParaRPr>
            </a:p>
          </p:txBody>
        </p:sp>
        <p:sp>
          <p:nvSpPr>
            <p:cNvPr id="16" name="Freeform 2">
              <a:extLst>
                <a:ext uri="{FF2B5EF4-FFF2-40B4-BE49-F238E27FC236}">
                  <a16:creationId xmlns:a16="http://schemas.microsoft.com/office/drawing/2014/main" xmlns="" id="{8E73C522-C728-9946-9E4E-B7ED0242BE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4152" y="2666207"/>
              <a:ext cx="368489" cy="487775"/>
            </a:xfrm>
            <a:custGeom>
              <a:avLst/>
              <a:gdLst>
                <a:gd name="T0" fmla="*/ 34 w 3514"/>
                <a:gd name="T1" fmla="*/ 0 h 4652"/>
                <a:gd name="T2" fmla="*/ 1160 w 3514"/>
                <a:gd name="T3" fmla="*/ 0 h 4652"/>
                <a:gd name="T4" fmla="*/ 1160 w 3514"/>
                <a:gd name="T5" fmla="*/ 0 h 4652"/>
                <a:gd name="T6" fmla="*/ 1100 w 3514"/>
                <a:gd name="T7" fmla="*/ 410 h 4652"/>
                <a:gd name="T8" fmla="*/ 1100 w 3514"/>
                <a:gd name="T9" fmla="*/ 410 h 4652"/>
                <a:gd name="T10" fmla="*/ 1100 w 3514"/>
                <a:gd name="T11" fmla="*/ 410 h 4652"/>
                <a:gd name="T12" fmla="*/ 1513 w 3514"/>
                <a:gd name="T13" fmla="*/ 1405 h 4652"/>
                <a:gd name="T14" fmla="*/ 1513 w 3514"/>
                <a:gd name="T15" fmla="*/ 1405 h 4652"/>
                <a:gd name="T16" fmla="*/ 1513 w 3514"/>
                <a:gd name="T17" fmla="*/ 1405 h 4652"/>
                <a:gd name="T18" fmla="*/ 2092 w 3514"/>
                <a:gd name="T19" fmla="*/ 1755 h 4652"/>
                <a:gd name="T20" fmla="*/ 2092 w 3514"/>
                <a:gd name="T21" fmla="*/ 1755 h 4652"/>
                <a:gd name="T22" fmla="*/ 2092 w 3514"/>
                <a:gd name="T23" fmla="*/ 1755 h 4652"/>
                <a:gd name="T24" fmla="*/ 2508 w 3514"/>
                <a:gd name="T25" fmla="*/ 1818 h 4652"/>
                <a:gd name="T26" fmla="*/ 2508 w 3514"/>
                <a:gd name="T27" fmla="*/ 1818 h 4652"/>
                <a:gd name="T28" fmla="*/ 2508 w 3514"/>
                <a:gd name="T29" fmla="*/ 1818 h 4652"/>
                <a:gd name="T30" fmla="*/ 2933 w 3514"/>
                <a:gd name="T31" fmla="*/ 1752 h 4652"/>
                <a:gd name="T32" fmla="*/ 2933 w 3514"/>
                <a:gd name="T33" fmla="*/ 1752 h 4652"/>
                <a:gd name="T34" fmla="*/ 3513 w 3514"/>
                <a:gd name="T35" fmla="*/ 2300 h 4652"/>
                <a:gd name="T36" fmla="*/ 2933 w 3514"/>
                <a:gd name="T37" fmla="*/ 2878 h 4652"/>
                <a:gd name="T38" fmla="*/ 2933 w 3514"/>
                <a:gd name="T39" fmla="*/ 2878 h 4652"/>
                <a:gd name="T40" fmla="*/ 2524 w 3514"/>
                <a:gd name="T41" fmla="*/ 2818 h 4652"/>
                <a:gd name="T42" fmla="*/ 2524 w 3514"/>
                <a:gd name="T43" fmla="*/ 2818 h 4652"/>
                <a:gd name="T44" fmla="*/ 2524 w 3514"/>
                <a:gd name="T45" fmla="*/ 2818 h 4652"/>
                <a:gd name="T46" fmla="*/ 2096 w 3514"/>
                <a:gd name="T47" fmla="*/ 2884 h 4652"/>
                <a:gd name="T48" fmla="*/ 2096 w 3514"/>
                <a:gd name="T49" fmla="*/ 2884 h 4652"/>
                <a:gd name="T50" fmla="*/ 2096 w 3514"/>
                <a:gd name="T51" fmla="*/ 2884 h 4652"/>
                <a:gd name="T52" fmla="*/ 1528 w 3514"/>
                <a:gd name="T53" fmla="*/ 3231 h 4652"/>
                <a:gd name="T54" fmla="*/ 1528 w 3514"/>
                <a:gd name="T55" fmla="*/ 3231 h 4652"/>
                <a:gd name="T56" fmla="*/ 1528 w 3514"/>
                <a:gd name="T57" fmla="*/ 3231 h 4652"/>
                <a:gd name="T58" fmla="*/ 1116 w 3514"/>
                <a:gd name="T59" fmla="*/ 4226 h 4652"/>
                <a:gd name="T60" fmla="*/ 1116 w 3514"/>
                <a:gd name="T61" fmla="*/ 4226 h 4652"/>
                <a:gd name="T62" fmla="*/ 1116 w 3514"/>
                <a:gd name="T63" fmla="*/ 4226 h 4652"/>
                <a:gd name="T64" fmla="*/ 1181 w 3514"/>
                <a:gd name="T65" fmla="*/ 4651 h 4652"/>
                <a:gd name="T66" fmla="*/ 1181 w 3514"/>
                <a:gd name="T67" fmla="*/ 4651 h 4652"/>
                <a:gd name="T68" fmla="*/ 53 w 3514"/>
                <a:gd name="T69" fmla="*/ 4651 h 4652"/>
                <a:gd name="T70" fmla="*/ 53 w 3514"/>
                <a:gd name="T71" fmla="*/ 4651 h 4652"/>
                <a:gd name="T72" fmla="*/ 16 w 3514"/>
                <a:gd name="T73" fmla="*/ 4226 h 4652"/>
                <a:gd name="T74" fmla="*/ 16 w 3514"/>
                <a:gd name="T75" fmla="*/ 4226 h 4652"/>
                <a:gd name="T76" fmla="*/ 16 w 3514"/>
                <a:gd name="T77" fmla="*/ 4226 h 4652"/>
                <a:gd name="T78" fmla="*/ 102 w 3514"/>
                <a:gd name="T79" fmla="*/ 3575 h 4652"/>
                <a:gd name="T80" fmla="*/ 102 w 3514"/>
                <a:gd name="T81" fmla="*/ 3575 h 4652"/>
                <a:gd name="T82" fmla="*/ 102 w 3514"/>
                <a:gd name="T83" fmla="*/ 3575 h 4652"/>
                <a:gd name="T84" fmla="*/ 889 w 3514"/>
                <a:gd name="T85" fmla="*/ 2325 h 4652"/>
                <a:gd name="T86" fmla="*/ 889 w 3514"/>
                <a:gd name="T87" fmla="*/ 2325 h 4652"/>
                <a:gd name="T88" fmla="*/ 889 w 3514"/>
                <a:gd name="T89" fmla="*/ 2325 h 4652"/>
                <a:gd name="T90" fmla="*/ 85 w 3514"/>
                <a:gd name="T91" fmla="*/ 1060 h 4652"/>
                <a:gd name="T92" fmla="*/ 85 w 3514"/>
                <a:gd name="T93" fmla="*/ 1060 h 4652"/>
                <a:gd name="T94" fmla="*/ 85 w 3514"/>
                <a:gd name="T95" fmla="*/ 1060 h 4652"/>
                <a:gd name="T96" fmla="*/ 0 w 3514"/>
                <a:gd name="T97" fmla="*/ 410 h 4652"/>
                <a:gd name="T98" fmla="*/ 0 w 3514"/>
                <a:gd name="T99" fmla="*/ 410 h 4652"/>
                <a:gd name="T100" fmla="*/ 0 w 3514"/>
                <a:gd name="T101" fmla="*/ 410 h 4652"/>
                <a:gd name="T102" fmla="*/ 34 w 3514"/>
                <a:gd name="T103" fmla="*/ 0 h 4652"/>
                <a:gd name="T104" fmla="*/ 34 w 3514"/>
                <a:gd name="T105" fmla="*/ 0 h 4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514" h="4652">
                  <a:moveTo>
                    <a:pt x="34" y="0"/>
                  </a:moveTo>
                  <a:lnTo>
                    <a:pt x="1160" y="0"/>
                  </a:lnTo>
                  <a:lnTo>
                    <a:pt x="1160" y="0"/>
                  </a:lnTo>
                  <a:cubicBezTo>
                    <a:pt x="1121" y="130"/>
                    <a:pt x="1100" y="267"/>
                    <a:pt x="1100" y="410"/>
                  </a:cubicBezTo>
                  <a:lnTo>
                    <a:pt x="1100" y="410"/>
                  </a:lnTo>
                  <a:lnTo>
                    <a:pt x="1100" y="410"/>
                  </a:lnTo>
                  <a:cubicBezTo>
                    <a:pt x="1100" y="799"/>
                    <a:pt x="1257" y="1151"/>
                    <a:pt x="1513" y="1405"/>
                  </a:cubicBezTo>
                  <a:lnTo>
                    <a:pt x="1513" y="1405"/>
                  </a:lnTo>
                  <a:lnTo>
                    <a:pt x="1513" y="1405"/>
                  </a:lnTo>
                  <a:cubicBezTo>
                    <a:pt x="1672" y="1566"/>
                    <a:pt x="1871" y="1687"/>
                    <a:pt x="2092" y="1755"/>
                  </a:cubicBezTo>
                  <a:lnTo>
                    <a:pt x="2092" y="1755"/>
                  </a:lnTo>
                  <a:lnTo>
                    <a:pt x="2092" y="1755"/>
                  </a:lnTo>
                  <a:cubicBezTo>
                    <a:pt x="2224" y="1796"/>
                    <a:pt x="2364" y="1818"/>
                    <a:pt x="2508" y="1818"/>
                  </a:cubicBezTo>
                  <a:lnTo>
                    <a:pt x="2508" y="1818"/>
                  </a:lnTo>
                  <a:lnTo>
                    <a:pt x="2508" y="1818"/>
                  </a:lnTo>
                  <a:cubicBezTo>
                    <a:pt x="2656" y="1818"/>
                    <a:pt x="2799" y="1795"/>
                    <a:pt x="2933" y="1752"/>
                  </a:cubicBezTo>
                  <a:lnTo>
                    <a:pt x="2933" y="1752"/>
                  </a:lnTo>
                  <a:lnTo>
                    <a:pt x="3513" y="2300"/>
                  </a:lnTo>
                  <a:lnTo>
                    <a:pt x="2933" y="2878"/>
                  </a:lnTo>
                  <a:lnTo>
                    <a:pt x="2933" y="2878"/>
                  </a:lnTo>
                  <a:cubicBezTo>
                    <a:pt x="2804" y="2839"/>
                    <a:pt x="2666" y="2818"/>
                    <a:pt x="2524" y="2818"/>
                  </a:cubicBezTo>
                  <a:lnTo>
                    <a:pt x="2524" y="2818"/>
                  </a:lnTo>
                  <a:lnTo>
                    <a:pt x="2524" y="2818"/>
                  </a:lnTo>
                  <a:cubicBezTo>
                    <a:pt x="2375" y="2818"/>
                    <a:pt x="2231" y="2841"/>
                    <a:pt x="2096" y="2884"/>
                  </a:cubicBezTo>
                  <a:lnTo>
                    <a:pt x="2096" y="2884"/>
                  </a:lnTo>
                  <a:lnTo>
                    <a:pt x="2096" y="2884"/>
                  </a:lnTo>
                  <a:cubicBezTo>
                    <a:pt x="1880" y="2953"/>
                    <a:pt x="1686" y="3073"/>
                    <a:pt x="1528" y="3231"/>
                  </a:cubicBezTo>
                  <a:lnTo>
                    <a:pt x="1528" y="3231"/>
                  </a:lnTo>
                  <a:lnTo>
                    <a:pt x="1528" y="3231"/>
                  </a:lnTo>
                  <a:cubicBezTo>
                    <a:pt x="1273" y="3485"/>
                    <a:pt x="1116" y="3837"/>
                    <a:pt x="1116" y="4226"/>
                  </a:cubicBezTo>
                  <a:lnTo>
                    <a:pt x="1116" y="4226"/>
                  </a:lnTo>
                  <a:lnTo>
                    <a:pt x="1116" y="4226"/>
                  </a:lnTo>
                  <a:cubicBezTo>
                    <a:pt x="1116" y="4374"/>
                    <a:pt x="1139" y="4517"/>
                    <a:pt x="1181" y="4651"/>
                  </a:cubicBezTo>
                  <a:lnTo>
                    <a:pt x="1181" y="4651"/>
                  </a:lnTo>
                  <a:lnTo>
                    <a:pt x="53" y="4651"/>
                  </a:lnTo>
                  <a:lnTo>
                    <a:pt x="53" y="4651"/>
                  </a:lnTo>
                  <a:cubicBezTo>
                    <a:pt x="29" y="4513"/>
                    <a:pt x="16" y="4371"/>
                    <a:pt x="16" y="4226"/>
                  </a:cubicBezTo>
                  <a:lnTo>
                    <a:pt x="16" y="4226"/>
                  </a:lnTo>
                  <a:lnTo>
                    <a:pt x="16" y="4226"/>
                  </a:lnTo>
                  <a:cubicBezTo>
                    <a:pt x="16" y="4001"/>
                    <a:pt x="46" y="3783"/>
                    <a:pt x="102" y="3575"/>
                  </a:cubicBezTo>
                  <a:lnTo>
                    <a:pt x="102" y="3575"/>
                  </a:lnTo>
                  <a:lnTo>
                    <a:pt x="102" y="3575"/>
                  </a:lnTo>
                  <a:cubicBezTo>
                    <a:pt x="233" y="3082"/>
                    <a:pt x="512" y="2649"/>
                    <a:pt x="889" y="2325"/>
                  </a:cubicBezTo>
                  <a:lnTo>
                    <a:pt x="889" y="2325"/>
                  </a:lnTo>
                  <a:lnTo>
                    <a:pt x="889" y="2325"/>
                  </a:lnTo>
                  <a:cubicBezTo>
                    <a:pt x="505" y="2000"/>
                    <a:pt x="219" y="1560"/>
                    <a:pt x="85" y="1060"/>
                  </a:cubicBezTo>
                  <a:lnTo>
                    <a:pt x="85" y="1060"/>
                  </a:lnTo>
                  <a:lnTo>
                    <a:pt x="85" y="1060"/>
                  </a:lnTo>
                  <a:cubicBezTo>
                    <a:pt x="29" y="853"/>
                    <a:pt x="0" y="635"/>
                    <a:pt x="0" y="410"/>
                  </a:cubicBezTo>
                  <a:lnTo>
                    <a:pt x="0" y="410"/>
                  </a:lnTo>
                  <a:lnTo>
                    <a:pt x="0" y="410"/>
                  </a:lnTo>
                  <a:cubicBezTo>
                    <a:pt x="0" y="270"/>
                    <a:pt x="12" y="134"/>
                    <a:pt x="34" y="0"/>
                  </a:cubicBezTo>
                  <a:lnTo>
                    <a:pt x="34" y="0"/>
                  </a:lnTo>
                </a:path>
              </a:pathLst>
            </a:custGeom>
            <a:solidFill>
              <a:srgbClr val="0096C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+mn-cs"/>
              </a:endParaRPr>
            </a:p>
          </p:txBody>
        </p:sp>
        <p:sp>
          <p:nvSpPr>
            <p:cNvPr id="17" name="TextBox 10">
              <a:extLst>
                <a:ext uri="{FF2B5EF4-FFF2-40B4-BE49-F238E27FC236}">
                  <a16:creationId xmlns:a16="http://schemas.microsoft.com/office/drawing/2014/main" xmlns="" id="{575837EB-394D-3C4B-AA4C-389B37E0DA67}"/>
                </a:ext>
              </a:extLst>
            </p:cNvPr>
            <p:cNvSpPr txBox="1"/>
            <p:nvPr/>
          </p:nvSpPr>
          <p:spPr>
            <a:xfrm>
              <a:off x="1055240" y="2789797"/>
              <a:ext cx="282622" cy="24059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6C5"/>
                  </a:solidFill>
                  <a:effectLst/>
                  <a:uLnTx/>
                  <a:uFillTx/>
                  <a:latin typeface="Helvetica" pitchFamily="2" charset="0"/>
                  <a:ea typeface="League Spartan" charset="0"/>
                  <a:cs typeface="Poppins SemiBold" pitchFamily="2" charset="77"/>
                </a:rPr>
                <a:t>02</a:t>
              </a:r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xmlns="" id="{1BCF847A-C8D0-204B-93B0-DE9C993E61C8}"/>
              </a:ext>
            </a:extLst>
          </p:cNvPr>
          <p:cNvGrpSpPr/>
          <p:nvPr/>
        </p:nvGrpSpPr>
        <p:grpSpPr>
          <a:xfrm>
            <a:off x="1474006" y="8464654"/>
            <a:ext cx="1114874" cy="811169"/>
            <a:chOff x="1022241" y="3583492"/>
            <a:chExt cx="670400" cy="487775"/>
          </a:xfrm>
        </p:grpSpPr>
        <p:sp>
          <p:nvSpPr>
            <p:cNvPr id="19" name="Freeform 1">
              <a:extLst>
                <a:ext uri="{FF2B5EF4-FFF2-40B4-BE49-F238E27FC236}">
                  <a16:creationId xmlns:a16="http://schemas.microsoft.com/office/drawing/2014/main" xmlns="" id="{9A161995-2979-5B46-A1F8-0D3C310C9E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2241" y="3655156"/>
              <a:ext cx="471129" cy="344447"/>
            </a:xfrm>
            <a:custGeom>
              <a:avLst/>
              <a:gdLst>
                <a:gd name="T0" fmla="*/ 3220 w 4494"/>
                <a:gd name="T1" fmla="*/ 3284 h 3285"/>
                <a:gd name="T2" fmla="*/ 502 w 4494"/>
                <a:gd name="T3" fmla="*/ 3284 h 3285"/>
                <a:gd name="T4" fmla="*/ 0 w 4494"/>
                <a:gd name="T5" fmla="*/ 1615 h 3285"/>
                <a:gd name="T6" fmla="*/ 502 w 4494"/>
                <a:gd name="T7" fmla="*/ 0 h 3285"/>
                <a:gd name="T8" fmla="*/ 3207 w 4494"/>
                <a:gd name="T9" fmla="*/ 0 h 3285"/>
                <a:gd name="T10" fmla="*/ 4493 w 4494"/>
                <a:gd name="T11" fmla="*/ 1752 h 3285"/>
                <a:gd name="T12" fmla="*/ 3220 w 4494"/>
                <a:gd name="T13" fmla="*/ 3284 h 3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4" h="3285">
                  <a:moveTo>
                    <a:pt x="3220" y="3284"/>
                  </a:moveTo>
                  <a:lnTo>
                    <a:pt x="502" y="3284"/>
                  </a:lnTo>
                  <a:lnTo>
                    <a:pt x="0" y="1615"/>
                  </a:lnTo>
                  <a:lnTo>
                    <a:pt x="502" y="0"/>
                  </a:lnTo>
                  <a:lnTo>
                    <a:pt x="3207" y="0"/>
                  </a:lnTo>
                  <a:lnTo>
                    <a:pt x="4493" y="1752"/>
                  </a:lnTo>
                  <a:lnTo>
                    <a:pt x="3220" y="3284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+mn-cs"/>
              </a:endParaRPr>
            </a:p>
          </p:txBody>
        </p:sp>
        <p:sp>
          <p:nvSpPr>
            <p:cNvPr id="20" name="Freeform 2">
              <a:extLst>
                <a:ext uri="{FF2B5EF4-FFF2-40B4-BE49-F238E27FC236}">
                  <a16:creationId xmlns:a16="http://schemas.microsoft.com/office/drawing/2014/main" xmlns="" id="{8E2B6A0D-FA4D-9847-901F-3796A4C116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4152" y="3583492"/>
              <a:ext cx="368489" cy="487775"/>
            </a:xfrm>
            <a:custGeom>
              <a:avLst/>
              <a:gdLst>
                <a:gd name="T0" fmla="*/ 34 w 3514"/>
                <a:gd name="T1" fmla="*/ 0 h 4652"/>
                <a:gd name="T2" fmla="*/ 1160 w 3514"/>
                <a:gd name="T3" fmla="*/ 0 h 4652"/>
                <a:gd name="T4" fmla="*/ 1160 w 3514"/>
                <a:gd name="T5" fmla="*/ 0 h 4652"/>
                <a:gd name="T6" fmla="*/ 1100 w 3514"/>
                <a:gd name="T7" fmla="*/ 410 h 4652"/>
                <a:gd name="T8" fmla="*/ 1100 w 3514"/>
                <a:gd name="T9" fmla="*/ 410 h 4652"/>
                <a:gd name="T10" fmla="*/ 1100 w 3514"/>
                <a:gd name="T11" fmla="*/ 410 h 4652"/>
                <a:gd name="T12" fmla="*/ 1513 w 3514"/>
                <a:gd name="T13" fmla="*/ 1405 h 4652"/>
                <a:gd name="T14" fmla="*/ 1513 w 3514"/>
                <a:gd name="T15" fmla="*/ 1405 h 4652"/>
                <a:gd name="T16" fmla="*/ 1513 w 3514"/>
                <a:gd name="T17" fmla="*/ 1405 h 4652"/>
                <a:gd name="T18" fmla="*/ 2092 w 3514"/>
                <a:gd name="T19" fmla="*/ 1755 h 4652"/>
                <a:gd name="T20" fmla="*/ 2092 w 3514"/>
                <a:gd name="T21" fmla="*/ 1755 h 4652"/>
                <a:gd name="T22" fmla="*/ 2092 w 3514"/>
                <a:gd name="T23" fmla="*/ 1755 h 4652"/>
                <a:gd name="T24" fmla="*/ 2508 w 3514"/>
                <a:gd name="T25" fmla="*/ 1818 h 4652"/>
                <a:gd name="T26" fmla="*/ 2508 w 3514"/>
                <a:gd name="T27" fmla="*/ 1818 h 4652"/>
                <a:gd name="T28" fmla="*/ 2508 w 3514"/>
                <a:gd name="T29" fmla="*/ 1818 h 4652"/>
                <a:gd name="T30" fmla="*/ 2933 w 3514"/>
                <a:gd name="T31" fmla="*/ 1752 h 4652"/>
                <a:gd name="T32" fmla="*/ 2933 w 3514"/>
                <a:gd name="T33" fmla="*/ 1752 h 4652"/>
                <a:gd name="T34" fmla="*/ 3513 w 3514"/>
                <a:gd name="T35" fmla="*/ 2300 h 4652"/>
                <a:gd name="T36" fmla="*/ 2933 w 3514"/>
                <a:gd name="T37" fmla="*/ 2878 h 4652"/>
                <a:gd name="T38" fmla="*/ 2933 w 3514"/>
                <a:gd name="T39" fmla="*/ 2878 h 4652"/>
                <a:gd name="T40" fmla="*/ 2524 w 3514"/>
                <a:gd name="T41" fmla="*/ 2818 h 4652"/>
                <a:gd name="T42" fmla="*/ 2524 w 3514"/>
                <a:gd name="T43" fmla="*/ 2818 h 4652"/>
                <a:gd name="T44" fmla="*/ 2524 w 3514"/>
                <a:gd name="T45" fmla="*/ 2818 h 4652"/>
                <a:gd name="T46" fmla="*/ 2096 w 3514"/>
                <a:gd name="T47" fmla="*/ 2884 h 4652"/>
                <a:gd name="T48" fmla="*/ 2096 w 3514"/>
                <a:gd name="T49" fmla="*/ 2884 h 4652"/>
                <a:gd name="T50" fmla="*/ 2096 w 3514"/>
                <a:gd name="T51" fmla="*/ 2884 h 4652"/>
                <a:gd name="T52" fmla="*/ 1528 w 3514"/>
                <a:gd name="T53" fmla="*/ 3231 h 4652"/>
                <a:gd name="T54" fmla="*/ 1528 w 3514"/>
                <a:gd name="T55" fmla="*/ 3231 h 4652"/>
                <a:gd name="T56" fmla="*/ 1528 w 3514"/>
                <a:gd name="T57" fmla="*/ 3231 h 4652"/>
                <a:gd name="T58" fmla="*/ 1116 w 3514"/>
                <a:gd name="T59" fmla="*/ 4226 h 4652"/>
                <a:gd name="T60" fmla="*/ 1116 w 3514"/>
                <a:gd name="T61" fmla="*/ 4226 h 4652"/>
                <a:gd name="T62" fmla="*/ 1116 w 3514"/>
                <a:gd name="T63" fmla="*/ 4226 h 4652"/>
                <a:gd name="T64" fmla="*/ 1181 w 3514"/>
                <a:gd name="T65" fmla="*/ 4651 h 4652"/>
                <a:gd name="T66" fmla="*/ 1181 w 3514"/>
                <a:gd name="T67" fmla="*/ 4651 h 4652"/>
                <a:gd name="T68" fmla="*/ 53 w 3514"/>
                <a:gd name="T69" fmla="*/ 4651 h 4652"/>
                <a:gd name="T70" fmla="*/ 53 w 3514"/>
                <a:gd name="T71" fmla="*/ 4651 h 4652"/>
                <a:gd name="T72" fmla="*/ 16 w 3514"/>
                <a:gd name="T73" fmla="*/ 4226 h 4652"/>
                <a:gd name="T74" fmla="*/ 16 w 3514"/>
                <a:gd name="T75" fmla="*/ 4226 h 4652"/>
                <a:gd name="T76" fmla="*/ 16 w 3514"/>
                <a:gd name="T77" fmla="*/ 4226 h 4652"/>
                <a:gd name="T78" fmla="*/ 102 w 3514"/>
                <a:gd name="T79" fmla="*/ 3575 h 4652"/>
                <a:gd name="T80" fmla="*/ 102 w 3514"/>
                <a:gd name="T81" fmla="*/ 3575 h 4652"/>
                <a:gd name="T82" fmla="*/ 102 w 3514"/>
                <a:gd name="T83" fmla="*/ 3575 h 4652"/>
                <a:gd name="T84" fmla="*/ 889 w 3514"/>
                <a:gd name="T85" fmla="*/ 2325 h 4652"/>
                <a:gd name="T86" fmla="*/ 889 w 3514"/>
                <a:gd name="T87" fmla="*/ 2325 h 4652"/>
                <a:gd name="T88" fmla="*/ 889 w 3514"/>
                <a:gd name="T89" fmla="*/ 2325 h 4652"/>
                <a:gd name="T90" fmla="*/ 85 w 3514"/>
                <a:gd name="T91" fmla="*/ 1060 h 4652"/>
                <a:gd name="T92" fmla="*/ 85 w 3514"/>
                <a:gd name="T93" fmla="*/ 1060 h 4652"/>
                <a:gd name="T94" fmla="*/ 85 w 3514"/>
                <a:gd name="T95" fmla="*/ 1060 h 4652"/>
                <a:gd name="T96" fmla="*/ 0 w 3514"/>
                <a:gd name="T97" fmla="*/ 410 h 4652"/>
                <a:gd name="T98" fmla="*/ 0 w 3514"/>
                <a:gd name="T99" fmla="*/ 410 h 4652"/>
                <a:gd name="T100" fmla="*/ 0 w 3514"/>
                <a:gd name="T101" fmla="*/ 410 h 4652"/>
                <a:gd name="T102" fmla="*/ 34 w 3514"/>
                <a:gd name="T103" fmla="*/ 0 h 4652"/>
                <a:gd name="T104" fmla="*/ 34 w 3514"/>
                <a:gd name="T105" fmla="*/ 0 h 4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514" h="4652">
                  <a:moveTo>
                    <a:pt x="34" y="0"/>
                  </a:moveTo>
                  <a:lnTo>
                    <a:pt x="1160" y="0"/>
                  </a:lnTo>
                  <a:lnTo>
                    <a:pt x="1160" y="0"/>
                  </a:lnTo>
                  <a:cubicBezTo>
                    <a:pt x="1121" y="130"/>
                    <a:pt x="1100" y="267"/>
                    <a:pt x="1100" y="410"/>
                  </a:cubicBezTo>
                  <a:lnTo>
                    <a:pt x="1100" y="410"/>
                  </a:lnTo>
                  <a:lnTo>
                    <a:pt x="1100" y="410"/>
                  </a:lnTo>
                  <a:cubicBezTo>
                    <a:pt x="1100" y="799"/>
                    <a:pt x="1257" y="1151"/>
                    <a:pt x="1513" y="1405"/>
                  </a:cubicBezTo>
                  <a:lnTo>
                    <a:pt x="1513" y="1405"/>
                  </a:lnTo>
                  <a:lnTo>
                    <a:pt x="1513" y="1405"/>
                  </a:lnTo>
                  <a:cubicBezTo>
                    <a:pt x="1672" y="1566"/>
                    <a:pt x="1871" y="1687"/>
                    <a:pt x="2092" y="1755"/>
                  </a:cubicBezTo>
                  <a:lnTo>
                    <a:pt x="2092" y="1755"/>
                  </a:lnTo>
                  <a:lnTo>
                    <a:pt x="2092" y="1755"/>
                  </a:lnTo>
                  <a:cubicBezTo>
                    <a:pt x="2224" y="1796"/>
                    <a:pt x="2364" y="1818"/>
                    <a:pt x="2508" y="1818"/>
                  </a:cubicBezTo>
                  <a:lnTo>
                    <a:pt x="2508" y="1818"/>
                  </a:lnTo>
                  <a:lnTo>
                    <a:pt x="2508" y="1818"/>
                  </a:lnTo>
                  <a:cubicBezTo>
                    <a:pt x="2656" y="1818"/>
                    <a:pt x="2799" y="1795"/>
                    <a:pt x="2933" y="1752"/>
                  </a:cubicBezTo>
                  <a:lnTo>
                    <a:pt x="2933" y="1752"/>
                  </a:lnTo>
                  <a:lnTo>
                    <a:pt x="3513" y="2300"/>
                  </a:lnTo>
                  <a:lnTo>
                    <a:pt x="2933" y="2878"/>
                  </a:lnTo>
                  <a:lnTo>
                    <a:pt x="2933" y="2878"/>
                  </a:lnTo>
                  <a:cubicBezTo>
                    <a:pt x="2804" y="2839"/>
                    <a:pt x="2666" y="2818"/>
                    <a:pt x="2524" y="2818"/>
                  </a:cubicBezTo>
                  <a:lnTo>
                    <a:pt x="2524" y="2818"/>
                  </a:lnTo>
                  <a:lnTo>
                    <a:pt x="2524" y="2818"/>
                  </a:lnTo>
                  <a:cubicBezTo>
                    <a:pt x="2375" y="2818"/>
                    <a:pt x="2231" y="2841"/>
                    <a:pt x="2096" y="2884"/>
                  </a:cubicBezTo>
                  <a:lnTo>
                    <a:pt x="2096" y="2884"/>
                  </a:lnTo>
                  <a:lnTo>
                    <a:pt x="2096" y="2884"/>
                  </a:lnTo>
                  <a:cubicBezTo>
                    <a:pt x="1880" y="2953"/>
                    <a:pt x="1686" y="3073"/>
                    <a:pt x="1528" y="3231"/>
                  </a:cubicBezTo>
                  <a:lnTo>
                    <a:pt x="1528" y="3231"/>
                  </a:lnTo>
                  <a:lnTo>
                    <a:pt x="1528" y="3231"/>
                  </a:lnTo>
                  <a:cubicBezTo>
                    <a:pt x="1273" y="3485"/>
                    <a:pt x="1116" y="3837"/>
                    <a:pt x="1116" y="4226"/>
                  </a:cubicBezTo>
                  <a:lnTo>
                    <a:pt x="1116" y="4226"/>
                  </a:lnTo>
                  <a:lnTo>
                    <a:pt x="1116" y="4226"/>
                  </a:lnTo>
                  <a:cubicBezTo>
                    <a:pt x="1116" y="4374"/>
                    <a:pt x="1139" y="4517"/>
                    <a:pt x="1181" y="4651"/>
                  </a:cubicBezTo>
                  <a:lnTo>
                    <a:pt x="1181" y="4651"/>
                  </a:lnTo>
                  <a:lnTo>
                    <a:pt x="53" y="4651"/>
                  </a:lnTo>
                  <a:lnTo>
                    <a:pt x="53" y="4651"/>
                  </a:lnTo>
                  <a:cubicBezTo>
                    <a:pt x="29" y="4513"/>
                    <a:pt x="16" y="4371"/>
                    <a:pt x="16" y="4226"/>
                  </a:cubicBezTo>
                  <a:lnTo>
                    <a:pt x="16" y="4226"/>
                  </a:lnTo>
                  <a:lnTo>
                    <a:pt x="16" y="4226"/>
                  </a:lnTo>
                  <a:cubicBezTo>
                    <a:pt x="16" y="4001"/>
                    <a:pt x="46" y="3783"/>
                    <a:pt x="102" y="3575"/>
                  </a:cubicBezTo>
                  <a:lnTo>
                    <a:pt x="102" y="3575"/>
                  </a:lnTo>
                  <a:lnTo>
                    <a:pt x="102" y="3575"/>
                  </a:lnTo>
                  <a:cubicBezTo>
                    <a:pt x="233" y="3082"/>
                    <a:pt x="512" y="2649"/>
                    <a:pt x="889" y="2325"/>
                  </a:cubicBezTo>
                  <a:lnTo>
                    <a:pt x="889" y="2325"/>
                  </a:lnTo>
                  <a:lnTo>
                    <a:pt x="889" y="2325"/>
                  </a:lnTo>
                  <a:cubicBezTo>
                    <a:pt x="505" y="2000"/>
                    <a:pt x="219" y="1560"/>
                    <a:pt x="85" y="1060"/>
                  </a:cubicBezTo>
                  <a:lnTo>
                    <a:pt x="85" y="1060"/>
                  </a:lnTo>
                  <a:lnTo>
                    <a:pt x="85" y="1060"/>
                  </a:lnTo>
                  <a:cubicBezTo>
                    <a:pt x="29" y="853"/>
                    <a:pt x="0" y="635"/>
                    <a:pt x="0" y="410"/>
                  </a:cubicBezTo>
                  <a:lnTo>
                    <a:pt x="0" y="410"/>
                  </a:lnTo>
                  <a:lnTo>
                    <a:pt x="0" y="410"/>
                  </a:lnTo>
                  <a:cubicBezTo>
                    <a:pt x="0" y="270"/>
                    <a:pt x="12" y="134"/>
                    <a:pt x="34" y="0"/>
                  </a:cubicBezTo>
                  <a:lnTo>
                    <a:pt x="34" y="0"/>
                  </a:lnTo>
                </a:path>
              </a:pathLst>
            </a:custGeom>
            <a:solidFill>
              <a:srgbClr val="00BDC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+mn-cs"/>
              </a:endParaRPr>
            </a:p>
          </p:txBody>
        </p:sp>
        <p:sp>
          <p:nvSpPr>
            <p:cNvPr id="21" name="TextBox 10">
              <a:extLst>
                <a:ext uri="{FF2B5EF4-FFF2-40B4-BE49-F238E27FC236}">
                  <a16:creationId xmlns:a16="http://schemas.microsoft.com/office/drawing/2014/main" xmlns="" id="{8DC18AD7-229F-B441-8BCA-C2B012699528}"/>
                </a:ext>
              </a:extLst>
            </p:cNvPr>
            <p:cNvSpPr txBox="1"/>
            <p:nvPr/>
          </p:nvSpPr>
          <p:spPr>
            <a:xfrm>
              <a:off x="1055241" y="3707082"/>
              <a:ext cx="282622" cy="24059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DC9"/>
                  </a:solidFill>
                  <a:effectLst/>
                  <a:uLnTx/>
                  <a:uFillTx/>
                  <a:latin typeface="Helvetica" pitchFamily="2" charset="0"/>
                  <a:ea typeface="League Spartan" charset="0"/>
                  <a:cs typeface="Poppins SemiBold" pitchFamily="2" charset="77"/>
                </a:rPr>
                <a:t>03</a:t>
              </a:r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xmlns="" id="{A52311C0-DC6C-E547-85B4-14F9EB58360C}"/>
              </a:ext>
            </a:extLst>
          </p:cNvPr>
          <p:cNvGrpSpPr/>
          <p:nvPr/>
        </p:nvGrpSpPr>
        <p:grpSpPr>
          <a:xfrm>
            <a:off x="1588297" y="10500819"/>
            <a:ext cx="1114874" cy="811169"/>
            <a:chOff x="1022241" y="4480767"/>
            <a:chExt cx="670400" cy="487775"/>
          </a:xfrm>
        </p:grpSpPr>
        <p:sp>
          <p:nvSpPr>
            <p:cNvPr id="23" name="Freeform 1">
              <a:extLst>
                <a:ext uri="{FF2B5EF4-FFF2-40B4-BE49-F238E27FC236}">
                  <a16:creationId xmlns:a16="http://schemas.microsoft.com/office/drawing/2014/main" xmlns="" id="{E77D0F4F-E3EB-6C4F-8677-ADB2E7EF32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2241" y="4552431"/>
              <a:ext cx="471129" cy="344447"/>
            </a:xfrm>
            <a:custGeom>
              <a:avLst/>
              <a:gdLst>
                <a:gd name="T0" fmla="*/ 3220 w 4494"/>
                <a:gd name="T1" fmla="*/ 3284 h 3285"/>
                <a:gd name="T2" fmla="*/ 502 w 4494"/>
                <a:gd name="T3" fmla="*/ 3284 h 3285"/>
                <a:gd name="T4" fmla="*/ 0 w 4494"/>
                <a:gd name="T5" fmla="*/ 1615 h 3285"/>
                <a:gd name="T6" fmla="*/ 502 w 4494"/>
                <a:gd name="T7" fmla="*/ 0 h 3285"/>
                <a:gd name="T8" fmla="*/ 3207 w 4494"/>
                <a:gd name="T9" fmla="*/ 0 h 3285"/>
                <a:gd name="T10" fmla="*/ 4493 w 4494"/>
                <a:gd name="T11" fmla="*/ 1752 h 3285"/>
                <a:gd name="T12" fmla="*/ 3220 w 4494"/>
                <a:gd name="T13" fmla="*/ 3284 h 3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4" h="3285">
                  <a:moveTo>
                    <a:pt x="3220" y="3284"/>
                  </a:moveTo>
                  <a:lnTo>
                    <a:pt x="502" y="3284"/>
                  </a:lnTo>
                  <a:lnTo>
                    <a:pt x="0" y="1615"/>
                  </a:lnTo>
                  <a:lnTo>
                    <a:pt x="502" y="0"/>
                  </a:lnTo>
                  <a:lnTo>
                    <a:pt x="3207" y="0"/>
                  </a:lnTo>
                  <a:lnTo>
                    <a:pt x="4493" y="1752"/>
                  </a:lnTo>
                  <a:lnTo>
                    <a:pt x="3220" y="3284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+mn-cs"/>
              </a:endParaRPr>
            </a:p>
          </p:txBody>
        </p:sp>
        <p:sp>
          <p:nvSpPr>
            <p:cNvPr id="24" name="Freeform 2">
              <a:extLst>
                <a:ext uri="{FF2B5EF4-FFF2-40B4-BE49-F238E27FC236}">
                  <a16:creationId xmlns:a16="http://schemas.microsoft.com/office/drawing/2014/main" xmlns="" id="{6D0839A6-A11C-F541-812A-A023DF5CFF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4152" y="4480767"/>
              <a:ext cx="368489" cy="487775"/>
            </a:xfrm>
            <a:custGeom>
              <a:avLst/>
              <a:gdLst>
                <a:gd name="T0" fmla="*/ 34 w 3514"/>
                <a:gd name="T1" fmla="*/ 0 h 4652"/>
                <a:gd name="T2" fmla="*/ 1160 w 3514"/>
                <a:gd name="T3" fmla="*/ 0 h 4652"/>
                <a:gd name="T4" fmla="*/ 1160 w 3514"/>
                <a:gd name="T5" fmla="*/ 0 h 4652"/>
                <a:gd name="T6" fmla="*/ 1100 w 3514"/>
                <a:gd name="T7" fmla="*/ 410 h 4652"/>
                <a:gd name="T8" fmla="*/ 1100 w 3514"/>
                <a:gd name="T9" fmla="*/ 410 h 4652"/>
                <a:gd name="T10" fmla="*/ 1100 w 3514"/>
                <a:gd name="T11" fmla="*/ 410 h 4652"/>
                <a:gd name="T12" fmla="*/ 1513 w 3514"/>
                <a:gd name="T13" fmla="*/ 1405 h 4652"/>
                <a:gd name="T14" fmla="*/ 1513 w 3514"/>
                <a:gd name="T15" fmla="*/ 1405 h 4652"/>
                <a:gd name="T16" fmla="*/ 1513 w 3514"/>
                <a:gd name="T17" fmla="*/ 1405 h 4652"/>
                <a:gd name="T18" fmla="*/ 2092 w 3514"/>
                <a:gd name="T19" fmla="*/ 1755 h 4652"/>
                <a:gd name="T20" fmla="*/ 2092 w 3514"/>
                <a:gd name="T21" fmla="*/ 1755 h 4652"/>
                <a:gd name="T22" fmla="*/ 2092 w 3514"/>
                <a:gd name="T23" fmla="*/ 1755 h 4652"/>
                <a:gd name="T24" fmla="*/ 2508 w 3514"/>
                <a:gd name="T25" fmla="*/ 1818 h 4652"/>
                <a:gd name="T26" fmla="*/ 2508 w 3514"/>
                <a:gd name="T27" fmla="*/ 1818 h 4652"/>
                <a:gd name="T28" fmla="*/ 2508 w 3514"/>
                <a:gd name="T29" fmla="*/ 1818 h 4652"/>
                <a:gd name="T30" fmla="*/ 2933 w 3514"/>
                <a:gd name="T31" fmla="*/ 1752 h 4652"/>
                <a:gd name="T32" fmla="*/ 2933 w 3514"/>
                <a:gd name="T33" fmla="*/ 1752 h 4652"/>
                <a:gd name="T34" fmla="*/ 3513 w 3514"/>
                <a:gd name="T35" fmla="*/ 2300 h 4652"/>
                <a:gd name="T36" fmla="*/ 2933 w 3514"/>
                <a:gd name="T37" fmla="*/ 2878 h 4652"/>
                <a:gd name="T38" fmla="*/ 2933 w 3514"/>
                <a:gd name="T39" fmla="*/ 2878 h 4652"/>
                <a:gd name="T40" fmla="*/ 2524 w 3514"/>
                <a:gd name="T41" fmla="*/ 2818 h 4652"/>
                <a:gd name="T42" fmla="*/ 2524 w 3514"/>
                <a:gd name="T43" fmla="*/ 2818 h 4652"/>
                <a:gd name="T44" fmla="*/ 2524 w 3514"/>
                <a:gd name="T45" fmla="*/ 2818 h 4652"/>
                <a:gd name="T46" fmla="*/ 2096 w 3514"/>
                <a:gd name="T47" fmla="*/ 2884 h 4652"/>
                <a:gd name="T48" fmla="*/ 2096 w 3514"/>
                <a:gd name="T49" fmla="*/ 2884 h 4652"/>
                <a:gd name="T50" fmla="*/ 2096 w 3514"/>
                <a:gd name="T51" fmla="*/ 2884 h 4652"/>
                <a:gd name="T52" fmla="*/ 1528 w 3514"/>
                <a:gd name="T53" fmla="*/ 3231 h 4652"/>
                <a:gd name="T54" fmla="*/ 1528 w 3514"/>
                <a:gd name="T55" fmla="*/ 3231 h 4652"/>
                <a:gd name="T56" fmla="*/ 1528 w 3514"/>
                <a:gd name="T57" fmla="*/ 3231 h 4652"/>
                <a:gd name="T58" fmla="*/ 1116 w 3514"/>
                <a:gd name="T59" fmla="*/ 4226 h 4652"/>
                <a:gd name="T60" fmla="*/ 1116 w 3514"/>
                <a:gd name="T61" fmla="*/ 4226 h 4652"/>
                <a:gd name="T62" fmla="*/ 1116 w 3514"/>
                <a:gd name="T63" fmla="*/ 4226 h 4652"/>
                <a:gd name="T64" fmla="*/ 1181 w 3514"/>
                <a:gd name="T65" fmla="*/ 4651 h 4652"/>
                <a:gd name="T66" fmla="*/ 1181 w 3514"/>
                <a:gd name="T67" fmla="*/ 4651 h 4652"/>
                <a:gd name="T68" fmla="*/ 53 w 3514"/>
                <a:gd name="T69" fmla="*/ 4651 h 4652"/>
                <a:gd name="T70" fmla="*/ 53 w 3514"/>
                <a:gd name="T71" fmla="*/ 4651 h 4652"/>
                <a:gd name="T72" fmla="*/ 16 w 3514"/>
                <a:gd name="T73" fmla="*/ 4226 h 4652"/>
                <a:gd name="T74" fmla="*/ 16 w 3514"/>
                <a:gd name="T75" fmla="*/ 4226 h 4652"/>
                <a:gd name="T76" fmla="*/ 16 w 3514"/>
                <a:gd name="T77" fmla="*/ 4226 h 4652"/>
                <a:gd name="T78" fmla="*/ 102 w 3514"/>
                <a:gd name="T79" fmla="*/ 3575 h 4652"/>
                <a:gd name="T80" fmla="*/ 102 w 3514"/>
                <a:gd name="T81" fmla="*/ 3575 h 4652"/>
                <a:gd name="T82" fmla="*/ 102 w 3514"/>
                <a:gd name="T83" fmla="*/ 3575 h 4652"/>
                <a:gd name="T84" fmla="*/ 889 w 3514"/>
                <a:gd name="T85" fmla="*/ 2325 h 4652"/>
                <a:gd name="T86" fmla="*/ 889 w 3514"/>
                <a:gd name="T87" fmla="*/ 2325 h 4652"/>
                <a:gd name="T88" fmla="*/ 889 w 3514"/>
                <a:gd name="T89" fmla="*/ 2325 h 4652"/>
                <a:gd name="T90" fmla="*/ 85 w 3514"/>
                <a:gd name="T91" fmla="*/ 1060 h 4652"/>
                <a:gd name="T92" fmla="*/ 85 w 3514"/>
                <a:gd name="T93" fmla="*/ 1060 h 4652"/>
                <a:gd name="T94" fmla="*/ 85 w 3514"/>
                <a:gd name="T95" fmla="*/ 1060 h 4652"/>
                <a:gd name="T96" fmla="*/ 0 w 3514"/>
                <a:gd name="T97" fmla="*/ 410 h 4652"/>
                <a:gd name="T98" fmla="*/ 0 w 3514"/>
                <a:gd name="T99" fmla="*/ 410 h 4652"/>
                <a:gd name="T100" fmla="*/ 0 w 3514"/>
                <a:gd name="T101" fmla="*/ 410 h 4652"/>
                <a:gd name="T102" fmla="*/ 34 w 3514"/>
                <a:gd name="T103" fmla="*/ 0 h 4652"/>
                <a:gd name="T104" fmla="*/ 34 w 3514"/>
                <a:gd name="T105" fmla="*/ 0 h 4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514" h="4652">
                  <a:moveTo>
                    <a:pt x="34" y="0"/>
                  </a:moveTo>
                  <a:lnTo>
                    <a:pt x="1160" y="0"/>
                  </a:lnTo>
                  <a:lnTo>
                    <a:pt x="1160" y="0"/>
                  </a:lnTo>
                  <a:cubicBezTo>
                    <a:pt x="1121" y="130"/>
                    <a:pt x="1100" y="267"/>
                    <a:pt x="1100" y="410"/>
                  </a:cubicBezTo>
                  <a:lnTo>
                    <a:pt x="1100" y="410"/>
                  </a:lnTo>
                  <a:lnTo>
                    <a:pt x="1100" y="410"/>
                  </a:lnTo>
                  <a:cubicBezTo>
                    <a:pt x="1100" y="799"/>
                    <a:pt x="1257" y="1151"/>
                    <a:pt x="1513" y="1405"/>
                  </a:cubicBezTo>
                  <a:lnTo>
                    <a:pt x="1513" y="1405"/>
                  </a:lnTo>
                  <a:lnTo>
                    <a:pt x="1513" y="1405"/>
                  </a:lnTo>
                  <a:cubicBezTo>
                    <a:pt x="1672" y="1566"/>
                    <a:pt x="1871" y="1687"/>
                    <a:pt x="2092" y="1755"/>
                  </a:cubicBezTo>
                  <a:lnTo>
                    <a:pt x="2092" y="1755"/>
                  </a:lnTo>
                  <a:lnTo>
                    <a:pt x="2092" y="1755"/>
                  </a:lnTo>
                  <a:cubicBezTo>
                    <a:pt x="2224" y="1796"/>
                    <a:pt x="2364" y="1818"/>
                    <a:pt x="2508" y="1818"/>
                  </a:cubicBezTo>
                  <a:lnTo>
                    <a:pt x="2508" y="1818"/>
                  </a:lnTo>
                  <a:lnTo>
                    <a:pt x="2508" y="1818"/>
                  </a:lnTo>
                  <a:cubicBezTo>
                    <a:pt x="2656" y="1818"/>
                    <a:pt x="2799" y="1795"/>
                    <a:pt x="2933" y="1752"/>
                  </a:cubicBezTo>
                  <a:lnTo>
                    <a:pt x="2933" y="1752"/>
                  </a:lnTo>
                  <a:lnTo>
                    <a:pt x="3513" y="2300"/>
                  </a:lnTo>
                  <a:lnTo>
                    <a:pt x="2933" y="2878"/>
                  </a:lnTo>
                  <a:lnTo>
                    <a:pt x="2933" y="2878"/>
                  </a:lnTo>
                  <a:cubicBezTo>
                    <a:pt x="2804" y="2839"/>
                    <a:pt x="2666" y="2818"/>
                    <a:pt x="2524" y="2818"/>
                  </a:cubicBezTo>
                  <a:lnTo>
                    <a:pt x="2524" y="2818"/>
                  </a:lnTo>
                  <a:lnTo>
                    <a:pt x="2524" y="2818"/>
                  </a:lnTo>
                  <a:cubicBezTo>
                    <a:pt x="2375" y="2818"/>
                    <a:pt x="2231" y="2841"/>
                    <a:pt x="2096" y="2884"/>
                  </a:cubicBezTo>
                  <a:lnTo>
                    <a:pt x="2096" y="2884"/>
                  </a:lnTo>
                  <a:lnTo>
                    <a:pt x="2096" y="2884"/>
                  </a:lnTo>
                  <a:cubicBezTo>
                    <a:pt x="1880" y="2953"/>
                    <a:pt x="1686" y="3073"/>
                    <a:pt x="1528" y="3231"/>
                  </a:cubicBezTo>
                  <a:lnTo>
                    <a:pt x="1528" y="3231"/>
                  </a:lnTo>
                  <a:lnTo>
                    <a:pt x="1528" y="3231"/>
                  </a:lnTo>
                  <a:cubicBezTo>
                    <a:pt x="1273" y="3485"/>
                    <a:pt x="1116" y="3837"/>
                    <a:pt x="1116" y="4226"/>
                  </a:cubicBezTo>
                  <a:lnTo>
                    <a:pt x="1116" y="4226"/>
                  </a:lnTo>
                  <a:lnTo>
                    <a:pt x="1116" y="4226"/>
                  </a:lnTo>
                  <a:cubicBezTo>
                    <a:pt x="1116" y="4374"/>
                    <a:pt x="1139" y="4517"/>
                    <a:pt x="1181" y="4651"/>
                  </a:cubicBezTo>
                  <a:lnTo>
                    <a:pt x="1181" y="4651"/>
                  </a:lnTo>
                  <a:lnTo>
                    <a:pt x="53" y="4651"/>
                  </a:lnTo>
                  <a:lnTo>
                    <a:pt x="53" y="4651"/>
                  </a:lnTo>
                  <a:cubicBezTo>
                    <a:pt x="29" y="4513"/>
                    <a:pt x="16" y="4371"/>
                    <a:pt x="16" y="4226"/>
                  </a:cubicBezTo>
                  <a:lnTo>
                    <a:pt x="16" y="4226"/>
                  </a:lnTo>
                  <a:lnTo>
                    <a:pt x="16" y="4226"/>
                  </a:lnTo>
                  <a:cubicBezTo>
                    <a:pt x="16" y="4001"/>
                    <a:pt x="46" y="3783"/>
                    <a:pt x="102" y="3575"/>
                  </a:cubicBezTo>
                  <a:lnTo>
                    <a:pt x="102" y="3575"/>
                  </a:lnTo>
                  <a:lnTo>
                    <a:pt x="102" y="3575"/>
                  </a:lnTo>
                  <a:cubicBezTo>
                    <a:pt x="233" y="3082"/>
                    <a:pt x="512" y="2649"/>
                    <a:pt x="889" y="2325"/>
                  </a:cubicBezTo>
                  <a:lnTo>
                    <a:pt x="889" y="2325"/>
                  </a:lnTo>
                  <a:lnTo>
                    <a:pt x="889" y="2325"/>
                  </a:lnTo>
                  <a:cubicBezTo>
                    <a:pt x="505" y="2000"/>
                    <a:pt x="219" y="1560"/>
                    <a:pt x="85" y="1060"/>
                  </a:cubicBezTo>
                  <a:lnTo>
                    <a:pt x="85" y="1060"/>
                  </a:lnTo>
                  <a:lnTo>
                    <a:pt x="85" y="1060"/>
                  </a:lnTo>
                  <a:cubicBezTo>
                    <a:pt x="29" y="853"/>
                    <a:pt x="0" y="635"/>
                    <a:pt x="0" y="410"/>
                  </a:cubicBezTo>
                  <a:lnTo>
                    <a:pt x="0" y="410"/>
                  </a:lnTo>
                  <a:lnTo>
                    <a:pt x="0" y="410"/>
                  </a:lnTo>
                  <a:cubicBezTo>
                    <a:pt x="0" y="270"/>
                    <a:pt x="12" y="134"/>
                    <a:pt x="34" y="0"/>
                  </a:cubicBezTo>
                  <a:lnTo>
                    <a:pt x="34" y="0"/>
                  </a:lnTo>
                </a:path>
              </a:pathLst>
            </a:custGeom>
            <a:solidFill>
              <a:srgbClr val="0096C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+mn-cs"/>
              </a:endParaRPr>
            </a:p>
          </p:txBody>
        </p:sp>
        <p:sp>
          <p:nvSpPr>
            <p:cNvPr id="25" name="TextBox 10">
              <a:extLst>
                <a:ext uri="{FF2B5EF4-FFF2-40B4-BE49-F238E27FC236}">
                  <a16:creationId xmlns:a16="http://schemas.microsoft.com/office/drawing/2014/main" xmlns="" id="{4303EB86-B1F7-A649-890A-72711B197A87}"/>
                </a:ext>
              </a:extLst>
            </p:cNvPr>
            <p:cNvSpPr txBox="1"/>
            <p:nvPr/>
          </p:nvSpPr>
          <p:spPr>
            <a:xfrm>
              <a:off x="1055240" y="4604357"/>
              <a:ext cx="282622" cy="24059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6C5"/>
                  </a:solidFill>
                  <a:effectLst/>
                  <a:uLnTx/>
                  <a:uFillTx/>
                  <a:latin typeface="Helvetica" pitchFamily="2" charset="0"/>
                  <a:ea typeface="League Spartan" charset="0"/>
                  <a:cs typeface="Poppins SemiBold" pitchFamily="2" charset="77"/>
                </a:rPr>
                <a:t>04</a:t>
              </a:r>
            </a:p>
          </p:txBody>
        </p: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xmlns="" id="{6DA1AC91-087E-C64C-B1A5-B775C5471864}"/>
              </a:ext>
            </a:extLst>
          </p:cNvPr>
          <p:cNvGrpSpPr/>
          <p:nvPr/>
        </p:nvGrpSpPr>
        <p:grpSpPr>
          <a:xfrm>
            <a:off x="1474005" y="11783036"/>
            <a:ext cx="1114874" cy="811169"/>
            <a:chOff x="1022241" y="5388707"/>
            <a:chExt cx="670400" cy="487775"/>
          </a:xfrm>
        </p:grpSpPr>
        <p:sp>
          <p:nvSpPr>
            <p:cNvPr id="27" name="Freeform 1">
              <a:extLst>
                <a:ext uri="{FF2B5EF4-FFF2-40B4-BE49-F238E27FC236}">
                  <a16:creationId xmlns:a16="http://schemas.microsoft.com/office/drawing/2014/main" xmlns="" id="{EE4A90BA-FC00-A547-817D-E30E22D510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2241" y="5460371"/>
              <a:ext cx="471129" cy="344447"/>
            </a:xfrm>
            <a:custGeom>
              <a:avLst/>
              <a:gdLst>
                <a:gd name="T0" fmla="*/ 3220 w 4494"/>
                <a:gd name="T1" fmla="*/ 3284 h 3285"/>
                <a:gd name="T2" fmla="*/ 502 w 4494"/>
                <a:gd name="T3" fmla="*/ 3284 h 3285"/>
                <a:gd name="T4" fmla="*/ 0 w 4494"/>
                <a:gd name="T5" fmla="*/ 1615 h 3285"/>
                <a:gd name="T6" fmla="*/ 502 w 4494"/>
                <a:gd name="T7" fmla="*/ 0 h 3285"/>
                <a:gd name="T8" fmla="*/ 3207 w 4494"/>
                <a:gd name="T9" fmla="*/ 0 h 3285"/>
                <a:gd name="T10" fmla="*/ 4493 w 4494"/>
                <a:gd name="T11" fmla="*/ 1752 h 3285"/>
                <a:gd name="T12" fmla="*/ 3220 w 4494"/>
                <a:gd name="T13" fmla="*/ 3284 h 3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4" h="3285">
                  <a:moveTo>
                    <a:pt x="3220" y="3284"/>
                  </a:moveTo>
                  <a:lnTo>
                    <a:pt x="502" y="3284"/>
                  </a:lnTo>
                  <a:lnTo>
                    <a:pt x="0" y="1615"/>
                  </a:lnTo>
                  <a:lnTo>
                    <a:pt x="502" y="0"/>
                  </a:lnTo>
                  <a:lnTo>
                    <a:pt x="3207" y="0"/>
                  </a:lnTo>
                  <a:lnTo>
                    <a:pt x="4493" y="1752"/>
                  </a:lnTo>
                  <a:lnTo>
                    <a:pt x="3220" y="3284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+mn-cs"/>
              </a:endParaRPr>
            </a:p>
          </p:txBody>
        </p:sp>
        <p:sp>
          <p:nvSpPr>
            <p:cNvPr id="28" name="Freeform 2">
              <a:extLst>
                <a:ext uri="{FF2B5EF4-FFF2-40B4-BE49-F238E27FC236}">
                  <a16:creationId xmlns:a16="http://schemas.microsoft.com/office/drawing/2014/main" xmlns="" id="{C76B4EDB-D3EA-7E46-BB0E-89D37B6EC0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4152" y="5388707"/>
              <a:ext cx="368489" cy="487775"/>
            </a:xfrm>
            <a:custGeom>
              <a:avLst/>
              <a:gdLst>
                <a:gd name="T0" fmla="*/ 34 w 3514"/>
                <a:gd name="T1" fmla="*/ 0 h 4652"/>
                <a:gd name="T2" fmla="*/ 1160 w 3514"/>
                <a:gd name="T3" fmla="*/ 0 h 4652"/>
                <a:gd name="T4" fmla="*/ 1160 w 3514"/>
                <a:gd name="T5" fmla="*/ 0 h 4652"/>
                <a:gd name="T6" fmla="*/ 1100 w 3514"/>
                <a:gd name="T7" fmla="*/ 410 h 4652"/>
                <a:gd name="T8" fmla="*/ 1100 w 3514"/>
                <a:gd name="T9" fmla="*/ 410 h 4652"/>
                <a:gd name="T10" fmla="*/ 1100 w 3514"/>
                <a:gd name="T11" fmla="*/ 410 h 4652"/>
                <a:gd name="T12" fmla="*/ 1513 w 3514"/>
                <a:gd name="T13" fmla="*/ 1405 h 4652"/>
                <a:gd name="T14" fmla="*/ 1513 w 3514"/>
                <a:gd name="T15" fmla="*/ 1405 h 4652"/>
                <a:gd name="T16" fmla="*/ 1513 w 3514"/>
                <a:gd name="T17" fmla="*/ 1405 h 4652"/>
                <a:gd name="T18" fmla="*/ 2092 w 3514"/>
                <a:gd name="T19" fmla="*/ 1755 h 4652"/>
                <a:gd name="T20" fmla="*/ 2092 w 3514"/>
                <a:gd name="T21" fmla="*/ 1755 h 4652"/>
                <a:gd name="T22" fmla="*/ 2092 w 3514"/>
                <a:gd name="T23" fmla="*/ 1755 h 4652"/>
                <a:gd name="T24" fmla="*/ 2508 w 3514"/>
                <a:gd name="T25" fmla="*/ 1818 h 4652"/>
                <a:gd name="T26" fmla="*/ 2508 w 3514"/>
                <a:gd name="T27" fmla="*/ 1818 h 4652"/>
                <a:gd name="T28" fmla="*/ 2508 w 3514"/>
                <a:gd name="T29" fmla="*/ 1818 h 4652"/>
                <a:gd name="T30" fmla="*/ 2933 w 3514"/>
                <a:gd name="T31" fmla="*/ 1752 h 4652"/>
                <a:gd name="T32" fmla="*/ 2933 w 3514"/>
                <a:gd name="T33" fmla="*/ 1752 h 4652"/>
                <a:gd name="T34" fmla="*/ 3513 w 3514"/>
                <a:gd name="T35" fmla="*/ 2300 h 4652"/>
                <a:gd name="T36" fmla="*/ 2933 w 3514"/>
                <a:gd name="T37" fmla="*/ 2878 h 4652"/>
                <a:gd name="T38" fmla="*/ 2933 w 3514"/>
                <a:gd name="T39" fmla="*/ 2878 h 4652"/>
                <a:gd name="T40" fmla="*/ 2524 w 3514"/>
                <a:gd name="T41" fmla="*/ 2818 h 4652"/>
                <a:gd name="T42" fmla="*/ 2524 w 3514"/>
                <a:gd name="T43" fmla="*/ 2818 h 4652"/>
                <a:gd name="T44" fmla="*/ 2524 w 3514"/>
                <a:gd name="T45" fmla="*/ 2818 h 4652"/>
                <a:gd name="T46" fmla="*/ 2096 w 3514"/>
                <a:gd name="T47" fmla="*/ 2884 h 4652"/>
                <a:gd name="T48" fmla="*/ 2096 w 3514"/>
                <a:gd name="T49" fmla="*/ 2884 h 4652"/>
                <a:gd name="T50" fmla="*/ 2096 w 3514"/>
                <a:gd name="T51" fmla="*/ 2884 h 4652"/>
                <a:gd name="T52" fmla="*/ 1528 w 3514"/>
                <a:gd name="T53" fmla="*/ 3231 h 4652"/>
                <a:gd name="T54" fmla="*/ 1528 w 3514"/>
                <a:gd name="T55" fmla="*/ 3231 h 4652"/>
                <a:gd name="T56" fmla="*/ 1528 w 3514"/>
                <a:gd name="T57" fmla="*/ 3231 h 4652"/>
                <a:gd name="T58" fmla="*/ 1116 w 3514"/>
                <a:gd name="T59" fmla="*/ 4226 h 4652"/>
                <a:gd name="T60" fmla="*/ 1116 w 3514"/>
                <a:gd name="T61" fmla="*/ 4226 h 4652"/>
                <a:gd name="T62" fmla="*/ 1116 w 3514"/>
                <a:gd name="T63" fmla="*/ 4226 h 4652"/>
                <a:gd name="T64" fmla="*/ 1181 w 3514"/>
                <a:gd name="T65" fmla="*/ 4651 h 4652"/>
                <a:gd name="T66" fmla="*/ 1181 w 3514"/>
                <a:gd name="T67" fmla="*/ 4651 h 4652"/>
                <a:gd name="T68" fmla="*/ 53 w 3514"/>
                <a:gd name="T69" fmla="*/ 4651 h 4652"/>
                <a:gd name="T70" fmla="*/ 53 w 3514"/>
                <a:gd name="T71" fmla="*/ 4651 h 4652"/>
                <a:gd name="T72" fmla="*/ 16 w 3514"/>
                <a:gd name="T73" fmla="*/ 4226 h 4652"/>
                <a:gd name="T74" fmla="*/ 16 w 3514"/>
                <a:gd name="T75" fmla="*/ 4226 h 4652"/>
                <a:gd name="T76" fmla="*/ 16 w 3514"/>
                <a:gd name="T77" fmla="*/ 4226 h 4652"/>
                <a:gd name="T78" fmla="*/ 102 w 3514"/>
                <a:gd name="T79" fmla="*/ 3575 h 4652"/>
                <a:gd name="T80" fmla="*/ 102 w 3514"/>
                <a:gd name="T81" fmla="*/ 3575 h 4652"/>
                <a:gd name="T82" fmla="*/ 102 w 3514"/>
                <a:gd name="T83" fmla="*/ 3575 h 4652"/>
                <a:gd name="T84" fmla="*/ 889 w 3514"/>
                <a:gd name="T85" fmla="*/ 2325 h 4652"/>
                <a:gd name="T86" fmla="*/ 889 w 3514"/>
                <a:gd name="T87" fmla="*/ 2325 h 4652"/>
                <a:gd name="T88" fmla="*/ 889 w 3514"/>
                <a:gd name="T89" fmla="*/ 2325 h 4652"/>
                <a:gd name="T90" fmla="*/ 85 w 3514"/>
                <a:gd name="T91" fmla="*/ 1060 h 4652"/>
                <a:gd name="T92" fmla="*/ 85 w 3514"/>
                <a:gd name="T93" fmla="*/ 1060 h 4652"/>
                <a:gd name="T94" fmla="*/ 85 w 3514"/>
                <a:gd name="T95" fmla="*/ 1060 h 4652"/>
                <a:gd name="T96" fmla="*/ 0 w 3514"/>
                <a:gd name="T97" fmla="*/ 410 h 4652"/>
                <a:gd name="T98" fmla="*/ 0 w 3514"/>
                <a:gd name="T99" fmla="*/ 410 h 4652"/>
                <a:gd name="T100" fmla="*/ 0 w 3514"/>
                <a:gd name="T101" fmla="*/ 410 h 4652"/>
                <a:gd name="T102" fmla="*/ 34 w 3514"/>
                <a:gd name="T103" fmla="*/ 0 h 4652"/>
                <a:gd name="T104" fmla="*/ 34 w 3514"/>
                <a:gd name="T105" fmla="*/ 0 h 4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514" h="4652">
                  <a:moveTo>
                    <a:pt x="34" y="0"/>
                  </a:moveTo>
                  <a:lnTo>
                    <a:pt x="1160" y="0"/>
                  </a:lnTo>
                  <a:lnTo>
                    <a:pt x="1160" y="0"/>
                  </a:lnTo>
                  <a:cubicBezTo>
                    <a:pt x="1121" y="130"/>
                    <a:pt x="1100" y="267"/>
                    <a:pt x="1100" y="410"/>
                  </a:cubicBezTo>
                  <a:lnTo>
                    <a:pt x="1100" y="410"/>
                  </a:lnTo>
                  <a:lnTo>
                    <a:pt x="1100" y="410"/>
                  </a:lnTo>
                  <a:cubicBezTo>
                    <a:pt x="1100" y="799"/>
                    <a:pt x="1257" y="1151"/>
                    <a:pt x="1513" y="1405"/>
                  </a:cubicBezTo>
                  <a:lnTo>
                    <a:pt x="1513" y="1405"/>
                  </a:lnTo>
                  <a:lnTo>
                    <a:pt x="1513" y="1405"/>
                  </a:lnTo>
                  <a:cubicBezTo>
                    <a:pt x="1672" y="1566"/>
                    <a:pt x="1871" y="1687"/>
                    <a:pt x="2092" y="1755"/>
                  </a:cubicBezTo>
                  <a:lnTo>
                    <a:pt x="2092" y="1755"/>
                  </a:lnTo>
                  <a:lnTo>
                    <a:pt x="2092" y="1755"/>
                  </a:lnTo>
                  <a:cubicBezTo>
                    <a:pt x="2224" y="1796"/>
                    <a:pt x="2364" y="1818"/>
                    <a:pt x="2508" y="1818"/>
                  </a:cubicBezTo>
                  <a:lnTo>
                    <a:pt x="2508" y="1818"/>
                  </a:lnTo>
                  <a:lnTo>
                    <a:pt x="2508" y="1818"/>
                  </a:lnTo>
                  <a:cubicBezTo>
                    <a:pt x="2656" y="1818"/>
                    <a:pt x="2799" y="1795"/>
                    <a:pt x="2933" y="1752"/>
                  </a:cubicBezTo>
                  <a:lnTo>
                    <a:pt x="2933" y="1752"/>
                  </a:lnTo>
                  <a:lnTo>
                    <a:pt x="3513" y="2300"/>
                  </a:lnTo>
                  <a:lnTo>
                    <a:pt x="2933" y="2878"/>
                  </a:lnTo>
                  <a:lnTo>
                    <a:pt x="2933" y="2878"/>
                  </a:lnTo>
                  <a:cubicBezTo>
                    <a:pt x="2804" y="2839"/>
                    <a:pt x="2666" y="2818"/>
                    <a:pt x="2524" y="2818"/>
                  </a:cubicBezTo>
                  <a:lnTo>
                    <a:pt x="2524" y="2818"/>
                  </a:lnTo>
                  <a:lnTo>
                    <a:pt x="2524" y="2818"/>
                  </a:lnTo>
                  <a:cubicBezTo>
                    <a:pt x="2375" y="2818"/>
                    <a:pt x="2231" y="2841"/>
                    <a:pt x="2096" y="2884"/>
                  </a:cubicBezTo>
                  <a:lnTo>
                    <a:pt x="2096" y="2884"/>
                  </a:lnTo>
                  <a:lnTo>
                    <a:pt x="2096" y="2884"/>
                  </a:lnTo>
                  <a:cubicBezTo>
                    <a:pt x="1880" y="2953"/>
                    <a:pt x="1686" y="3073"/>
                    <a:pt x="1528" y="3231"/>
                  </a:cubicBezTo>
                  <a:lnTo>
                    <a:pt x="1528" y="3231"/>
                  </a:lnTo>
                  <a:lnTo>
                    <a:pt x="1528" y="3231"/>
                  </a:lnTo>
                  <a:cubicBezTo>
                    <a:pt x="1273" y="3485"/>
                    <a:pt x="1116" y="3837"/>
                    <a:pt x="1116" y="4226"/>
                  </a:cubicBezTo>
                  <a:lnTo>
                    <a:pt x="1116" y="4226"/>
                  </a:lnTo>
                  <a:lnTo>
                    <a:pt x="1116" y="4226"/>
                  </a:lnTo>
                  <a:cubicBezTo>
                    <a:pt x="1116" y="4374"/>
                    <a:pt x="1139" y="4517"/>
                    <a:pt x="1181" y="4651"/>
                  </a:cubicBezTo>
                  <a:lnTo>
                    <a:pt x="1181" y="4651"/>
                  </a:lnTo>
                  <a:lnTo>
                    <a:pt x="53" y="4651"/>
                  </a:lnTo>
                  <a:lnTo>
                    <a:pt x="53" y="4651"/>
                  </a:lnTo>
                  <a:cubicBezTo>
                    <a:pt x="29" y="4513"/>
                    <a:pt x="16" y="4371"/>
                    <a:pt x="16" y="4226"/>
                  </a:cubicBezTo>
                  <a:lnTo>
                    <a:pt x="16" y="4226"/>
                  </a:lnTo>
                  <a:lnTo>
                    <a:pt x="16" y="4226"/>
                  </a:lnTo>
                  <a:cubicBezTo>
                    <a:pt x="16" y="4001"/>
                    <a:pt x="46" y="3783"/>
                    <a:pt x="102" y="3575"/>
                  </a:cubicBezTo>
                  <a:lnTo>
                    <a:pt x="102" y="3575"/>
                  </a:lnTo>
                  <a:lnTo>
                    <a:pt x="102" y="3575"/>
                  </a:lnTo>
                  <a:cubicBezTo>
                    <a:pt x="233" y="3082"/>
                    <a:pt x="512" y="2649"/>
                    <a:pt x="889" y="2325"/>
                  </a:cubicBezTo>
                  <a:lnTo>
                    <a:pt x="889" y="2325"/>
                  </a:lnTo>
                  <a:lnTo>
                    <a:pt x="889" y="2325"/>
                  </a:lnTo>
                  <a:cubicBezTo>
                    <a:pt x="505" y="2000"/>
                    <a:pt x="219" y="1560"/>
                    <a:pt x="85" y="1060"/>
                  </a:cubicBezTo>
                  <a:lnTo>
                    <a:pt x="85" y="1060"/>
                  </a:lnTo>
                  <a:lnTo>
                    <a:pt x="85" y="1060"/>
                  </a:lnTo>
                  <a:cubicBezTo>
                    <a:pt x="29" y="853"/>
                    <a:pt x="0" y="635"/>
                    <a:pt x="0" y="410"/>
                  </a:cubicBezTo>
                  <a:lnTo>
                    <a:pt x="0" y="410"/>
                  </a:lnTo>
                  <a:lnTo>
                    <a:pt x="0" y="410"/>
                  </a:lnTo>
                  <a:cubicBezTo>
                    <a:pt x="0" y="270"/>
                    <a:pt x="12" y="134"/>
                    <a:pt x="34" y="0"/>
                  </a:cubicBezTo>
                  <a:lnTo>
                    <a:pt x="34" y="0"/>
                  </a:lnTo>
                </a:path>
              </a:pathLst>
            </a:custGeom>
            <a:solidFill>
              <a:srgbClr val="00BDC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10">
              <a:extLst>
                <a:ext uri="{FF2B5EF4-FFF2-40B4-BE49-F238E27FC236}">
                  <a16:creationId xmlns:a16="http://schemas.microsoft.com/office/drawing/2014/main" xmlns="" id="{942D9898-FC4A-0149-A107-BFD39A6200F9}"/>
                </a:ext>
              </a:extLst>
            </p:cNvPr>
            <p:cNvSpPr txBox="1"/>
            <p:nvPr/>
          </p:nvSpPr>
          <p:spPr>
            <a:xfrm>
              <a:off x="1055241" y="5512297"/>
              <a:ext cx="282622" cy="24059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DC9"/>
                  </a:solidFill>
                  <a:effectLst/>
                  <a:uLnTx/>
                  <a:uFillTx/>
                  <a:latin typeface="Helvetica" pitchFamily="2" charset="0"/>
                  <a:ea typeface="League Spartan" charset="0"/>
                  <a:cs typeface="Poppins SemiBold" pitchFamily="2" charset="77"/>
                </a:rPr>
                <a:t>05</a:t>
              </a:r>
            </a:p>
          </p:txBody>
        </p:sp>
      </p:grpSp>
      <p:pic>
        <p:nvPicPr>
          <p:cNvPr id="30" name="Imagen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0728" y="5885411"/>
            <a:ext cx="8515530" cy="478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09263"/>
      </p:ext>
    </p:extLst>
  </p:cSld>
  <p:clrMapOvr>
    <a:masterClrMapping/>
  </p:clrMapOvr>
  <p:transition spd="slow"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30A49758-6358-EE46-A996-07C8766F254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5046" y="9723443"/>
            <a:ext cx="10476812" cy="1847974"/>
          </a:xfrm>
          <a:prstGeom prst="rect">
            <a:avLst/>
          </a:prstGeom>
        </p:spPr>
      </p:pic>
      <p:sp>
        <p:nvSpPr>
          <p:cNvPr id="6" name="Google Shape;2903;p53">
            <a:extLst>
              <a:ext uri="{FF2B5EF4-FFF2-40B4-BE49-F238E27FC236}">
                <a16:creationId xmlns:a16="http://schemas.microsoft.com/office/drawing/2014/main" xmlns="" id="{DB2DE060-FB1E-F040-82C3-869BCA41B23C}"/>
              </a:ext>
            </a:extLst>
          </p:cNvPr>
          <p:cNvSpPr txBox="1"/>
          <p:nvPr/>
        </p:nvSpPr>
        <p:spPr>
          <a:xfrm>
            <a:off x="1408670" y="6858000"/>
            <a:ext cx="13839568" cy="9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defTabSz="1828800" hangingPunct="1">
              <a:lnSpc>
                <a:spcPct val="90000"/>
              </a:lnSpc>
              <a:buClr>
                <a:srgbClr val="0A93D2"/>
              </a:buClr>
              <a:buSzPts val="2800"/>
            </a:pPr>
            <a:r>
              <a:rPr lang="es-GT" b="1" dirty="0">
                <a:solidFill>
                  <a:srgbClr val="FFFFFF"/>
                </a:solidFill>
              </a:rPr>
              <a:t>GRACIAS POR SU ATENCIÓN</a:t>
            </a:r>
            <a:endParaRPr sz="280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6776417"/>
      </p:ext>
    </p:extLst>
  </p:cSld>
  <p:clrMapOvr>
    <a:masterClrMapping/>
  </p:clrMapOvr>
  <p:transition spd="slow">
    <p:push/>
  </p:transition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5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New_Template8">
  <a:themeElements>
    <a:clrScheme name="New_Template8">
      <a:dk1>
        <a:srgbClr val="000000"/>
      </a:dk1>
      <a:lt1>
        <a:srgbClr val="FFFFFF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8">
      <a:majorFont>
        <a:latin typeface="Futura"/>
        <a:ea typeface="Futura"/>
        <a:cs typeface="Futura"/>
      </a:majorFont>
      <a:minorFont>
        <a:latin typeface="Futura"/>
        <a:ea typeface="Futura"/>
        <a:cs typeface="Futura"/>
      </a:minorFont>
    </a:fontScheme>
    <a:fmtScheme name="New_Template8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5">
              <a:alpha val="75000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