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81" r:id="rId3"/>
    <p:sldId id="380" r:id="rId4"/>
    <p:sldId id="297" r:id="rId5"/>
    <p:sldId id="379" r:id="rId6"/>
    <p:sldId id="382" r:id="rId7"/>
    <p:sldId id="378" r:id="rId8"/>
    <p:sldId id="377" r:id="rId9"/>
    <p:sldId id="384" r:id="rId10"/>
    <p:sldId id="383" r:id="rId11"/>
    <p:sldId id="294" r:id="rId12"/>
    <p:sldId id="385" r:id="rId13"/>
    <p:sldId id="335" r:id="rId14"/>
    <p:sldId id="264" r:id="rId15"/>
    <p:sldId id="298" r:id="rId16"/>
    <p:sldId id="288" r:id="rId17"/>
    <p:sldId id="263" r:id="rId18"/>
    <p:sldId id="388" r:id="rId19"/>
    <p:sldId id="387" r:id="rId20"/>
    <p:sldId id="386" r:id="rId21"/>
    <p:sldId id="261" r:id="rId22"/>
    <p:sldId id="391" r:id="rId23"/>
    <p:sldId id="258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A3658"/>
    <a:srgbClr val="0B3557"/>
    <a:srgbClr val="10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6449" autoAdjust="0"/>
  </p:normalViewPr>
  <p:slideViewPr>
    <p:cSldViewPr snapToGrid="0" snapToObjects="1">
      <p:cViewPr varScale="1">
        <p:scale>
          <a:sx n="131" d="100"/>
          <a:sy n="131" d="100"/>
        </p:scale>
        <p:origin x="115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C38C1-1AC7-45B6-9281-0BF11BE7A52B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6B12B86E-AB68-4C46-9281-FBE68DAA692A}">
      <dgm:prSet phldrT="[Texto]" custT="1"/>
      <dgm:spPr/>
      <dgm:t>
        <a:bodyPr anchor="ctr"/>
        <a:lstStyle/>
        <a:p>
          <a:r>
            <a:rPr lang="es-GT" sz="3000" dirty="0">
              <a:latin typeface="Book Antiqua" panose="02040602050305030304" pitchFamily="18" charset="0"/>
            </a:rPr>
            <a:t>2022</a:t>
          </a:r>
          <a:endParaRPr lang="es-ES" sz="3000" dirty="0">
            <a:latin typeface="Book Antiqua" panose="02040602050305030304" pitchFamily="18" charset="0"/>
          </a:endParaRPr>
        </a:p>
      </dgm:t>
    </dgm:pt>
    <dgm:pt modelId="{FB3A366B-5FBF-4F2B-9ACB-375529D08D05}" type="parTrans" cxnId="{16558F93-C58E-495C-AC8F-DA7121E2324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94E7D6E-72BA-41F7-8415-58438BA8A17E}" type="sibTrans" cxnId="{16558F93-C58E-495C-AC8F-DA7121E2324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46632974-9CB2-4D3C-A9FF-53B7ED5EF479}">
      <dgm:prSet phldrT="[Texto]" custT="1"/>
      <dgm:spPr/>
      <dgm:t>
        <a:bodyPr anchor="ctr"/>
        <a:lstStyle/>
        <a:p>
          <a:r>
            <a:rPr lang="es-GT" sz="3000" dirty="0">
              <a:latin typeface="Book Antiqua" panose="02040602050305030304" pitchFamily="18" charset="0"/>
            </a:rPr>
            <a:t>2023</a:t>
          </a:r>
          <a:endParaRPr lang="es-ES" sz="3000" dirty="0">
            <a:latin typeface="Book Antiqua" panose="02040602050305030304" pitchFamily="18" charset="0"/>
          </a:endParaRPr>
        </a:p>
      </dgm:t>
    </dgm:pt>
    <dgm:pt modelId="{4D42518C-71E5-46F9-9EE4-C066BD793CF2}" type="parTrans" cxnId="{F003D905-95F1-454B-BAD3-43AE78BE4C6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B829F5A9-3D05-48A7-A3AD-6B0E7D23E993}" type="sibTrans" cxnId="{F003D905-95F1-454B-BAD3-43AE78BE4C62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6F751E9-764F-454B-915D-96CAEE7E0766}">
      <dgm:prSet phldrT="[Texto]" custT="1"/>
      <dgm:spPr/>
      <dgm:t>
        <a:bodyPr anchor="ctr"/>
        <a:lstStyle/>
        <a:p>
          <a:r>
            <a:rPr lang="es-GT" sz="3000" dirty="0">
              <a:latin typeface="Book Antiqua" panose="02040602050305030304" pitchFamily="18" charset="0"/>
            </a:rPr>
            <a:t>2024</a:t>
          </a:r>
          <a:endParaRPr lang="es-ES" sz="3000" dirty="0">
            <a:latin typeface="Book Antiqua" panose="02040602050305030304" pitchFamily="18" charset="0"/>
          </a:endParaRPr>
        </a:p>
      </dgm:t>
    </dgm:pt>
    <dgm:pt modelId="{FFFA2C06-4DDE-44D5-9E6A-65342198E219}" type="parTrans" cxnId="{6291C773-E128-4F11-85A5-788D6348C13F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93222B33-7CED-4D07-9B46-0507826A08C0}" type="sibTrans" cxnId="{6291C773-E128-4F11-85A5-788D6348C13F}">
      <dgm:prSet/>
      <dgm:spPr/>
      <dgm:t>
        <a:bodyPr/>
        <a:lstStyle/>
        <a:p>
          <a:endParaRPr lang="es-ES">
            <a:latin typeface="Book Antiqua" panose="02040602050305030304" pitchFamily="18" charset="0"/>
          </a:endParaRPr>
        </a:p>
      </dgm:t>
    </dgm:pt>
    <dgm:pt modelId="{12936CE9-E9BA-40DE-9DBB-B315BC85D80E}" type="pres">
      <dgm:prSet presAssocID="{366C38C1-1AC7-45B6-9281-0BF11BE7A52B}" presName="Name0" presStyleCnt="0">
        <dgm:presLayoutVars>
          <dgm:dir/>
          <dgm:resizeHandles val="exact"/>
        </dgm:presLayoutVars>
      </dgm:prSet>
      <dgm:spPr/>
    </dgm:pt>
    <dgm:pt modelId="{26EEFD81-184D-4769-A241-C36BB4D951F7}" type="pres">
      <dgm:prSet presAssocID="{366C38C1-1AC7-45B6-9281-0BF11BE7A52B}" presName="arrow" presStyleLbl="bgShp" presStyleIdx="0" presStyleCnt="1"/>
      <dgm:spPr/>
    </dgm:pt>
    <dgm:pt modelId="{5535BF7D-1026-4F7A-84B1-55D287CC28B0}" type="pres">
      <dgm:prSet presAssocID="{366C38C1-1AC7-45B6-9281-0BF11BE7A52B}" presName="points" presStyleCnt="0"/>
      <dgm:spPr/>
    </dgm:pt>
    <dgm:pt modelId="{FD98A0D9-A7FC-4FC0-88D0-741D8FD13FF9}" type="pres">
      <dgm:prSet presAssocID="{6B12B86E-AB68-4C46-9281-FBE68DAA692A}" presName="compositeA" presStyleCnt="0"/>
      <dgm:spPr/>
    </dgm:pt>
    <dgm:pt modelId="{35994E1A-650A-499B-8A0C-E7FC308FE9F7}" type="pres">
      <dgm:prSet presAssocID="{6B12B86E-AB68-4C46-9281-FBE68DAA692A}" presName="textA" presStyleLbl="revTx" presStyleIdx="0" presStyleCnt="3">
        <dgm:presLayoutVars>
          <dgm:bulletEnabled val="1"/>
        </dgm:presLayoutVars>
      </dgm:prSet>
      <dgm:spPr/>
    </dgm:pt>
    <dgm:pt modelId="{97E39CBB-DC93-4676-B74A-894959AA8417}" type="pres">
      <dgm:prSet presAssocID="{6B12B86E-AB68-4C46-9281-FBE68DAA692A}" presName="circleA" presStyleLbl="node1" presStyleIdx="0" presStyleCnt="3"/>
      <dgm:spPr/>
    </dgm:pt>
    <dgm:pt modelId="{60092A5C-679A-4DAA-A371-6C26BAB7B176}" type="pres">
      <dgm:prSet presAssocID="{6B12B86E-AB68-4C46-9281-FBE68DAA692A}" presName="spaceA" presStyleCnt="0"/>
      <dgm:spPr/>
    </dgm:pt>
    <dgm:pt modelId="{61A80FC9-2412-4250-8E87-964F7159772B}" type="pres">
      <dgm:prSet presAssocID="{994E7D6E-72BA-41F7-8415-58438BA8A17E}" presName="space" presStyleCnt="0"/>
      <dgm:spPr/>
    </dgm:pt>
    <dgm:pt modelId="{1475C018-44D7-43E2-A4EC-71785973A95E}" type="pres">
      <dgm:prSet presAssocID="{46632974-9CB2-4D3C-A9FF-53B7ED5EF479}" presName="compositeB" presStyleCnt="0"/>
      <dgm:spPr/>
    </dgm:pt>
    <dgm:pt modelId="{469D09E7-DA9F-4FF3-9E87-DCEE2A462201}" type="pres">
      <dgm:prSet presAssocID="{46632974-9CB2-4D3C-A9FF-53B7ED5EF479}" presName="textB" presStyleLbl="revTx" presStyleIdx="1" presStyleCnt="3" custLinFactY="-50000" custLinFactNeighborX="400" custLinFactNeighborY="-100000">
        <dgm:presLayoutVars>
          <dgm:bulletEnabled val="1"/>
        </dgm:presLayoutVars>
      </dgm:prSet>
      <dgm:spPr/>
    </dgm:pt>
    <dgm:pt modelId="{D64ED935-EECD-4462-A9F9-AAE8A1366B62}" type="pres">
      <dgm:prSet presAssocID="{46632974-9CB2-4D3C-A9FF-53B7ED5EF479}" presName="circleB" presStyleLbl="node1" presStyleIdx="1" presStyleCnt="3"/>
      <dgm:spPr/>
    </dgm:pt>
    <dgm:pt modelId="{35B1DC67-2DBB-4CB2-A69C-EE0B5B002160}" type="pres">
      <dgm:prSet presAssocID="{46632974-9CB2-4D3C-A9FF-53B7ED5EF479}" presName="spaceB" presStyleCnt="0"/>
      <dgm:spPr/>
    </dgm:pt>
    <dgm:pt modelId="{E7CC0379-6A93-4F1B-99DD-10E771A0CF0F}" type="pres">
      <dgm:prSet presAssocID="{B829F5A9-3D05-48A7-A3AD-6B0E7D23E993}" presName="space" presStyleCnt="0"/>
      <dgm:spPr/>
    </dgm:pt>
    <dgm:pt modelId="{40C08825-CDCF-4CD0-A3B7-A13786382800}" type="pres">
      <dgm:prSet presAssocID="{16F751E9-764F-454B-915D-96CAEE7E0766}" presName="compositeA" presStyleCnt="0"/>
      <dgm:spPr/>
    </dgm:pt>
    <dgm:pt modelId="{C02BB780-6A86-42CC-A2EC-7E683152F357}" type="pres">
      <dgm:prSet presAssocID="{16F751E9-764F-454B-915D-96CAEE7E0766}" presName="textA" presStyleLbl="revTx" presStyleIdx="2" presStyleCnt="3">
        <dgm:presLayoutVars>
          <dgm:bulletEnabled val="1"/>
        </dgm:presLayoutVars>
      </dgm:prSet>
      <dgm:spPr/>
    </dgm:pt>
    <dgm:pt modelId="{2D53F3DE-C80F-431D-9EF9-4D3496934842}" type="pres">
      <dgm:prSet presAssocID="{16F751E9-764F-454B-915D-96CAEE7E0766}" presName="circleA" presStyleLbl="node1" presStyleIdx="2" presStyleCnt="3"/>
      <dgm:spPr/>
    </dgm:pt>
    <dgm:pt modelId="{1FD30C7F-F979-4C68-B3E1-C488D365E7F7}" type="pres">
      <dgm:prSet presAssocID="{16F751E9-764F-454B-915D-96CAEE7E0766}" presName="spaceA" presStyleCnt="0"/>
      <dgm:spPr/>
    </dgm:pt>
  </dgm:ptLst>
  <dgm:cxnLst>
    <dgm:cxn modelId="{F003D905-95F1-454B-BAD3-43AE78BE4C62}" srcId="{366C38C1-1AC7-45B6-9281-0BF11BE7A52B}" destId="{46632974-9CB2-4D3C-A9FF-53B7ED5EF479}" srcOrd="1" destOrd="0" parTransId="{4D42518C-71E5-46F9-9EE4-C066BD793CF2}" sibTransId="{B829F5A9-3D05-48A7-A3AD-6B0E7D23E993}"/>
    <dgm:cxn modelId="{BB5E2310-F6A6-4243-93FF-300CEE4439FB}" type="presOf" srcId="{366C38C1-1AC7-45B6-9281-0BF11BE7A52B}" destId="{12936CE9-E9BA-40DE-9DBB-B315BC85D80E}" srcOrd="0" destOrd="0" presId="urn:microsoft.com/office/officeart/2005/8/layout/hProcess11"/>
    <dgm:cxn modelId="{0A42E121-D11A-4381-A219-02BC9AA84297}" type="presOf" srcId="{16F751E9-764F-454B-915D-96CAEE7E0766}" destId="{C02BB780-6A86-42CC-A2EC-7E683152F357}" srcOrd="0" destOrd="0" presId="urn:microsoft.com/office/officeart/2005/8/layout/hProcess11"/>
    <dgm:cxn modelId="{63E9634D-6FF0-4801-A9AF-27B59A20970B}" type="presOf" srcId="{46632974-9CB2-4D3C-A9FF-53B7ED5EF479}" destId="{469D09E7-DA9F-4FF3-9E87-DCEE2A462201}" srcOrd="0" destOrd="0" presId="urn:microsoft.com/office/officeart/2005/8/layout/hProcess11"/>
    <dgm:cxn modelId="{6291C773-E128-4F11-85A5-788D6348C13F}" srcId="{366C38C1-1AC7-45B6-9281-0BF11BE7A52B}" destId="{16F751E9-764F-454B-915D-96CAEE7E0766}" srcOrd="2" destOrd="0" parTransId="{FFFA2C06-4DDE-44D5-9E6A-65342198E219}" sibTransId="{93222B33-7CED-4D07-9B46-0507826A08C0}"/>
    <dgm:cxn modelId="{16558F93-C58E-495C-AC8F-DA7121E23242}" srcId="{366C38C1-1AC7-45B6-9281-0BF11BE7A52B}" destId="{6B12B86E-AB68-4C46-9281-FBE68DAA692A}" srcOrd="0" destOrd="0" parTransId="{FB3A366B-5FBF-4F2B-9ACB-375529D08D05}" sibTransId="{994E7D6E-72BA-41F7-8415-58438BA8A17E}"/>
    <dgm:cxn modelId="{DC73C7E0-7D40-4D6E-8D95-BD0E597DEDED}" type="presOf" srcId="{6B12B86E-AB68-4C46-9281-FBE68DAA692A}" destId="{35994E1A-650A-499B-8A0C-E7FC308FE9F7}" srcOrd="0" destOrd="0" presId="urn:microsoft.com/office/officeart/2005/8/layout/hProcess11"/>
    <dgm:cxn modelId="{44706036-75D0-4864-8776-DC87659D51A2}" type="presParOf" srcId="{12936CE9-E9BA-40DE-9DBB-B315BC85D80E}" destId="{26EEFD81-184D-4769-A241-C36BB4D951F7}" srcOrd="0" destOrd="0" presId="urn:microsoft.com/office/officeart/2005/8/layout/hProcess11"/>
    <dgm:cxn modelId="{65D2D578-A475-409F-A707-BBBFCCF502DA}" type="presParOf" srcId="{12936CE9-E9BA-40DE-9DBB-B315BC85D80E}" destId="{5535BF7D-1026-4F7A-84B1-55D287CC28B0}" srcOrd="1" destOrd="0" presId="urn:microsoft.com/office/officeart/2005/8/layout/hProcess11"/>
    <dgm:cxn modelId="{A6BF02F3-554C-4A73-9C62-2EB5CC47660D}" type="presParOf" srcId="{5535BF7D-1026-4F7A-84B1-55D287CC28B0}" destId="{FD98A0D9-A7FC-4FC0-88D0-741D8FD13FF9}" srcOrd="0" destOrd="0" presId="urn:microsoft.com/office/officeart/2005/8/layout/hProcess11"/>
    <dgm:cxn modelId="{F5F97B83-73FA-458F-AA6C-8FE394100384}" type="presParOf" srcId="{FD98A0D9-A7FC-4FC0-88D0-741D8FD13FF9}" destId="{35994E1A-650A-499B-8A0C-E7FC308FE9F7}" srcOrd="0" destOrd="0" presId="urn:microsoft.com/office/officeart/2005/8/layout/hProcess11"/>
    <dgm:cxn modelId="{E4CEB93B-250A-4AED-884C-724386F16D84}" type="presParOf" srcId="{FD98A0D9-A7FC-4FC0-88D0-741D8FD13FF9}" destId="{97E39CBB-DC93-4676-B74A-894959AA8417}" srcOrd="1" destOrd="0" presId="urn:microsoft.com/office/officeart/2005/8/layout/hProcess11"/>
    <dgm:cxn modelId="{832BF795-396A-4A89-A425-75DD2E9C951B}" type="presParOf" srcId="{FD98A0D9-A7FC-4FC0-88D0-741D8FD13FF9}" destId="{60092A5C-679A-4DAA-A371-6C26BAB7B176}" srcOrd="2" destOrd="0" presId="urn:microsoft.com/office/officeart/2005/8/layout/hProcess11"/>
    <dgm:cxn modelId="{DAECA064-5581-486C-B068-FF7B51AE7A71}" type="presParOf" srcId="{5535BF7D-1026-4F7A-84B1-55D287CC28B0}" destId="{61A80FC9-2412-4250-8E87-964F7159772B}" srcOrd="1" destOrd="0" presId="urn:microsoft.com/office/officeart/2005/8/layout/hProcess11"/>
    <dgm:cxn modelId="{664EB995-F7DE-4ECE-A4B1-3C2E65728E3A}" type="presParOf" srcId="{5535BF7D-1026-4F7A-84B1-55D287CC28B0}" destId="{1475C018-44D7-43E2-A4EC-71785973A95E}" srcOrd="2" destOrd="0" presId="urn:microsoft.com/office/officeart/2005/8/layout/hProcess11"/>
    <dgm:cxn modelId="{2E58EE90-9A2B-46FD-AF94-07EB371C7C27}" type="presParOf" srcId="{1475C018-44D7-43E2-A4EC-71785973A95E}" destId="{469D09E7-DA9F-4FF3-9E87-DCEE2A462201}" srcOrd="0" destOrd="0" presId="urn:microsoft.com/office/officeart/2005/8/layout/hProcess11"/>
    <dgm:cxn modelId="{64835A5A-900E-42B6-B28C-F63B8EC20780}" type="presParOf" srcId="{1475C018-44D7-43E2-A4EC-71785973A95E}" destId="{D64ED935-EECD-4462-A9F9-AAE8A1366B62}" srcOrd="1" destOrd="0" presId="urn:microsoft.com/office/officeart/2005/8/layout/hProcess11"/>
    <dgm:cxn modelId="{BC790B95-6E2A-43D1-A5DF-7AFA828FF575}" type="presParOf" srcId="{1475C018-44D7-43E2-A4EC-71785973A95E}" destId="{35B1DC67-2DBB-4CB2-A69C-EE0B5B002160}" srcOrd="2" destOrd="0" presId="urn:microsoft.com/office/officeart/2005/8/layout/hProcess11"/>
    <dgm:cxn modelId="{13009409-29A0-477F-B6A0-9C603107A129}" type="presParOf" srcId="{5535BF7D-1026-4F7A-84B1-55D287CC28B0}" destId="{E7CC0379-6A93-4F1B-99DD-10E771A0CF0F}" srcOrd="3" destOrd="0" presId="urn:microsoft.com/office/officeart/2005/8/layout/hProcess11"/>
    <dgm:cxn modelId="{0A1312E6-D2F1-4F83-BE49-358C9ED22414}" type="presParOf" srcId="{5535BF7D-1026-4F7A-84B1-55D287CC28B0}" destId="{40C08825-CDCF-4CD0-A3B7-A13786382800}" srcOrd="4" destOrd="0" presId="urn:microsoft.com/office/officeart/2005/8/layout/hProcess11"/>
    <dgm:cxn modelId="{8C7C0EB1-D047-4464-8C43-40C1DC89F8FB}" type="presParOf" srcId="{40C08825-CDCF-4CD0-A3B7-A13786382800}" destId="{C02BB780-6A86-42CC-A2EC-7E683152F357}" srcOrd="0" destOrd="0" presId="urn:microsoft.com/office/officeart/2005/8/layout/hProcess11"/>
    <dgm:cxn modelId="{A16873C1-6545-4192-B3E3-7CA6D1B327DB}" type="presParOf" srcId="{40C08825-CDCF-4CD0-A3B7-A13786382800}" destId="{2D53F3DE-C80F-431D-9EF9-4D3496934842}" srcOrd="1" destOrd="0" presId="urn:microsoft.com/office/officeart/2005/8/layout/hProcess11"/>
    <dgm:cxn modelId="{A672DF5A-FD61-4648-9F28-FAE5843CFFE5}" type="presParOf" srcId="{40C08825-CDCF-4CD0-A3B7-A13786382800}" destId="{1FD30C7F-F979-4C68-B3E1-C488D365E7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800" dirty="0">
              <a:latin typeface="Book Antiqua" panose="02040602050305030304" pitchFamily="18" charset="0"/>
              <a:cs typeface="Arial" pitchFamily="34" charset="0"/>
            </a:rPr>
            <a:t>Planificación</a:t>
          </a: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11FBDCAE-DA42-4E51-B259-09F762FB2CA7}">
      <dgm:prSet phldrT="[Texto]" custT="1"/>
      <dgm:spPr/>
      <dgm:t>
        <a:bodyPr/>
        <a:lstStyle/>
        <a:p>
          <a:r>
            <a:rPr lang="es-GT" sz="1400" dirty="0">
              <a:latin typeface="Book Antiqua" panose="02040602050305030304" pitchFamily="18" charset="0"/>
              <a:cs typeface="Arial" pitchFamily="34" charset="0"/>
            </a:rPr>
            <a:t>Feb – Abril</a:t>
          </a: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800" dirty="0">
              <a:latin typeface="Book Antiqua" panose="02040602050305030304" pitchFamily="18" charset="0"/>
              <a:cs typeface="Arial" pitchFamily="34" charset="0"/>
            </a:rPr>
            <a:t>Formulación</a:t>
          </a: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05DBEDED-D625-446C-ABA5-9FF15823D0C6}">
      <dgm:prSet phldrT="[Texto]" custT="1"/>
      <dgm:spPr/>
      <dgm:t>
        <a:bodyPr/>
        <a:lstStyle/>
        <a:p>
          <a:r>
            <a:rPr lang="es-GT" sz="1400" dirty="0">
              <a:latin typeface="Book Antiqua" panose="02040602050305030304" pitchFamily="18" charset="0"/>
              <a:cs typeface="Arial" pitchFamily="34" charset="0"/>
            </a:rPr>
            <a:t>Abril - </a:t>
          </a:r>
          <a:r>
            <a:rPr lang="es-GT" sz="1400" dirty="0" err="1">
              <a:latin typeface="Book Antiqua" panose="02040602050305030304" pitchFamily="18" charset="0"/>
              <a:cs typeface="Arial" pitchFamily="34" charset="0"/>
            </a:rPr>
            <a:t>Ago</a:t>
          </a:r>
          <a:endParaRPr lang="es-GT" sz="1400" dirty="0">
            <a:latin typeface="Book Antiqua" panose="02040602050305030304" pitchFamily="18" charset="0"/>
            <a:cs typeface="Arial" pitchFamily="34" charset="0"/>
          </a:endParaRP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400">
            <a:latin typeface="Book Antiqua" panose="02040602050305030304" pitchFamily="18" charset="0"/>
            <a:cs typeface="Arial" pitchFamily="34" charset="0"/>
          </a:endParaRPr>
        </a:p>
      </dgm:t>
    </dgm:pt>
    <dgm:pt modelId="{EB0D2DA3-4967-4F98-B025-D24F9B349AEE}" type="pres">
      <dgm:prSet presAssocID="{61221608-2991-42F7-8118-73B6F7544739}" presName="linear" presStyleCnt="0">
        <dgm:presLayoutVars>
          <dgm:dir/>
          <dgm:animLvl val="lvl"/>
          <dgm:resizeHandles val="exact"/>
        </dgm:presLayoutVars>
      </dgm:prSet>
      <dgm:spPr/>
    </dgm:pt>
    <dgm:pt modelId="{9E52CF9C-A33F-40CB-B8B2-EF13A16D3E64}" type="pres">
      <dgm:prSet presAssocID="{0502C5BF-7AA7-4EA8-97EB-BC474F187A6C}" presName="parentLin" presStyleCnt="0"/>
      <dgm:spPr/>
    </dgm:pt>
    <dgm:pt modelId="{AA31A195-83CD-44DF-AD1D-7870DB0B8243}" type="pres">
      <dgm:prSet presAssocID="{0502C5BF-7AA7-4EA8-97EB-BC474F187A6C}" presName="parentLeftMargin" presStyleLbl="node1" presStyleIdx="0" presStyleCnt="2"/>
      <dgm:spPr/>
    </dgm:pt>
    <dgm:pt modelId="{BEEBE69B-B774-40C9-80CD-C0F0ED2B138C}" type="pres">
      <dgm:prSet presAssocID="{0502C5BF-7AA7-4EA8-97EB-BC474F187A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1EF55B-C692-47E5-BC44-4E9A25ABA7DC}" type="pres">
      <dgm:prSet presAssocID="{0502C5BF-7AA7-4EA8-97EB-BC474F187A6C}" presName="negativeSpace" presStyleCnt="0"/>
      <dgm:spPr/>
    </dgm:pt>
    <dgm:pt modelId="{C5AE9B57-E7DA-4B15-9809-2D855DDF7D57}" type="pres">
      <dgm:prSet presAssocID="{0502C5BF-7AA7-4EA8-97EB-BC474F187A6C}" presName="childText" presStyleLbl="conFgAcc1" presStyleIdx="0" presStyleCnt="2">
        <dgm:presLayoutVars>
          <dgm:bulletEnabled val="1"/>
        </dgm:presLayoutVars>
      </dgm:prSet>
      <dgm:spPr/>
    </dgm:pt>
    <dgm:pt modelId="{F99241F0-8000-4E47-92AA-D5AD45EF4523}" type="pres">
      <dgm:prSet presAssocID="{23A802E2-AB7F-419C-BCAA-037E71436B37}" presName="spaceBetweenRectangles" presStyleCnt="0"/>
      <dgm:spPr/>
    </dgm:pt>
    <dgm:pt modelId="{57DE666C-C297-4BF1-82AA-5D560FE80BC1}" type="pres">
      <dgm:prSet presAssocID="{54CEE914-0883-44A2-8051-2A102BD0349C}" presName="parentLin" presStyleCnt="0"/>
      <dgm:spPr/>
    </dgm:pt>
    <dgm:pt modelId="{B7353058-E4FA-4900-B36F-7BDE96546085}" type="pres">
      <dgm:prSet presAssocID="{54CEE914-0883-44A2-8051-2A102BD0349C}" presName="parentLeftMargin" presStyleLbl="node1" presStyleIdx="0" presStyleCnt="2"/>
      <dgm:spPr/>
    </dgm:pt>
    <dgm:pt modelId="{A28D058A-1193-4D3F-9598-FED2778187A4}" type="pres">
      <dgm:prSet presAssocID="{54CEE914-0883-44A2-8051-2A102BD0349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C75ADC1-98A1-4E7D-BB11-A45A9CE9ECF6}" type="pres">
      <dgm:prSet presAssocID="{54CEE914-0883-44A2-8051-2A102BD0349C}" presName="negativeSpace" presStyleCnt="0"/>
      <dgm:spPr/>
    </dgm:pt>
    <dgm:pt modelId="{341F2C90-774B-4827-BA87-67332DD1C902}" type="pres">
      <dgm:prSet presAssocID="{54CEE914-0883-44A2-8051-2A102BD034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363E05-C8EC-48CE-B0F6-61410FFEAA9A}" type="presOf" srcId="{54CEE914-0883-44A2-8051-2A102BD0349C}" destId="{A28D058A-1193-4D3F-9598-FED2778187A4}" srcOrd="1" destOrd="0" presId="urn:microsoft.com/office/officeart/2005/8/layout/list1"/>
    <dgm:cxn modelId="{17852F4B-75D3-4202-8FB4-5DD0BD17E65B}" type="presOf" srcId="{54CEE914-0883-44A2-8051-2A102BD0349C}" destId="{B7353058-E4FA-4900-B36F-7BDE96546085}" srcOrd="0" destOrd="0" presId="urn:microsoft.com/office/officeart/2005/8/layout/list1"/>
    <dgm:cxn modelId="{0BCEF271-1D36-43F8-B50F-0D3E4D6FDD1A}" type="presOf" srcId="{05DBEDED-D625-446C-ABA5-9FF15823D0C6}" destId="{341F2C90-774B-4827-BA87-67332DD1C902}" srcOrd="0" destOrd="0" presId="urn:microsoft.com/office/officeart/2005/8/layout/list1"/>
    <dgm:cxn modelId="{E2C31483-3EFD-4F17-B7D7-47AE67B63860}" type="presOf" srcId="{11FBDCAE-DA42-4E51-B259-09F762FB2CA7}" destId="{C5AE9B57-E7DA-4B15-9809-2D855DDF7D57}" srcOrd="0" destOrd="0" presId="urn:microsoft.com/office/officeart/2005/8/layout/list1"/>
    <dgm:cxn modelId="{18AF29A1-D8A8-450C-95F3-D28E2DCC7B50}" type="presOf" srcId="{61221608-2991-42F7-8118-73B6F7544739}" destId="{EB0D2DA3-4967-4F98-B025-D24F9B349AEE}" srcOrd="0" destOrd="0" presId="urn:microsoft.com/office/officeart/2005/8/layout/list1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FF3B3DD1-F8E0-4413-B13E-6F0543B06919}" type="presOf" srcId="{0502C5BF-7AA7-4EA8-97EB-BC474F187A6C}" destId="{AA31A195-83CD-44DF-AD1D-7870DB0B8243}" srcOrd="0" destOrd="0" presId="urn:microsoft.com/office/officeart/2005/8/layout/list1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F40CACF4-04FF-4D72-BDE6-37ABFFF88608}" type="presOf" srcId="{0502C5BF-7AA7-4EA8-97EB-BC474F187A6C}" destId="{BEEBE69B-B774-40C9-80CD-C0F0ED2B138C}" srcOrd="1" destOrd="0" presId="urn:microsoft.com/office/officeart/2005/8/layout/list1"/>
    <dgm:cxn modelId="{D838FD6A-031D-4193-806B-70DC48034DCF}" type="presParOf" srcId="{EB0D2DA3-4967-4F98-B025-D24F9B349AEE}" destId="{9E52CF9C-A33F-40CB-B8B2-EF13A16D3E64}" srcOrd="0" destOrd="0" presId="urn:microsoft.com/office/officeart/2005/8/layout/list1"/>
    <dgm:cxn modelId="{076DBF1C-6A39-4375-9E8A-ECBD529848F6}" type="presParOf" srcId="{9E52CF9C-A33F-40CB-B8B2-EF13A16D3E64}" destId="{AA31A195-83CD-44DF-AD1D-7870DB0B8243}" srcOrd="0" destOrd="0" presId="urn:microsoft.com/office/officeart/2005/8/layout/list1"/>
    <dgm:cxn modelId="{53BC3041-3CE1-4915-B6CC-9B3B4D925A22}" type="presParOf" srcId="{9E52CF9C-A33F-40CB-B8B2-EF13A16D3E64}" destId="{BEEBE69B-B774-40C9-80CD-C0F0ED2B138C}" srcOrd="1" destOrd="0" presId="urn:microsoft.com/office/officeart/2005/8/layout/list1"/>
    <dgm:cxn modelId="{9AF4520B-6D85-4122-BF9F-FBC26132E833}" type="presParOf" srcId="{EB0D2DA3-4967-4F98-B025-D24F9B349AEE}" destId="{B21EF55B-C692-47E5-BC44-4E9A25ABA7DC}" srcOrd="1" destOrd="0" presId="urn:microsoft.com/office/officeart/2005/8/layout/list1"/>
    <dgm:cxn modelId="{52118BA7-3BDC-47AA-A913-D71ACFD555AA}" type="presParOf" srcId="{EB0D2DA3-4967-4F98-B025-D24F9B349AEE}" destId="{C5AE9B57-E7DA-4B15-9809-2D855DDF7D57}" srcOrd="2" destOrd="0" presId="urn:microsoft.com/office/officeart/2005/8/layout/list1"/>
    <dgm:cxn modelId="{89AD63A7-657A-4879-88E6-0510652F6326}" type="presParOf" srcId="{EB0D2DA3-4967-4F98-B025-D24F9B349AEE}" destId="{F99241F0-8000-4E47-92AA-D5AD45EF4523}" srcOrd="3" destOrd="0" presId="urn:microsoft.com/office/officeart/2005/8/layout/list1"/>
    <dgm:cxn modelId="{CD9B0F1F-B74A-41CA-9C41-4F3E2C3112CE}" type="presParOf" srcId="{EB0D2DA3-4967-4F98-B025-D24F9B349AEE}" destId="{57DE666C-C297-4BF1-82AA-5D560FE80BC1}" srcOrd="4" destOrd="0" presId="urn:microsoft.com/office/officeart/2005/8/layout/list1"/>
    <dgm:cxn modelId="{849190BD-644C-4907-ACAA-49F0E1D4DA37}" type="presParOf" srcId="{57DE666C-C297-4BF1-82AA-5D560FE80BC1}" destId="{B7353058-E4FA-4900-B36F-7BDE96546085}" srcOrd="0" destOrd="0" presId="urn:microsoft.com/office/officeart/2005/8/layout/list1"/>
    <dgm:cxn modelId="{6774A9B1-CA87-49E7-93B6-6A25B43AF8E7}" type="presParOf" srcId="{57DE666C-C297-4BF1-82AA-5D560FE80BC1}" destId="{A28D058A-1193-4D3F-9598-FED2778187A4}" srcOrd="1" destOrd="0" presId="urn:microsoft.com/office/officeart/2005/8/layout/list1"/>
    <dgm:cxn modelId="{A4DF983E-62FF-47CB-AD2C-F61FB12DBA93}" type="presParOf" srcId="{EB0D2DA3-4967-4F98-B025-D24F9B349AEE}" destId="{DC75ADC1-98A1-4E7D-BB11-A45A9CE9ECF6}" srcOrd="5" destOrd="0" presId="urn:microsoft.com/office/officeart/2005/8/layout/list1"/>
    <dgm:cxn modelId="{2EEA9572-0A17-445A-A4EB-B44E388B731D}" type="presParOf" srcId="{EB0D2DA3-4967-4F98-B025-D24F9B349AEE}" destId="{341F2C90-774B-4827-BA87-67332DD1C9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84C8B-5AC7-4F26-9176-518E1E54946B}" type="doc">
      <dgm:prSet loTypeId="urn:microsoft.com/office/officeart/2005/8/layout/hProcess10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GT"/>
        </a:p>
      </dgm:t>
    </dgm:pt>
    <dgm:pt modelId="{E8734A09-EE02-4494-B449-7D1DFCCFA1B2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  <a:cs typeface="Times New Roman" panose="02020603050405020304" pitchFamily="18" charset="0"/>
            </a:rPr>
            <a:t>Plan Nacional de Desarrollo</a:t>
          </a:r>
        </a:p>
      </dgm:t>
    </dgm:pt>
    <dgm:pt modelId="{97D49971-7201-4513-B351-47A043C18748}" type="parTrans" cxnId="{AA98C1C6-56A5-402B-8F77-56A0C330E22A}">
      <dgm:prSet/>
      <dgm:spPr/>
      <dgm:t>
        <a:bodyPr/>
        <a:lstStyle/>
        <a:p>
          <a:endParaRPr lang="es-GT"/>
        </a:p>
      </dgm:t>
    </dgm:pt>
    <dgm:pt modelId="{044F1151-D580-4B25-AE9E-68D9617170ED}" type="sibTrans" cxnId="{AA98C1C6-56A5-402B-8F77-56A0C330E22A}">
      <dgm:prSet/>
      <dgm:spPr/>
      <dgm:t>
        <a:bodyPr/>
        <a:lstStyle/>
        <a:p>
          <a:endParaRPr lang="es-GT"/>
        </a:p>
      </dgm:t>
    </dgm:pt>
    <dgm:pt modelId="{DE9C276D-3925-44A2-85CE-2B65BD313F28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  <a:cs typeface="Times New Roman" panose="02020603050405020304" pitchFamily="18" charset="0"/>
            </a:rPr>
            <a:t>Objetivos de Desarrollo Sostenible</a:t>
          </a:r>
        </a:p>
      </dgm:t>
    </dgm:pt>
    <dgm:pt modelId="{36498A00-B1EA-447C-8759-66E01BE90B47}" type="parTrans" cxnId="{54F9DFFE-8F8F-4880-BCF0-744CAFFBB9F2}">
      <dgm:prSet/>
      <dgm:spPr/>
      <dgm:t>
        <a:bodyPr/>
        <a:lstStyle/>
        <a:p>
          <a:endParaRPr lang="es-GT"/>
        </a:p>
      </dgm:t>
    </dgm:pt>
    <dgm:pt modelId="{69BC4CFD-9CFA-44DF-BD44-41AD0D9FF9B6}" type="sibTrans" cxnId="{54F9DFFE-8F8F-4880-BCF0-744CAFFBB9F2}">
      <dgm:prSet/>
      <dgm:spPr/>
      <dgm:t>
        <a:bodyPr/>
        <a:lstStyle/>
        <a:p>
          <a:endParaRPr lang="es-GT"/>
        </a:p>
      </dgm:t>
    </dgm:pt>
    <dgm:pt modelId="{BEA28F8A-44BC-4644-B0EE-B3409A0E6B91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  <a:cs typeface="Times New Roman" panose="02020603050405020304" pitchFamily="18" charset="0"/>
            </a:rPr>
            <a:t>Prioridades Nacionales de Desarrollo y Metas E de Desarrollo</a:t>
          </a:r>
        </a:p>
      </dgm:t>
    </dgm:pt>
    <dgm:pt modelId="{0DE1992A-6FE5-4569-B475-585C470968F5}" type="parTrans" cxnId="{5985A682-385C-4828-AC8C-97049AD406FE}">
      <dgm:prSet/>
      <dgm:spPr/>
      <dgm:t>
        <a:bodyPr/>
        <a:lstStyle/>
        <a:p>
          <a:endParaRPr lang="es-GT"/>
        </a:p>
      </dgm:t>
    </dgm:pt>
    <dgm:pt modelId="{830BEC91-0A0F-49C7-B360-EAEECB87CE4D}" type="sibTrans" cxnId="{5985A682-385C-4828-AC8C-97049AD406FE}">
      <dgm:prSet/>
      <dgm:spPr/>
      <dgm:t>
        <a:bodyPr/>
        <a:lstStyle/>
        <a:p>
          <a:endParaRPr lang="es-GT"/>
        </a:p>
      </dgm:t>
    </dgm:pt>
    <dgm:pt modelId="{93967B03-C8C0-4A1B-96B5-7709E8ABDD73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  <a:cs typeface="Times New Roman" panose="02020603050405020304" pitchFamily="18" charset="0"/>
            </a:rPr>
            <a:t>Política General de Gobierno</a:t>
          </a:r>
        </a:p>
      </dgm:t>
    </dgm:pt>
    <dgm:pt modelId="{F99783FD-F07E-4D30-BE19-8ACAAE818448}" type="parTrans" cxnId="{2F6D5206-63D7-4DE9-A1EA-81B0ACDA5C3A}">
      <dgm:prSet/>
      <dgm:spPr/>
      <dgm:t>
        <a:bodyPr/>
        <a:lstStyle/>
        <a:p>
          <a:endParaRPr lang="es-GT"/>
        </a:p>
      </dgm:t>
    </dgm:pt>
    <dgm:pt modelId="{CC0F0FE4-899F-44A4-AE65-3761D04AB3F6}" type="sibTrans" cxnId="{2F6D5206-63D7-4DE9-A1EA-81B0ACDA5C3A}">
      <dgm:prSet/>
      <dgm:spPr/>
      <dgm:t>
        <a:bodyPr/>
        <a:lstStyle/>
        <a:p>
          <a:endParaRPr lang="es-GT"/>
        </a:p>
      </dgm:t>
    </dgm:pt>
    <dgm:pt modelId="{FE5017FB-CEB1-4435-B47C-BB90868655CF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  <a:cs typeface="Times New Roman" panose="02020603050405020304" pitchFamily="18" charset="0"/>
            </a:rPr>
            <a:t>Resultados Estratégicos</a:t>
          </a:r>
        </a:p>
      </dgm:t>
    </dgm:pt>
    <dgm:pt modelId="{5D641B2E-1299-49E4-9DA6-3B8D410E910B}" type="parTrans" cxnId="{F4DB1821-26CB-4F8D-88A4-89D422CB902A}">
      <dgm:prSet/>
      <dgm:spPr/>
      <dgm:t>
        <a:bodyPr/>
        <a:lstStyle/>
        <a:p>
          <a:endParaRPr lang="es-GT"/>
        </a:p>
      </dgm:t>
    </dgm:pt>
    <dgm:pt modelId="{0F3BBF49-87D5-460A-AE18-09BBC7E32507}" type="sibTrans" cxnId="{F4DB1821-26CB-4F8D-88A4-89D422CB902A}">
      <dgm:prSet/>
      <dgm:spPr/>
      <dgm:t>
        <a:bodyPr/>
        <a:lstStyle/>
        <a:p>
          <a:endParaRPr lang="es-GT"/>
        </a:p>
      </dgm:t>
    </dgm:pt>
    <dgm:pt modelId="{47134F30-B663-453B-AABB-4AECFF8E5399}" type="pres">
      <dgm:prSet presAssocID="{C6C84C8B-5AC7-4F26-9176-518E1E54946B}" presName="Name0" presStyleCnt="0">
        <dgm:presLayoutVars>
          <dgm:dir/>
          <dgm:resizeHandles val="exact"/>
        </dgm:presLayoutVars>
      </dgm:prSet>
      <dgm:spPr/>
    </dgm:pt>
    <dgm:pt modelId="{4521027F-4760-418E-9B87-F128C3C88508}" type="pres">
      <dgm:prSet presAssocID="{E8734A09-EE02-4494-B449-7D1DFCCFA1B2}" presName="composite" presStyleCnt="0"/>
      <dgm:spPr/>
    </dgm:pt>
    <dgm:pt modelId="{F7D0E46A-B8A9-4057-BA5B-3004B0A40642}" type="pres">
      <dgm:prSet presAssocID="{E8734A09-EE02-4494-B449-7D1DFCCFA1B2}" presName="imagSh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CC2D86F-AEEF-453A-A9D6-D80C24D4B6A9}" type="pres">
      <dgm:prSet presAssocID="{E8734A09-EE02-4494-B449-7D1DFCCFA1B2}" presName="txNode" presStyleLbl="node1" presStyleIdx="0" presStyleCnt="5" custScaleX="112790" custScaleY="63255" custLinFactNeighborX="-14785" custLinFactNeighborY="10167">
        <dgm:presLayoutVars>
          <dgm:bulletEnabled val="1"/>
        </dgm:presLayoutVars>
      </dgm:prSet>
      <dgm:spPr/>
    </dgm:pt>
    <dgm:pt modelId="{286E67CE-B919-473B-93E1-3A23B78C6B2D}" type="pres">
      <dgm:prSet presAssocID="{044F1151-D580-4B25-AE9E-68D9617170ED}" presName="sibTrans" presStyleLbl="sibTrans2D1" presStyleIdx="0" presStyleCnt="4"/>
      <dgm:spPr/>
    </dgm:pt>
    <dgm:pt modelId="{F00AE9D3-9D35-4EF8-87E3-8CBC4E58F8B8}" type="pres">
      <dgm:prSet presAssocID="{044F1151-D580-4B25-AE9E-68D9617170ED}" presName="connTx" presStyleLbl="sibTrans2D1" presStyleIdx="0" presStyleCnt="4"/>
      <dgm:spPr/>
    </dgm:pt>
    <dgm:pt modelId="{05BEA222-7804-4790-91FF-1C4E20F1C196}" type="pres">
      <dgm:prSet presAssocID="{DE9C276D-3925-44A2-85CE-2B65BD313F28}" presName="composite" presStyleCnt="0"/>
      <dgm:spPr/>
    </dgm:pt>
    <dgm:pt modelId="{FDE928CF-2333-4055-A662-965C8DB736A5}" type="pres">
      <dgm:prSet presAssocID="{DE9C276D-3925-44A2-85CE-2B65BD313F28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282324-7145-47DD-99BE-6B80FCF003C4}" type="pres">
      <dgm:prSet presAssocID="{DE9C276D-3925-44A2-85CE-2B65BD313F28}" presName="txNode" presStyleLbl="node1" presStyleIdx="1" presStyleCnt="5" custScaleX="128517" custScaleY="63887" custLinFactNeighborX="-15291" custLinFactNeighborY="5707">
        <dgm:presLayoutVars>
          <dgm:bulletEnabled val="1"/>
        </dgm:presLayoutVars>
      </dgm:prSet>
      <dgm:spPr/>
    </dgm:pt>
    <dgm:pt modelId="{324F57B5-1A8B-4E09-B0A8-D225D8D54A31}" type="pres">
      <dgm:prSet presAssocID="{69BC4CFD-9CFA-44DF-BD44-41AD0D9FF9B6}" presName="sibTrans" presStyleLbl="sibTrans2D1" presStyleIdx="1" presStyleCnt="4"/>
      <dgm:spPr/>
    </dgm:pt>
    <dgm:pt modelId="{CD37140B-475E-4C5E-8263-27E8ACC35012}" type="pres">
      <dgm:prSet presAssocID="{69BC4CFD-9CFA-44DF-BD44-41AD0D9FF9B6}" presName="connTx" presStyleLbl="sibTrans2D1" presStyleIdx="1" presStyleCnt="4"/>
      <dgm:spPr/>
    </dgm:pt>
    <dgm:pt modelId="{8D88BFBA-99A3-4D71-AE5E-156308EC5E2E}" type="pres">
      <dgm:prSet presAssocID="{BEA28F8A-44BC-4644-B0EE-B3409A0E6B91}" presName="composite" presStyleCnt="0"/>
      <dgm:spPr/>
    </dgm:pt>
    <dgm:pt modelId="{21CFF8B1-A057-4ECB-AA85-79AD2B97DCD6}" type="pres">
      <dgm:prSet presAssocID="{BEA28F8A-44BC-4644-B0EE-B3409A0E6B91}" presName="imagSh" presStyleLbl="bgImgPlace1" presStyleIdx="2" presStyleCnt="5" custScaleX="130386" custScaleY="150493" custLinFactNeighborX="581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5F65E70-4D8B-4C82-9DED-D0CAFB63DDCD}" type="pres">
      <dgm:prSet presAssocID="{BEA28F8A-44BC-4644-B0EE-B3409A0E6B91}" presName="txNode" presStyleLbl="node1" presStyleIdx="2" presStyleCnt="5" custScaleX="157008" custScaleY="57884" custLinFactNeighborX="-12521" custLinFactNeighborY="-2609">
        <dgm:presLayoutVars>
          <dgm:bulletEnabled val="1"/>
        </dgm:presLayoutVars>
      </dgm:prSet>
      <dgm:spPr/>
    </dgm:pt>
    <dgm:pt modelId="{2B93B2EE-8E2A-437F-99A9-2E21E137E1A7}" type="pres">
      <dgm:prSet presAssocID="{830BEC91-0A0F-49C7-B360-EAEECB87CE4D}" presName="sibTrans" presStyleLbl="sibTrans2D1" presStyleIdx="2" presStyleCnt="4"/>
      <dgm:spPr/>
    </dgm:pt>
    <dgm:pt modelId="{C40B599D-F1CA-4D26-B2FA-E918CA5327DE}" type="pres">
      <dgm:prSet presAssocID="{830BEC91-0A0F-49C7-B360-EAEECB87CE4D}" presName="connTx" presStyleLbl="sibTrans2D1" presStyleIdx="2" presStyleCnt="4"/>
      <dgm:spPr/>
    </dgm:pt>
    <dgm:pt modelId="{7DD8C802-E269-478C-A1B4-0E528A5D0A4E}" type="pres">
      <dgm:prSet presAssocID="{93967B03-C8C0-4A1B-96B5-7709E8ABDD73}" presName="composite" presStyleCnt="0"/>
      <dgm:spPr/>
    </dgm:pt>
    <dgm:pt modelId="{9F199FD0-C418-4DFA-A9E9-ABFF96776D58}" type="pres">
      <dgm:prSet presAssocID="{93967B03-C8C0-4A1B-96B5-7709E8ABDD73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726DDA3-6A72-426B-9798-EE7F122BF1AF}" type="pres">
      <dgm:prSet presAssocID="{93967B03-C8C0-4A1B-96B5-7709E8ABDD73}" presName="txNode" presStyleLbl="node1" presStyleIdx="3" presStyleCnt="5" custScaleX="133652" custScaleY="67451" custLinFactNeighborX="-11750" custLinFactNeighborY="11361">
        <dgm:presLayoutVars>
          <dgm:bulletEnabled val="1"/>
        </dgm:presLayoutVars>
      </dgm:prSet>
      <dgm:spPr/>
    </dgm:pt>
    <dgm:pt modelId="{9C3F48EF-AEAF-402D-9834-F201FB315D09}" type="pres">
      <dgm:prSet presAssocID="{CC0F0FE4-899F-44A4-AE65-3761D04AB3F6}" presName="sibTrans" presStyleLbl="sibTrans2D1" presStyleIdx="3" presStyleCnt="4"/>
      <dgm:spPr/>
    </dgm:pt>
    <dgm:pt modelId="{56C82EB6-2972-49E8-8064-0074F1BC31FC}" type="pres">
      <dgm:prSet presAssocID="{CC0F0FE4-899F-44A4-AE65-3761D04AB3F6}" presName="connTx" presStyleLbl="sibTrans2D1" presStyleIdx="3" presStyleCnt="4"/>
      <dgm:spPr/>
    </dgm:pt>
    <dgm:pt modelId="{116CA34E-86A3-4E9A-994C-5B6AEF8AF3EE}" type="pres">
      <dgm:prSet presAssocID="{FE5017FB-CEB1-4435-B47C-BB90868655CF}" presName="composite" presStyleCnt="0"/>
      <dgm:spPr/>
    </dgm:pt>
    <dgm:pt modelId="{8E2EA482-FFDA-46C9-B10D-B5F77A5BB3A7}" type="pres">
      <dgm:prSet presAssocID="{FE5017FB-CEB1-4435-B47C-BB90868655CF}" presName="imagSh" presStyleLbl="bgImgPlace1" presStyleIdx="4" presStyleCnt="5" custLinFactNeighborX="919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E3A2C4A-878C-4214-BB4F-181EACD45588}" type="pres">
      <dgm:prSet presAssocID="{FE5017FB-CEB1-4435-B47C-BB90868655CF}" presName="txNode" presStyleLbl="node1" presStyleIdx="4" presStyleCnt="5" custScaleX="123651" custScaleY="56236" custLinFactNeighborX="-6299" custLinFactNeighborY="10160">
        <dgm:presLayoutVars>
          <dgm:bulletEnabled val="1"/>
        </dgm:presLayoutVars>
      </dgm:prSet>
      <dgm:spPr/>
    </dgm:pt>
  </dgm:ptLst>
  <dgm:cxnLst>
    <dgm:cxn modelId="{2F6D5206-63D7-4DE9-A1EA-81B0ACDA5C3A}" srcId="{C6C84C8B-5AC7-4F26-9176-518E1E54946B}" destId="{93967B03-C8C0-4A1B-96B5-7709E8ABDD73}" srcOrd="3" destOrd="0" parTransId="{F99783FD-F07E-4D30-BE19-8ACAAE818448}" sibTransId="{CC0F0FE4-899F-44A4-AE65-3761D04AB3F6}"/>
    <dgm:cxn modelId="{B617D914-CC97-4961-9F46-7D91003B5D7A}" type="presOf" srcId="{CC0F0FE4-899F-44A4-AE65-3761D04AB3F6}" destId="{9C3F48EF-AEAF-402D-9834-F201FB315D09}" srcOrd="0" destOrd="0" presId="urn:microsoft.com/office/officeart/2005/8/layout/hProcess10"/>
    <dgm:cxn modelId="{98365417-6407-4A95-BD2B-3BBE9BCD334B}" type="presOf" srcId="{69BC4CFD-9CFA-44DF-BD44-41AD0D9FF9B6}" destId="{CD37140B-475E-4C5E-8263-27E8ACC35012}" srcOrd="1" destOrd="0" presId="urn:microsoft.com/office/officeart/2005/8/layout/hProcess10"/>
    <dgm:cxn modelId="{7AEBAE19-5A53-4F1B-B773-450C1F7FFC4A}" type="presOf" srcId="{69BC4CFD-9CFA-44DF-BD44-41AD0D9FF9B6}" destId="{324F57B5-1A8B-4E09-B0A8-D225D8D54A31}" srcOrd="0" destOrd="0" presId="urn:microsoft.com/office/officeart/2005/8/layout/hProcess10"/>
    <dgm:cxn modelId="{F4DB1821-26CB-4F8D-88A4-89D422CB902A}" srcId="{C6C84C8B-5AC7-4F26-9176-518E1E54946B}" destId="{FE5017FB-CEB1-4435-B47C-BB90868655CF}" srcOrd="4" destOrd="0" parTransId="{5D641B2E-1299-49E4-9DA6-3B8D410E910B}" sibTransId="{0F3BBF49-87D5-460A-AE18-09BBC7E32507}"/>
    <dgm:cxn modelId="{71F9FA3A-CBED-4C2F-B77F-E97966A309E3}" type="presOf" srcId="{830BEC91-0A0F-49C7-B360-EAEECB87CE4D}" destId="{C40B599D-F1CA-4D26-B2FA-E918CA5327DE}" srcOrd="1" destOrd="0" presId="urn:microsoft.com/office/officeart/2005/8/layout/hProcess10"/>
    <dgm:cxn modelId="{C99E1471-BAFF-4AA9-9AC1-279522D9A0F5}" type="presOf" srcId="{044F1151-D580-4B25-AE9E-68D9617170ED}" destId="{F00AE9D3-9D35-4EF8-87E3-8CBC4E58F8B8}" srcOrd="1" destOrd="0" presId="urn:microsoft.com/office/officeart/2005/8/layout/hProcess10"/>
    <dgm:cxn modelId="{2AC01976-B35D-45D5-884D-9FC9452EF544}" type="presOf" srcId="{830BEC91-0A0F-49C7-B360-EAEECB87CE4D}" destId="{2B93B2EE-8E2A-437F-99A9-2E21E137E1A7}" srcOrd="0" destOrd="0" presId="urn:microsoft.com/office/officeart/2005/8/layout/hProcess10"/>
    <dgm:cxn modelId="{5985A682-385C-4828-AC8C-97049AD406FE}" srcId="{C6C84C8B-5AC7-4F26-9176-518E1E54946B}" destId="{BEA28F8A-44BC-4644-B0EE-B3409A0E6B91}" srcOrd="2" destOrd="0" parTransId="{0DE1992A-6FE5-4569-B475-585C470968F5}" sibTransId="{830BEC91-0A0F-49C7-B360-EAEECB87CE4D}"/>
    <dgm:cxn modelId="{288376A2-00DF-4E41-8536-91260D06D9C3}" type="presOf" srcId="{CC0F0FE4-899F-44A4-AE65-3761D04AB3F6}" destId="{56C82EB6-2972-49E8-8064-0074F1BC31FC}" srcOrd="1" destOrd="0" presId="urn:microsoft.com/office/officeart/2005/8/layout/hProcess10"/>
    <dgm:cxn modelId="{F8D1B4A5-AD3C-489F-8906-07028F515D8D}" type="presOf" srcId="{DE9C276D-3925-44A2-85CE-2B65BD313F28}" destId="{B1282324-7145-47DD-99BE-6B80FCF003C4}" srcOrd="0" destOrd="0" presId="urn:microsoft.com/office/officeart/2005/8/layout/hProcess10"/>
    <dgm:cxn modelId="{AA98C1C6-56A5-402B-8F77-56A0C330E22A}" srcId="{C6C84C8B-5AC7-4F26-9176-518E1E54946B}" destId="{E8734A09-EE02-4494-B449-7D1DFCCFA1B2}" srcOrd="0" destOrd="0" parTransId="{97D49971-7201-4513-B351-47A043C18748}" sibTransId="{044F1151-D580-4B25-AE9E-68D9617170ED}"/>
    <dgm:cxn modelId="{B22A24CD-6AEA-46EC-80DC-7038700C171A}" type="presOf" srcId="{FE5017FB-CEB1-4435-B47C-BB90868655CF}" destId="{EE3A2C4A-878C-4214-BB4F-181EACD45588}" srcOrd="0" destOrd="0" presId="urn:microsoft.com/office/officeart/2005/8/layout/hProcess10"/>
    <dgm:cxn modelId="{B68028D3-9BBA-4AC0-9B8B-CEFEBB119989}" type="presOf" srcId="{BEA28F8A-44BC-4644-B0EE-B3409A0E6B91}" destId="{F5F65E70-4D8B-4C82-9DED-D0CAFB63DDCD}" srcOrd="0" destOrd="0" presId="urn:microsoft.com/office/officeart/2005/8/layout/hProcess10"/>
    <dgm:cxn modelId="{F003FED4-B1AC-4E1C-869E-0554DFA440CE}" type="presOf" srcId="{93967B03-C8C0-4A1B-96B5-7709E8ABDD73}" destId="{A726DDA3-6A72-426B-9798-EE7F122BF1AF}" srcOrd="0" destOrd="0" presId="urn:microsoft.com/office/officeart/2005/8/layout/hProcess10"/>
    <dgm:cxn modelId="{92D7E5E4-52A0-40F3-B0A1-25F28CBEC24B}" type="presOf" srcId="{E8734A09-EE02-4494-B449-7D1DFCCFA1B2}" destId="{FCC2D86F-AEEF-453A-A9D6-D80C24D4B6A9}" srcOrd="0" destOrd="0" presId="urn:microsoft.com/office/officeart/2005/8/layout/hProcess10"/>
    <dgm:cxn modelId="{367F30E6-2248-43AC-B42B-D79D7B73E3F8}" type="presOf" srcId="{044F1151-D580-4B25-AE9E-68D9617170ED}" destId="{286E67CE-B919-473B-93E1-3A23B78C6B2D}" srcOrd="0" destOrd="0" presId="urn:microsoft.com/office/officeart/2005/8/layout/hProcess10"/>
    <dgm:cxn modelId="{698A84F7-35AD-47D2-9E28-9CF5E70BBFF8}" type="presOf" srcId="{C6C84C8B-5AC7-4F26-9176-518E1E54946B}" destId="{47134F30-B663-453B-AABB-4AECFF8E5399}" srcOrd="0" destOrd="0" presId="urn:microsoft.com/office/officeart/2005/8/layout/hProcess10"/>
    <dgm:cxn modelId="{54F9DFFE-8F8F-4880-BCF0-744CAFFBB9F2}" srcId="{C6C84C8B-5AC7-4F26-9176-518E1E54946B}" destId="{DE9C276D-3925-44A2-85CE-2B65BD313F28}" srcOrd="1" destOrd="0" parTransId="{36498A00-B1EA-447C-8759-66E01BE90B47}" sibTransId="{69BC4CFD-9CFA-44DF-BD44-41AD0D9FF9B6}"/>
    <dgm:cxn modelId="{E8C59A5F-63D3-4831-B9C6-DB9BAE9F1679}" type="presParOf" srcId="{47134F30-B663-453B-AABB-4AECFF8E5399}" destId="{4521027F-4760-418E-9B87-F128C3C88508}" srcOrd="0" destOrd="0" presId="urn:microsoft.com/office/officeart/2005/8/layout/hProcess10"/>
    <dgm:cxn modelId="{BE2C786C-6AAF-4454-8F49-3E516C21AC74}" type="presParOf" srcId="{4521027F-4760-418E-9B87-F128C3C88508}" destId="{F7D0E46A-B8A9-4057-BA5B-3004B0A40642}" srcOrd="0" destOrd="0" presId="urn:microsoft.com/office/officeart/2005/8/layout/hProcess10"/>
    <dgm:cxn modelId="{F72F65DC-126E-4110-BD13-8BD88A720BE5}" type="presParOf" srcId="{4521027F-4760-418E-9B87-F128C3C88508}" destId="{FCC2D86F-AEEF-453A-A9D6-D80C24D4B6A9}" srcOrd="1" destOrd="0" presId="urn:microsoft.com/office/officeart/2005/8/layout/hProcess10"/>
    <dgm:cxn modelId="{6AA51D75-55EA-43D8-8721-7D1BAC0E7F6C}" type="presParOf" srcId="{47134F30-B663-453B-AABB-4AECFF8E5399}" destId="{286E67CE-B919-473B-93E1-3A23B78C6B2D}" srcOrd="1" destOrd="0" presId="urn:microsoft.com/office/officeart/2005/8/layout/hProcess10"/>
    <dgm:cxn modelId="{0F39FC5B-3FAA-4310-B5CD-3CB00A9B6405}" type="presParOf" srcId="{286E67CE-B919-473B-93E1-3A23B78C6B2D}" destId="{F00AE9D3-9D35-4EF8-87E3-8CBC4E58F8B8}" srcOrd="0" destOrd="0" presId="urn:microsoft.com/office/officeart/2005/8/layout/hProcess10"/>
    <dgm:cxn modelId="{C3F72DDD-26B8-4E43-8A6B-A0967ADBE24E}" type="presParOf" srcId="{47134F30-B663-453B-AABB-4AECFF8E5399}" destId="{05BEA222-7804-4790-91FF-1C4E20F1C196}" srcOrd="2" destOrd="0" presId="urn:microsoft.com/office/officeart/2005/8/layout/hProcess10"/>
    <dgm:cxn modelId="{BB547C8C-BA7B-4C02-852F-7ED8EC60533A}" type="presParOf" srcId="{05BEA222-7804-4790-91FF-1C4E20F1C196}" destId="{FDE928CF-2333-4055-A662-965C8DB736A5}" srcOrd="0" destOrd="0" presId="urn:microsoft.com/office/officeart/2005/8/layout/hProcess10"/>
    <dgm:cxn modelId="{B27F39D4-CF64-4A04-9628-E89E454E472F}" type="presParOf" srcId="{05BEA222-7804-4790-91FF-1C4E20F1C196}" destId="{B1282324-7145-47DD-99BE-6B80FCF003C4}" srcOrd="1" destOrd="0" presId="urn:microsoft.com/office/officeart/2005/8/layout/hProcess10"/>
    <dgm:cxn modelId="{A4578FE4-DD14-49DB-B57B-81EB0EA20298}" type="presParOf" srcId="{47134F30-B663-453B-AABB-4AECFF8E5399}" destId="{324F57B5-1A8B-4E09-B0A8-D225D8D54A31}" srcOrd="3" destOrd="0" presId="urn:microsoft.com/office/officeart/2005/8/layout/hProcess10"/>
    <dgm:cxn modelId="{6F474639-055E-4216-9A90-331F4A54F098}" type="presParOf" srcId="{324F57B5-1A8B-4E09-B0A8-D225D8D54A31}" destId="{CD37140B-475E-4C5E-8263-27E8ACC35012}" srcOrd="0" destOrd="0" presId="urn:microsoft.com/office/officeart/2005/8/layout/hProcess10"/>
    <dgm:cxn modelId="{A18D014A-039E-49F7-B031-CCD726959896}" type="presParOf" srcId="{47134F30-B663-453B-AABB-4AECFF8E5399}" destId="{8D88BFBA-99A3-4D71-AE5E-156308EC5E2E}" srcOrd="4" destOrd="0" presId="urn:microsoft.com/office/officeart/2005/8/layout/hProcess10"/>
    <dgm:cxn modelId="{2180613E-CD98-4864-9C11-A8F889635AF1}" type="presParOf" srcId="{8D88BFBA-99A3-4D71-AE5E-156308EC5E2E}" destId="{21CFF8B1-A057-4ECB-AA85-79AD2B97DCD6}" srcOrd="0" destOrd="0" presId="urn:microsoft.com/office/officeart/2005/8/layout/hProcess10"/>
    <dgm:cxn modelId="{D2F26348-1A4E-4F14-8B6D-B17FF186576D}" type="presParOf" srcId="{8D88BFBA-99A3-4D71-AE5E-156308EC5E2E}" destId="{F5F65E70-4D8B-4C82-9DED-D0CAFB63DDCD}" srcOrd="1" destOrd="0" presId="urn:microsoft.com/office/officeart/2005/8/layout/hProcess10"/>
    <dgm:cxn modelId="{0224D417-834A-4133-8DE9-24529D879B67}" type="presParOf" srcId="{47134F30-B663-453B-AABB-4AECFF8E5399}" destId="{2B93B2EE-8E2A-437F-99A9-2E21E137E1A7}" srcOrd="5" destOrd="0" presId="urn:microsoft.com/office/officeart/2005/8/layout/hProcess10"/>
    <dgm:cxn modelId="{4C8A7AD9-5885-4515-A1FC-2859F9DA57E8}" type="presParOf" srcId="{2B93B2EE-8E2A-437F-99A9-2E21E137E1A7}" destId="{C40B599D-F1CA-4D26-B2FA-E918CA5327DE}" srcOrd="0" destOrd="0" presId="urn:microsoft.com/office/officeart/2005/8/layout/hProcess10"/>
    <dgm:cxn modelId="{6CC51E36-1A3F-44C9-8882-1F98C3A437B6}" type="presParOf" srcId="{47134F30-B663-453B-AABB-4AECFF8E5399}" destId="{7DD8C802-E269-478C-A1B4-0E528A5D0A4E}" srcOrd="6" destOrd="0" presId="urn:microsoft.com/office/officeart/2005/8/layout/hProcess10"/>
    <dgm:cxn modelId="{59431F01-AA02-4D41-89C1-DB1FDB548AB7}" type="presParOf" srcId="{7DD8C802-E269-478C-A1B4-0E528A5D0A4E}" destId="{9F199FD0-C418-4DFA-A9E9-ABFF96776D58}" srcOrd="0" destOrd="0" presId="urn:microsoft.com/office/officeart/2005/8/layout/hProcess10"/>
    <dgm:cxn modelId="{A4E96B85-D001-42AC-AB4F-1F5B30A92F61}" type="presParOf" srcId="{7DD8C802-E269-478C-A1B4-0E528A5D0A4E}" destId="{A726DDA3-6A72-426B-9798-EE7F122BF1AF}" srcOrd="1" destOrd="0" presId="urn:microsoft.com/office/officeart/2005/8/layout/hProcess10"/>
    <dgm:cxn modelId="{D09DC209-59B2-4AED-8711-1C32AB1BF5BB}" type="presParOf" srcId="{47134F30-B663-453B-AABB-4AECFF8E5399}" destId="{9C3F48EF-AEAF-402D-9834-F201FB315D09}" srcOrd="7" destOrd="0" presId="urn:microsoft.com/office/officeart/2005/8/layout/hProcess10"/>
    <dgm:cxn modelId="{A690D912-98DA-4E42-B221-BC6EE6F3AD99}" type="presParOf" srcId="{9C3F48EF-AEAF-402D-9834-F201FB315D09}" destId="{56C82EB6-2972-49E8-8064-0074F1BC31FC}" srcOrd="0" destOrd="0" presId="urn:microsoft.com/office/officeart/2005/8/layout/hProcess10"/>
    <dgm:cxn modelId="{E4C95853-A3DA-44BD-9260-086F58F445CD}" type="presParOf" srcId="{47134F30-B663-453B-AABB-4AECFF8E5399}" destId="{116CA34E-86A3-4E9A-994C-5B6AEF8AF3EE}" srcOrd="8" destOrd="0" presId="urn:microsoft.com/office/officeart/2005/8/layout/hProcess10"/>
    <dgm:cxn modelId="{A60D4594-0FCC-44BB-8978-F85D5D2D1FAB}" type="presParOf" srcId="{116CA34E-86A3-4E9A-994C-5B6AEF8AF3EE}" destId="{8E2EA482-FFDA-46C9-B10D-B5F77A5BB3A7}" srcOrd="0" destOrd="0" presId="urn:microsoft.com/office/officeart/2005/8/layout/hProcess10"/>
    <dgm:cxn modelId="{4A5466C9-BF6D-4CA3-B7CA-31B52B50EED5}" type="presParOf" srcId="{116CA34E-86A3-4E9A-994C-5B6AEF8AF3EE}" destId="{EE3A2C4A-878C-4214-BB4F-181EACD4558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9C8D4-B92D-4418-BFA2-C56A97ACE8CD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629DFADF-C2F8-4107-A434-AD87228602E7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PEI</a:t>
          </a:r>
        </a:p>
      </dgm:t>
    </dgm:pt>
    <dgm:pt modelId="{C2972807-B3B3-48B4-A8EC-28E24566F715}" type="parTrans" cxnId="{20541C33-035E-4A07-A2A8-3C503EF5A106}">
      <dgm:prSet/>
      <dgm:spPr/>
      <dgm:t>
        <a:bodyPr/>
        <a:lstStyle/>
        <a:p>
          <a:endParaRPr lang="es-GT"/>
        </a:p>
      </dgm:t>
    </dgm:pt>
    <dgm:pt modelId="{86EA1527-4CD0-44FA-BA4D-C37E01054FDA}" type="sibTrans" cxnId="{20541C33-035E-4A07-A2A8-3C503EF5A106}">
      <dgm:prSet/>
      <dgm:spPr/>
      <dgm:t>
        <a:bodyPr/>
        <a:lstStyle/>
        <a:p>
          <a:endParaRPr lang="es-GT"/>
        </a:p>
      </dgm:t>
    </dgm:pt>
    <dgm:pt modelId="{0CEEE9F5-A692-4D10-8991-DF198450C284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Plan Estratégico Institucional</a:t>
          </a:r>
        </a:p>
      </dgm:t>
    </dgm:pt>
    <dgm:pt modelId="{D2633E61-27AD-4A9C-8995-D71B5466E800}" type="parTrans" cxnId="{C5E65C56-D0DD-4775-8DD9-6A88951C0450}">
      <dgm:prSet/>
      <dgm:spPr/>
      <dgm:t>
        <a:bodyPr/>
        <a:lstStyle/>
        <a:p>
          <a:endParaRPr lang="es-GT"/>
        </a:p>
      </dgm:t>
    </dgm:pt>
    <dgm:pt modelId="{F5ABB5CF-FB5C-48B4-A448-BCC0C8C5B14E}" type="sibTrans" cxnId="{C5E65C56-D0DD-4775-8DD9-6A88951C0450}">
      <dgm:prSet/>
      <dgm:spPr/>
      <dgm:t>
        <a:bodyPr/>
        <a:lstStyle/>
        <a:p>
          <a:endParaRPr lang="es-GT"/>
        </a:p>
      </dgm:t>
    </dgm:pt>
    <dgm:pt modelId="{B0845767-9F12-40AB-91F0-795FBB48BEE5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POM</a:t>
          </a:r>
        </a:p>
      </dgm:t>
    </dgm:pt>
    <dgm:pt modelId="{BE28C16C-AF45-464B-B27B-D5AC071E60E7}" type="parTrans" cxnId="{104D8E3C-CE7D-4E24-94A7-74148D471912}">
      <dgm:prSet/>
      <dgm:spPr/>
      <dgm:t>
        <a:bodyPr/>
        <a:lstStyle/>
        <a:p>
          <a:endParaRPr lang="es-GT"/>
        </a:p>
      </dgm:t>
    </dgm:pt>
    <dgm:pt modelId="{C9BF4430-7E6F-4E7B-A6C8-CA9A18336584}" type="sibTrans" cxnId="{104D8E3C-CE7D-4E24-94A7-74148D471912}">
      <dgm:prSet/>
      <dgm:spPr/>
      <dgm:t>
        <a:bodyPr/>
        <a:lstStyle/>
        <a:p>
          <a:endParaRPr lang="es-GT"/>
        </a:p>
      </dgm:t>
    </dgm:pt>
    <dgm:pt modelId="{5080B99D-E324-4433-B5AE-2A4A774924F0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Plan Operativo Multianual</a:t>
          </a:r>
        </a:p>
      </dgm:t>
    </dgm:pt>
    <dgm:pt modelId="{FCD9E0DD-E9DE-4753-8545-F8900139FEB1}" type="parTrans" cxnId="{2ADB164B-7F0A-4FC6-BE9D-B93B86E8E1DF}">
      <dgm:prSet/>
      <dgm:spPr/>
      <dgm:t>
        <a:bodyPr/>
        <a:lstStyle/>
        <a:p>
          <a:endParaRPr lang="es-GT"/>
        </a:p>
      </dgm:t>
    </dgm:pt>
    <dgm:pt modelId="{10B9BDBF-F4E3-48E2-83C1-23036BE62A27}" type="sibTrans" cxnId="{2ADB164B-7F0A-4FC6-BE9D-B93B86E8E1DF}">
      <dgm:prSet/>
      <dgm:spPr/>
      <dgm:t>
        <a:bodyPr/>
        <a:lstStyle/>
        <a:p>
          <a:endParaRPr lang="es-GT"/>
        </a:p>
      </dgm:t>
    </dgm:pt>
    <dgm:pt modelId="{3A82D676-315B-49E0-8850-CA013824C247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POA</a:t>
          </a:r>
        </a:p>
      </dgm:t>
    </dgm:pt>
    <dgm:pt modelId="{3FE8A917-619F-4A40-BBD1-98FCC5407A3D}" type="parTrans" cxnId="{65C5B24A-2602-443B-9C57-76914F89097B}">
      <dgm:prSet/>
      <dgm:spPr/>
      <dgm:t>
        <a:bodyPr/>
        <a:lstStyle/>
        <a:p>
          <a:endParaRPr lang="es-GT"/>
        </a:p>
      </dgm:t>
    </dgm:pt>
    <dgm:pt modelId="{5D1B91A7-7295-4158-A240-54ADF1EDCB7C}" type="sibTrans" cxnId="{65C5B24A-2602-443B-9C57-76914F89097B}">
      <dgm:prSet/>
      <dgm:spPr/>
      <dgm:t>
        <a:bodyPr/>
        <a:lstStyle/>
        <a:p>
          <a:endParaRPr lang="es-GT"/>
        </a:p>
      </dgm:t>
    </dgm:pt>
    <dgm:pt modelId="{6403BF90-0829-4DBA-BF23-1F5B5411E061}">
      <dgm:prSet phldrT="[Texto]"/>
      <dgm:spPr/>
      <dgm:t>
        <a:bodyPr/>
        <a:lstStyle/>
        <a:p>
          <a:r>
            <a:rPr lang="es-GT" dirty="0">
              <a:latin typeface="Book Antiqua" panose="02040602050305030304" pitchFamily="18" charset="0"/>
            </a:rPr>
            <a:t>Plan Operativo Anual</a:t>
          </a:r>
        </a:p>
      </dgm:t>
    </dgm:pt>
    <dgm:pt modelId="{F0D4E22D-6DC4-4CA0-9056-949FEFE71F98}" type="parTrans" cxnId="{067E50A2-A5DE-4126-A526-F3932768CE9C}">
      <dgm:prSet/>
      <dgm:spPr/>
      <dgm:t>
        <a:bodyPr/>
        <a:lstStyle/>
        <a:p>
          <a:endParaRPr lang="es-GT"/>
        </a:p>
      </dgm:t>
    </dgm:pt>
    <dgm:pt modelId="{41FFA8C6-8AAF-4C6F-A69A-7E81139BBB44}" type="sibTrans" cxnId="{067E50A2-A5DE-4126-A526-F3932768CE9C}">
      <dgm:prSet/>
      <dgm:spPr/>
      <dgm:t>
        <a:bodyPr/>
        <a:lstStyle/>
        <a:p>
          <a:endParaRPr lang="es-GT"/>
        </a:p>
      </dgm:t>
    </dgm:pt>
    <dgm:pt modelId="{94F39351-C1B9-4003-9EA5-47D85342834B}" type="pres">
      <dgm:prSet presAssocID="{72E9C8D4-B92D-4418-BFA2-C56A97ACE8CD}" presName="list" presStyleCnt="0">
        <dgm:presLayoutVars>
          <dgm:dir/>
          <dgm:animLvl val="lvl"/>
        </dgm:presLayoutVars>
      </dgm:prSet>
      <dgm:spPr/>
    </dgm:pt>
    <dgm:pt modelId="{EB591C9D-B8B1-45E5-BBAA-694E2F2A4422}" type="pres">
      <dgm:prSet presAssocID="{629DFADF-C2F8-4107-A434-AD87228602E7}" presName="posSpace" presStyleCnt="0"/>
      <dgm:spPr/>
    </dgm:pt>
    <dgm:pt modelId="{75203505-45A7-4A66-BCAD-004DB9F75499}" type="pres">
      <dgm:prSet presAssocID="{629DFADF-C2F8-4107-A434-AD87228602E7}" presName="vertFlow" presStyleCnt="0"/>
      <dgm:spPr/>
    </dgm:pt>
    <dgm:pt modelId="{9C10AF66-A586-498E-9A78-520496A05BEA}" type="pres">
      <dgm:prSet presAssocID="{629DFADF-C2F8-4107-A434-AD87228602E7}" presName="topSpace" presStyleCnt="0"/>
      <dgm:spPr/>
    </dgm:pt>
    <dgm:pt modelId="{2412AFE8-4CD0-4218-B8ED-9237CF63CAEC}" type="pres">
      <dgm:prSet presAssocID="{629DFADF-C2F8-4107-A434-AD87228602E7}" presName="firstComp" presStyleCnt="0"/>
      <dgm:spPr/>
    </dgm:pt>
    <dgm:pt modelId="{6CF24C05-1ED2-44F7-A971-9F5091955F5A}" type="pres">
      <dgm:prSet presAssocID="{629DFADF-C2F8-4107-A434-AD87228602E7}" presName="firstChild" presStyleLbl="bgAccFollowNode1" presStyleIdx="0" presStyleCnt="3"/>
      <dgm:spPr/>
    </dgm:pt>
    <dgm:pt modelId="{CFDD1FDA-D98E-4B26-B246-62E0839C73F8}" type="pres">
      <dgm:prSet presAssocID="{629DFADF-C2F8-4107-A434-AD87228602E7}" presName="firstChildTx" presStyleLbl="bgAccFollowNode1" presStyleIdx="0" presStyleCnt="3">
        <dgm:presLayoutVars>
          <dgm:bulletEnabled val="1"/>
        </dgm:presLayoutVars>
      </dgm:prSet>
      <dgm:spPr/>
    </dgm:pt>
    <dgm:pt modelId="{42E8353F-D30E-4243-86AD-AAB384B31D5D}" type="pres">
      <dgm:prSet presAssocID="{629DFADF-C2F8-4107-A434-AD87228602E7}" presName="negSpace" presStyleCnt="0"/>
      <dgm:spPr/>
    </dgm:pt>
    <dgm:pt modelId="{FE650300-884B-41F2-A8A0-828660D9A8B4}" type="pres">
      <dgm:prSet presAssocID="{629DFADF-C2F8-4107-A434-AD87228602E7}" presName="circle" presStyleLbl="node1" presStyleIdx="0" presStyleCnt="3"/>
      <dgm:spPr/>
    </dgm:pt>
    <dgm:pt modelId="{A714A38A-DE6C-4A73-9216-17374B6BB817}" type="pres">
      <dgm:prSet presAssocID="{86EA1527-4CD0-44FA-BA4D-C37E01054FDA}" presName="transSpace" presStyleCnt="0"/>
      <dgm:spPr/>
    </dgm:pt>
    <dgm:pt modelId="{A8CB808D-DFEE-42F4-8406-5A93883B2FE0}" type="pres">
      <dgm:prSet presAssocID="{B0845767-9F12-40AB-91F0-795FBB48BEE5}" presName="posSpace" presStyleCnt="0"/>
      <dgm:spPr/>
    </dgm:pt>
    <dgm:pt modelId="{41A2A48A-330B-419D-B53C-7C4B88497E63}" type="pres">
      <dgm:prSet presAssocID="{B0845767-9F12-40AB-91F0-795FBB48BEE5}" presName="vertFlow" presStyleCnt="0"/>
      <dgm:spPr/>
    </dgm:pt>
    <dgm:pt modelId="{D0E779D2-BC55-4EBB-9696-7230117B1865}" type="pres">
      <dgm:prSet presAssocID="{B0845767-9F12-40AB-91F0-795FBB48BEE5}" presName="topSpace" presStyleCnt="0"/>
      <dgm:spPr/>
    </dgm:pt>
    <dgm:pt modelId="{D31B6ED8-1D58-4287-AA1D-BC8F3D497DFE}" type="pres">
      <dgm:prSet presAssocID="{B0845767-9F12-40AB-91F0-795FBB48BEE5}" presName="firstComp" presStyleCnt="0"/>
      <dgm:spPr/>
    </dgm:pt>
    <dgm:pt modelId="{9A2F7FF2-69A6-42EE-A3E6-22AE5CD74F80}" type="pres">
      <dgm:prSet presAssocID="{B0845767-9F12-40AB-91F0-795FBB48BEE5}" presName="firstChild" presStyleLbl="bgAccFollowNode1" presStyleIdx="1" presStyleCnt="3"/>
      <dgm:spPr/>
    </dgm:pt>
    <dgm:pt modelId="{6C614E92-0D01-470A-B616-F2B76E240D31}" type="pres">
      <dgm:prSet presAssocID="{B0845767-9F12-40AB-91F0-795FBB48BEE5}" presName="firstChildTx" presStyleLbl="bgAccFollowNode1" presStyleIdx="1" presStyleCnt="3">
        <dgm:presLayoutVars>
          <dgm:bulletEnabled val="1"/>
        </dgm:presLayoutVars>
      </dgm:prSet>
      <dgm:spPr/>
    </dgm:pt>
    <dgm:pt modelId="{2F57B9C4-7AB6-49F3-A078-E260FD7FCF42}" type="pres">
      <dgm:prSet presAssocID="{B0845767-9F12-40AB-91F0-795FBB48BEE5}" presName="negSpace" presStyleCnt="0"/>
      <dgm:spPr/>
    </dgm:pt>
    <dgm:pt modelId="{27402B6F-7977-4E1A-9CEF-A29E644FC47C}" type="pres">
      <dgm:prSet presAssocID="{B0845767-9F12-40AB-91F0-795FBB48BEE5}" presName="circle" presStyleLbl="node1" presStyleIdx="1" presStyleCnt="3"/>
      <dgm:spPr/>
    </dgm:pt>
    <dgm:pt modelId="{127A79E7-BDF1-47C7-BE44-7C0FF91F64A2}" type="pres">
      <dgm:prSet presAssocID="{C9BF4430-7E6F-4E7B-A6C8-CA9A18336584}" presName="transSpace" presStyleCnt="0"/>
      <dgm:spPr/>
    </dgm:pt>
    <dgm:pt modelId="{43329207-CEAC-42C7-9720-DCFF558FC6FC}" type="pres">
      <dgm:prSet presAssocID="{3A82D676-315B-49E0-8850-CA013824C247}" presName="posSpace" presStyleCnt="0"/>
      <dgm:spPr/>
    </dgm:pt>
    <dgm:pt modelId="{2A026555-FE44-41A2-9FB6-E8845DC76C5A}" type="pres">
      <dgm:prSet presAssocID="{3A82D676-315B-49E0-8850-CA013824C247}" presName="vertFlow" presStyleCnt="0"/>
      <dgm:spPr/>
    </dgm:pt>
    <dgm:pt modelId="{75B1632A-5C90-4A70-AFE9-B25DD88340F9}" type="pres">
      <dgm:prSet presAssocID="{3A82D676-315B-49E0-8850-CA013824C247}" presName="topSpace" presStyleCnt="0"/>
      <dgm:spPr/>
    </dgm:pt>
    <dgm:pt modelId="{65D07645-5353-498F-AF75-D44CFB49861C}" type="pres">
      <dgm:prSet presAssocID="{3A82D676-315B-49E0-8850-CA013824C247}" presName="firstComp" presStyleCnt="0"/>
      <dgm:spPr/>
    </dgm:pt>
    <dgm:pt modelId="{6C7ACD29-7A72-4389-891C-6A1F0C9EF9FD}" type="pres">
      <dgm:prSet presAssocID="{3A82D676-315B-49E0-8850-CA013824C247}" presName="firstChild" presStyleLbl="bgAccFollowNode1" presStyleIdx="2" presStyleCnt="3"/>
      <dgm:spPr/>
    </dgm:pt>
    <dgm:pt modelId="{7BEE9532-7413-4C26-85A5-F5FBE376ED17}" type="pres">
      <dgm:prSet presAssocID="{3A82D676-315B-49E0-8850-CA013824C247}" presName="firstChildTx" presStyleLbl="bgAccFollowNode1" presStyleIdx="2" presStyleCnt="3">
        <dgm:presLayoutVars>
          <dgm:bulletEnabled val="1"/>
        </dgm:presLayoutVars>
      </dgm:prSet>
      <dgm:spPr/>
    </dgm:pt>
    <dgm:pt modelId="{BCB6DADA-29DD-4503-8B34-854D3FCB8A4F}" type="pres">
      <dgm:prSet presAssocID="{3A82D676-315B-49E0-8850-CA013824C247}" presName="negSpace" presStyleCnt="0"/>
      <dgm:spPr/>
    </dgm:pt>
    <dgm:pt modelId="{F5D4B007-7F39-4AFC-85C2-CCED8284005F}" type="pres">
      <dgm:prSet presAssocID="{3A82D676-315B-49E0-8850-CA013824C247}" presName="circle" presStyleLbl="node1" presStyleIdx="2" presStyleCnt="3"/>
      <dgm:spPr/>
    </dgm:pt>
  </dgm:ptLst>
  <dgm:cxnLst>
    <dgm:cxn modelId="{08511D00-0D22-4567-85BD-828ECD9D8D0C}" type="presOf" srcId="{6403BF90-0829-4DBA-BF23-1F5B5411E061}" destId="{7BEE9532-7413-4C26-85A5-F5FBE376ED17}" srcOrd="1" destOrd="0" presId="urn:microsoft.com/office/officeart/2005/8/layout/hList9"/>
    <dgm:cxn modelId="{B95E1601-E772-44D9-AFDE-743B94BF44DC}" type="presOf" srcId="{0CEEE9F5-A692-4D10-8991-DF198450C284}" destId="{CFDD1FDA-D98E-4B26-B246-62E0839C73F8}" srcOrd="1" destOrd="0" presId="urn:microsoft.com/office/officeart/2005/8/layout/hList9"/>
    <dgm:cxn modelId="{25C30114-3AB7-4E09-A223-1CA4FF8FE820}" type="presOf" srcId="{72E9C8D4-B92D-4418-BFA2-C56A97ACE8CD}" destId="{94F39351-C1B9-4003-9EA5-47D85342834B}" srcOrd="0" destOrd="0" presId="urn:microsoft.com/office/officeart/2005/8/layout/hList9"/>
    <dgm:cxn modelId="{20541C33-035E-4A07-A2A8-3C503EF5A106}" srcId="{72E9C8D4-B92D-4418-BFA2-C56A97ACE8CD}" destId="{629DFADF-C2F8-4107-A434-AD87228602E7}" srcOrd="0" destOrd="0" parTransId="{C2972807-B3B3-48B4-A8EC-28E24566F715}" sibTransId="{86EA1527-4CD0-44FA-BA4D-C37E01054FDA}"/>
    <dgm:cxn modelId="{104D8E3C-CE7D-4E24-94A7-74148D471912}" srcId="{72E9C8D4-B92D-4418-BFA2-C56A97ACE8CD}" destId="{B0845767-9F12-40AB-91F0-795FBB48BEE5}" srcOrd="1" destOrd="0" parTransId="{BE28C16C-AF45-464B-B27B-D5AC071E60E7}" sibTransId="{C9BF4430-7E6F-4E7B-A6C8-CA9A18336584}"/>
    <dgm:cxn modelId="{65C5B24A-2602-443B-9C57-76914F89097B}" srcId="{72E9C8D4-B92D-4418-BFA2-C56A97ACE8CD}" destId="{3A82D676-315B-49E0-8850-CA013824C247}" srcOrd="2" destOrd="0" parTransId="{3FE8A917-619F-4A40-BBD1-98FCC5407A3D}" sibTransId="{5D1B91A7-7295-4158-A240-54ADF1EDCB7C}"/>
    <dgm:cxn modelId="{2ADB164B-7F0A-4FC6-BE9D-B93B86E8E1DF}" srcId="{B0845767-9F12-40AB-91F0-795FBB48BEE5}" destId="{5080B99D-E324-4433-B5AE-2A4A774924F0}" srcOrd="0" destOrd="0" parTransId="{FCD9E0DD-E9DE-4753-8545-F8900139FEB1}" sibTransId="{10B9BDBF-F4E3-48E2-83C1-23036BE62A27}"/>
    <dgm:cxn modelId="{5DD3A34B-1B5F-417D-A748-0D1F2E61C798}" type="presOf" srcId="{0CEEE9F5-A692-4D10-8991-DF198450C284}" destId="{6CF24C05-1ED2-44F7-A971-9F5091955F5A}" srcOrd="0" destOrd="0" presId="urn:microsoft.com/office/officeart/2005/8/layout/hList9"/>
    <dgm:cxn modelId="{C5E65C56-D0DD-4775-8DD9-6A88951C0450}" srcId="{629DFADF-C2F8-4107-A434-AD87228602E7}" destId="{0CEEE9F5-A692-4D10-8991-DF198450C284}" srcOrd="0" destOrd="0" parTransId="{D2633E61-27AD-4A9C-8995-D71B5466E800}" sibTransId="{F5ABB5CF-FB5C-48B4-A448-BCC0C8C5B14E}"/>
    <dgm:cxn modelId="{7AC1779D-669C-460E-B8E8-0E0FFEDE2A3E}" type="presOf" srcId="{6403BF90-0829-4DBA-BF23-1F5B5411E061}" destId="{6C7ACD29-7A72-4389-891C-6A1F0C9EF9FD}" srcOrd="0" destOrd="0" presId="urn:microsoft.com/office/officeart/2005/8/layout/hList9"/>
    <dgm:cxn modelId="{067E50A2-A5DE-4126-A526-F3932768CE9C}" srcId="{3A82D676-315B-49E0-8850-CA013824C247}" destId="{6403BF90-0829-4DBA-BF23-1F5B5411E061}" srcOrd="0" destOrd="0" parTransId="{F0D4E22D-6DC4-4CA0-9056-949FEFE71F98}" sibTransId="{41FFA8C6-8AAF-4C6F-A69A-7E81139BBB44}"/>
    <dgm:cxn modelId="{9B3DEFAE-E518-4684-8599-A69284B36F17}" type="presOf" srcId="{3A82D676-315B-49E0-8850-CA013824C247}" destId="{F5D4B007-7F39-4AFC-85C2-CCED8284005F}" srcOrd="0" destOrd="0" presId="urn:microsoft.com/office/officeart/2005/8/layout/hList9"/>
    <dgm:cxn modelId="{8BC90BD4-E49B-4B6B-BFBE-7518D85A496D}" type="presOf" srcId="{5080B99D-E324-4433-B5AE-2A4A774924F0}" destId="{9A2F7FF2-69A6-42EE-A3E6-22AE5CD74F80}" srcOrd="0" destOrd="0" presId="urn:microsoft.com/office/officeart/2005/8/layout/hList9"/>
    <dgm:cxn modelId="{9BD4ACD4-EF33-43C9-B383-FD7FE8EE100B}" type="presOf" srcId="{B0845767-9F12-40AB-91F0-795FBB48BEE5}" destId="{27402B6F-7977-4E1A-9CEF-A29E644FC47C}" srcOrd="0" destOrd="0" presId="urn:microsoft.com/office/officeart/2005/8/layout/hList9"/>
    <dgm:cxn modelId="{9E7DD6DB-4749-405E-AAEA-47169D93199C}" type="presOf" srcId="{629DFADF-C2F8-4107-A434-AD87228602E7}" destId="{FE650300-884B-41F2-A8A0-828660D9A8B4}" srcOrd="0" destOrd="0" presId="urn:microsoft.com/office/officeart/2005/8/layout/hList9"/>
    <dgm:cxn modelId="{FF9551F4-0AB8-4C52-BC9F-38A8CE31C44E}" type="presOf" srcId="{5080B99D-E324-4433-B5AE-2A4A774924F0}" destId="{6C614E92-0D01-470A-B616-F2B76E240D31}" srcOrd="1" destOrd="0" presId="urn:microsoft.com/office/officeart/2005/8/layout/hList9"/>
    <dgm:cxn modelId="{65FB368F-3D6B-4380-A1D5-944352709854}" type="presParOf" srcId="{94F39351-C1B9-4003-9EA5-47D85342834B}" destId="{EB591C9D-B8B1-45E5-BBAA-694E2F2A4422}" srcOrd="0" destOrd="0" presId="urn:microsoft.com/office/officeart/2005/8/layout/hList9"/>
    <dgm:cxn modelId="{2FAF7E33-0671-422F-B07A-CBD894829B1F}" type="presParOf" srcId="{94F39351-C1B9-4003-9EA5-47D85342834B}" destId="{75203505-45A7-4A66-BCAD-004DB9F75499}" srcOrd="1" destOrd="0" presId="urn:microsoft.com/office/officeart/2005/8/layout/hList9"/>
    <dgm:cxn modelId="{2C65279A-4ECE-45E2-A758-1E73CB630F2C}" type="presParOf" srcId="{75203505-45A7-4A66-BCAD-004DB9F75499}" destId="{9C10AF66-A586-498E-9A78-520496A05BEA}" srcOrd="0" destOrd="0" presId="urn:microsoft.com/office/officeart/2005/8/layout/hList9"/>
    <dgm:cxn modelId="{437DC88E-FB05-46EB-BA51-F1E8A2CCA6C5}" type="presParOf" srcId="{75203505-45A7-4A66-BCAD-004DB9F75499}" destId="{2412AFE8-4CD0-4218-B8ED-9237CF63CAEC}" srcOrd="1" destOrd="0" presId="urn:microsoft.com/office/officeart/2005/8/layout/hList9"/>
    <dgm:cxn modelId="{5F7CBA93-C9E9-4E11-824D-2D6483EC85FB}" type="presParOf" srcId="{2412AFE8-4CD0-4218-B8ED-9237CF63CAEC}" destId="{6CF24C05-1ED2-44F7-A971-9F5091955F5A}" srcOrd="0" destOrd="0" presId="urn:microsoft.com/office/officeart/2005/8/layout/hList9"/>
    <dgm:cxn modelId="{24E3E060-9A64-414D-A382-87C80C82E6BD}" type="presParOf" srcId="{2412AFE8-4CD0-4218-B8ED-9237CF63CAEC}" destId="{CFDD1FDA-D98E-4B26-B246-62E0839C73F8}" srcOrd="1" destOrd="0" presId="urn:microsoft.com/office/officeart/2005/8/layout/hList9"/>
    <dgm:cxn modelId="{63D38F0C-600F-4623-827E-8934013EB9DA}" type="presParOf" srcId="{94F39351-C1B9-4003-9EA5-47D85342834B}" destId="{42E8353F-D30E-4243-86AD-AAB384B31D5D}" srcOrd="2" destOrd="0" presId="urn:microsoft.com/office/officeart/2005/8/layout/hList9"/>
    <dgm:cxn modelId="{3C17ACF9-7602-4BDF-B77B-3B3BC5D0CE66}" type="presParOf" srcId="{94F39351-C1B9-4003-9EA5-47D85342834B}" destId="{FE650300-884B-41F2-A8A0-828660D9A8B4}" srcOrd="3" destOrd="0" presId="urn:microsoft.com/office/officeart/2005/8/layout/hList9"/>
    <dgm:cxn modelId="{1042AE00-478B-40A8-9759-8033D95FC5C0}" type="presParOf" srcId="{94F39351-C1B9-4003-9EA5-47D85342834B}" destId="{A714A38A-DE6C-4A73-9216-17374B6BB817}" srcOrd="4" destOrd="0" presId="urn:microsoft.com/office/officeart/2005/8/layout/hList9"/>
    <dgm:cxn modelId="{EF1CA9F7-3D1A-4A0A-A421-DE1F581B32C8}" type="presParOf" srcId="{94F39351-C1B9-4003-9EA5-47D85342834B}" destId="{A8CB808D-DFEE-42F4-8406-5A93883B2FE0}" srcOrd="5" destOrd="0" presId="urn:microsoft.com/office/officeart/2005/8/layout/hList9"/>
    <dgm:cxn modelId="{5DDE04E4-D3FE-420B-A125-EC13613641AC}" type="presParOf" srcId="{94F39351-C1B9-4003-9EA5-47D85342834B}" destId="{41A2A48A-330B-419D-B53C-7C4B88497E63}" srcOrd="6" destOrd="0" presId="urn:microsoft.com/office/officeart/2005/8/layout/hList9"/>
    <dgm:cxn modelId="{17675564-F5CA-4392-BBB1-5B91902E2A5F}" type="presParOf" srcId="{41A2A48A-330B-419D-B53C-7C4B88497E63}" destId="{D0E779D2-BC55-4EBB-9696-7230117B1865}" srcOrd="0" destOrd="0" presId="urn:microsoft.com/office/officeart/2005/8/layout/hList9"/>
    <dgm:cxn modelId="{A201DE1E-F6B5-4880-BF1C-1FB5961FD62A}" type="presParOf" srcId="{41A2A48A-330B-419D-B53C-7C4B88497E63}" destId="{D31B6ED8-1D58-4287-AA1D-BC8F3D497DFE}" srcOrd="1" destOrd="0" presId="urn:microsoft.com/office/officeart/2005/8/layout/hList9"/>
    <dgm:cxn modelId="{A063D6EB-0AC4-4502-AE2C-E5CB73617C08}" type="presParOf" srcId="{D31B6ED8-1D58-4287-AA1D-BC8F3D497DFE}" destId="{9A2F7FF2-69A6-42EE-A3E6-22AE5CD74F80}" srcOrd="0" destOrd="0" presId="urn:microsoft.com/office/officeart/2005/8/layout/hList9"/>
    <dgm:cxn modelId="{68DFA987-FD7D-4BE0-9E2F-EDCF2372A5A0}" type="presParOf" srcId="{D31B6ED8-1D58-4287-AA1D-BC8F3D497DFE}" destId="{6C614E92-0D01-470A-B616-F2B76E240D31}" srcOrd="1" destOrd="0" presId="urn:microsoft.com/office/officeart/2005/8/layout/hList9"/>
    <dgm:cxn modelId="{E1042CF3-B639-4694-AEA2-9F7809F89C90}" type="presParOf" srcId="{94F39351-C1B9-4003-9EA5-47D85342834B}" destId="{2F57B9C4-7AB6-49F3-A078-E260FD7FCF42}" srcOrd="7" destOrd="0" presId="urn:microsoft.com/office/officeart/2005/8/layout/hList9"/>
    <dgm:cxn modelId="{C459AB12-4110-442E-B2DE-1B8B975BDB66}" type="presParOf" srcId="{94F39351-C1B9-4003-9EA5-47D85342834B}" destId="{27402B6F-7977-4E1A-9CEF-A29E644FC47C}" srcOrd="8" destOrd="0" presId="urn:microsoft.com/office/officeart/2005/8/layout/hList9"/>
    <dgm:cxn modelId="{E65A9167-D56C-46F5-B27E-1338965FFB7D}" type="presParOf" srcId="{94F39351-C1B9-4003-9EA5-47D85342834B}" destId="{127A79E7-BDF1-47C7-BE44-7C0FF91F64A2}" srcOrd="9" destOrd="0" presId="urn:microsoft.com/office/officeart/2005/8/layout/hList9"/>
    <dgm:cxn modelId="{3DDE2AD9-F514-4AFC-AD34-CC8EFD51DB4A}" type="presParOf" srcId="{94F39351-C1B9-4003-9EA5-47D85342834B}" destId="{43329207-CEAC-42C7-9720-DCFF558FC6FC}" srcOrd="10" destOrd="0" presId="urn:microsoft.com/office/officeart/2005/8/layout/hList9"/>
    <dgm:cxn modelId="{067098FC-4647-4C0A-A844-56B0A9049957}" type="presParOf" srcId="{94F39351-C1B9-4003-9EA5-47D85342834B}" destId="{2A026555-FE44-41A2-9FB6-E8845DC76C5A}" srcOrd="11" destOrd="0" presId="urn:microsoft.com/office/officeart/2005/8/layout/hList9"/>
    <dgm:cxn modelId="{5A0FA680-0C41-4BA3-8F6C-958DCADC766F}" type="presParOf" srcId="{2A026555-FE44-41A2-9FB6-E8845DC76C5A}" destId="{75B1632A-5C90-4A70-AFE9-B25DD88340F9}" srcOrd="0" destOrd="0" presId="urn:microsoft.com/office/officeart/2005/8/layout/hList9"/>
    <dgm:cxn modelId="{476C442A-DA82-4888-AFE8-2B229089093A}" type="presParOf" srcId="{2A026555-FE44-41A2-9FB6-E8845DC76C5A}" destId="{65D07645-5353-498F-AF75-D44CFB49861C}" srcOrd="1" destOrd="0" presId="urn:microsoft.com/office/officeart/2005/8/layout/hList9"/>
    <dgm:cxn modelId="{67A6D058-7AF1-4915-9698-F5BB770F9875}" type="presParOf" srcId="{65D07645-5353-498F-AF75-D44CFB49861C}" destId="{6C7ACD29-7A72-4389-891C-6A1F0C9EF9FD}" srcOrd="0" destOrd="0" presId="urn:microsoft.com/office/officeart/2005/8/layout/hList9"/>
    <dgm:cxn modelId="{2EB0E170-5E34-44A4-B810-AF3C0BB68428}" type="presParOf" srcId="{65D07645-5353-498F-AF75-D44CFB49861C}" destId="{7BEE9532-7413-4C26-85A5-F5FBE376ED17}" srcOrd="1" destOrd="0" presId="urn:microsoft.com/office/officeart/2005/8/layout/hList9"/>
    <dgm:cxn modelId="{3DCCA6B2-C0BD-4AB3-AFA1-DACE20F07B16}" type="presParOf" srcId="{94F39351-C1B9-4003-9EA5-47D85342834B}" destId="{BCB6DADA-29DD-4503-8B34-854D3FCB8A4F}" srcOrd="12" destOrd="0" presId="urn:microsoft.com/office/officeart/2005/8/layout/hList9"/>
    <dgm:cxn modelId="{F61B983F-CEFC-4E4F-8B0B-A412A0DD3D13}" type="presParOf" srcId="{94F39351-C1B9-4003-9EA5-47D85342834B}" destId="{F5D4B007-7F39-4AFC-85C2-CCED8284005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53F4F-BFE6-47DF-8161-1B32D992717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AF79A3D-0568-4248-92D5-47C82DDDEAA6}">
      <dgm:prSet phldrT="[Texto]"/>
      <dgm:spPr/>
      <dgm:t>
        <a:bodyPr/>
        <a:lstStyle/>
        <a:p>
          <a:r>
            <a:rPr lang="es-419" dirty="0">
              <a:latin typeface="Book Antiqua" panose="02040602050305030304" pitchFamily="18" charset="0"/>
            </a:rPr>
            <a:t>A. Marco de mediano Plazo</a:t>
          </a:r>
          <a:endParaRPr lang="es-MX" dirty="0">
            <a:latin typeface="Book Antiqua" panose="02040602050305030304" pitchFamily="18" charset="0"/>
          </a:endParaRPr>
        </a:p>
      </dgm:t>
    </dgm:pt>
    <dgm:pt modelId="{200A38D3-4A58-4C74-933A-6092EFF53ADE}" type="parTrans" cxnId="{2907F7A7-E2E7-4A3F-9554-DF01BDBB95FE}">
      <dgm:prSet/>
      <dgm:spPr/>
      <dgm:t>
        <a:bodyPr/>
        <a:lstStyle/>
        <a:p>
          <a:endParaRPr lang="es-MX"/>
        </a:p>
      </dgm:t>
    </dgm:pt>
    <dgm:pt modelId="{2E70F4A3-4181-496F-A24D-A7E6EF04B9E9}" type="sibTrans" cxnId="{2907F7A7-E2E7-4A3F-9554-DF01BDBB95FE}">
      <dgm:prSet/>
      <dgm:spPr/>
      <dgm:t>
        <a:bodyPr/>
        <a:lstStyle/>
        <a:p>
          <a:endParaRPr lang="es-MX"/>
        </a:p>
      </dgm:t>
    </dgm:pt>
    <dgm:pt modelId="{39CF9EF8-AC27-4265-B576-3DFE3A25A8BA}">
      <dgm:prSet phldrT="[Texto]"/>
      <dgm:spPr/>
      <dgm:t>
        <a:bodyPr/>
        <a:lstStyle/>
        <a:p>
          <a:r>
            <a:rPr lang="es-419" dirty="0">
              <a:latin typeface="Book Antiqua" panose="02040602050305030304" pitchFamily="18" charset="0"/>
            </a:rPr>
            <a:t>B. Planificación estratégica y Operativa</a:t>
          </a:r>
          <a:endParaRPr lang="es-MX" dirty="0">
            <a:latin typeface="Book Antiqua" panose="02040602050305030304" pitchFamily="18" charset="0"/>
          </a:endParaRPr>
        </a:p>
      </dgm:t>
    </dgm:pt>
    <dgm:pt modelId="{620D4CB8-1200-4947-8CE1-E7517D98C8F4}" type="parTrans" cxnId="{2597805A-47DE-40CE-A4CE-C596184BF947}">
      <dgm:prSet/>
      <dgm:spPr/>
      <dgm:t>
        <a:bodyPr/>
        <a:lstStyle/>
        <a:p>
          <a:endParaRPr lang="es-MX"/>
        </a:p>
      </dgm:t>
    </dgm:pt>
    <dgm:pt modelId="{40082DE1-868F-47A1-87E0-675BC3C79968}" type="sibTrans" cxnId="{2597805A-47DE-40CE-A4CE-C596184BF947}">
      <dgm:prSet/>
      <dgm:spPr/>
      <dgm:t>
        <a:bodyPr/>
        <a:lstStyle/>
        <a:p>
          <a:endParaRPr lang="es-MX"/>
        </a:p>
      </dgm:t>
    </dgm:pt>
    <dgm:pt modelId="{D3B766C4-EDB9-449C-9098-022947EC2202}" type="pres">
      <dgm:prSet presAssocID="{BF653F4F-BFE6-47DF-8161-1B32D992717C}" presName="Name0" presStyleCnt="0">
        <dgm:presLayoutVars>
          <dgm:chMax/>
          <dgm:chPref/>
          <dgm:dir/>
          <dgm:animLvl val="lvl"/>
        </dgm:presLayoutVars>
      </dgm:prSet>
      <dgm:spPr/>
    </dgm:pt>
    <dgm:pt modelId="{AD8D4125-B05C-4972-86AD-CB30F872ABBA}" type="pres">
      <dgm:prSet presAssocID="{FAF79A3D-0568-4248-92D5-47C82DDDEAA6}" presName="composite" presStyleCnt="0"/>
      <dgm:spPr/>
    </dgm:pt>
    <dgm:pt modelId="{0C8A01C0-EA86-4798-9272-BF1E625739D7}" type="pres">
      <dgm:prSet presAssocID="{FAF79A3D-0568-4248-92D5-47C82DDDEAA6}" presName="Parent1" presStyleLbl="node1" presStyleIdx="0" presStyleCnt="4" custLinFactNeighborY="0">
        <dgm:presLayoutVars>
          <dgm:chMax val="1"/>
          <dgm:chPref val="1"/>
          <dgm:bulletEnabled val="1"/>
        </dgm:presLayoutVars>
      </dgm:prSet>
      <dgm:spPr/>
    </dgm:pt>
    <dgm:pt modelId="{8F7AC219-C268-4383-898D-82CCE59D5143}" type="pres">
      <dgm:prSet presAssocID="{FAF79A3D-0568-4248-92D5-47C82DDDEAA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93B0C05-B857-4079-A681-BC4DAA782B0F}" type="pres">
      <dgm:prSet presAssocID="{FAF79A3D-0568-4248-92D5-47C82DDDEAA6}" presName="BalanceSpacing" presStyleCnt="0"/>
      <dgm:spPr/>
    </dgm:pt>
    <dgm:pt modelId="{E1DCAF4C-4956-4A4A-816F-EFBDB8213D24}" type="pres">
      <dgm:prSet presAssocID="{FAF79A3D-0568-4248-92D5-47C82DDDEAA6}" presName="BalanceSpacing1" presStyleCnt="0"/>
      <dgm:spPr/>
    </dgm:pt>
    <dgm:pt modelId="{ABE1229E-DF75-464C-B5EF-A21FEBA47CB4}" type="pres">
      <dgm:prSet presAssocID="{2E70F4A3-4181-496F-A24D-A7E6EF04B9E9}" presName="Accent1Text" presStyleLbl="node1" presStyleIdx="1" presStyleCnt="4" custLinFactNeighborX="3497" custLinFactNeighborY="-2825"/>
      <dgm:spPr/>
    </dgm:pt>
    <dgm:pt modelId="{8406ACCC-1E46-478D-B8BA-E9180CCBCA6F}" type="pres">
      <dgm:prSet presAssocID="{2E70F4A3-4181-496F-A24D-A7E6EF04B9E9}" presName="spaceBetweenRectangles" presStyleCnt="0"/>
      <dgm:spPr/>
    </dgm:pt>
    <dgm:pt modelId="{7507E4B5-AEE5-4E63-AA06-673632DFBB21}" type="pres">
      <dgm:prSet presAssocID="{39CF9EF8-AC27-4265-B576-3DFE3A25A8BA}" presName="composite" presStyleCnt="0"/>
      <dgm:spPr/>
    </dgm:pt>
    <dgm:pt modelId="{B9C74C67-DDE4-4FB7-9E0E-AA2F7A094DB9}" type="pres">
      <dgm:prSet presAssocID="{39CF9EF8-AC27-4265-B576-3DFE3A25A8BA}" presName="Parent1" presStyleLbl="node1" presStyleIdx="2" presStyleCnt="4" custLinFactNeighborY="0">
        <dgm:presLayoutVars>
          <dgm:chMax val="1"/>
          <dgm:chPref val="1"/>
          <dgm:bulletEnabled val="1"/>
        </dgm:presLayoutVars>
      </dgm:prSet>
      <dgm:spPr/>
    </dgm:pt>
    <dgm:pt modelId="{4ACB8C1A-D10D-4CF5-AFDC-A5226336688F}" type="pres">
      <dgm:prSet presAssocID="{39CF9EF8-AC27-4265-B576-3DFE3A25A8B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4E0B5A1-AFFC-4ADA-83D5-58C731AF7B3C}" type="pres">
      <dgm:prSet presAssocID="{39CF9EF8-AC27-4265-B576-3DFE3A25A8BA}" presName="BalanceSpacing" presStyleCnt="0"/>
      <dgm:spPr/>
    </dgm:pt>
    <dgm:pt modelId="{089D457D-0CFE-4816-97EF-3AC190ECB4C1}" type="pres">
      <dgm:prSet presAssocID="{39CF9EF8-AC27-4265-B576-3DFE3A25A8BA}" presName="BalanceSpacing1" presStyleCnt="0"/>
      <dgm:spPr/>
    </dgm:pt>
    <dgm:pt modelId="{708F3CE7-76C5-468B-BA99-E3B2A75531AE}" type="pres">
      <dgm:prSet presAssocID="{40082DE1-868F-47A1-87E0-675BC3C79968}" presName="Accent1Text" presStyleLbl="node1" presStyleIdx="3" presStyleCnt="4"/>
      <dgm:spPr/>
    </dgm:pt>
  </dgm:ptLst>
  <dgm:cxnLst>
    <dgm:cxn modelId="{2597805A-47DE-40CE-A4CE-C596184BF947}" srcId="{BF653F4F-BFE6-47DF-8161-1B32D992717C}" destId="{39CF9EF8-AC27-4265-B576-3DFE3A25A8BA}" srcOrd="1" destOrd="0" parTransId="{620D4CB8-1200-4947-8CE1-E7517D98C8F4}" sibTransId="{40082DE1-868F-47A1-87E0-675BC3C79968}"/>
    <dgm:cxn modelId="{2907F7A7-E2E7-4A3F-9554-DF01BDBB95FE}" srcId="{BF653F4F-BFE6-47DF-8161-1B32D992717C}" destId="{FAF79A3D-0568-4248-92D5-47C82DDDEAA6}" srcOrd="0" destOrd="0" parTransId="{200A38D3-4A58-4C74-933A-6092EFF53ADE}" sibTransId="{2E70F4A3-4181-496F-A24D-A7E6EF04B9E9}"/>
    <dgm:cxn modelId="{12EFD3AB-3468-4E1A-8C10-831E274B0486}" type="presOf" srcId="{40082DE1-868F-47A1-87E0-675BC3C79968}" destId="{708F3CE7-76C5-468B-BA99-E3B2A75531AE}" srcOrd="0" destOrd="0" presId="urn:microsoft.com/office/officeart/2008/layout/AlternatingHexagons"/>
    <dgm:cxn modelId="{FD4A24BE-4EA3-43E8-ADA5-8BE7D098A1C1}" type="presOf" srcId="{2E70F4A3-4181-496F-A24D-A7E6EF04B9E9}" destId="{ABE1229E-DF75-464C-B5EF-A21FEBA47CB4}" srcOrd="0" destOrd="0" presId="urn:microsoft.com/office/officeart/2008/layout/AlternatingHexagons"/>
    <dgm:cxn modelId="{81E2F0D2-3FCB-45E9-B963-C69CE5ACF870}" type="presOf" srcId="{BF653F4F-BFE6-47DF-8161-1B32D992717C}" destId="{D3B766C4-EDB9-449C-9098-022947EC2202}" srcOrd="0" destOrd="0" presId="urn:microsoft.com/office/officeart/2008/layout/AlternatingHexagons"/>
    <dgm:cxn modelId="{04EE1AE9-F9EF-471F-A7C2-E3EB4F6C9C28}" type="presOf" srcId="{39CF9EF8-AC27-4265-B576-3DFE3A25A8BA}" destId="{B9C74C67-DDE4-4FB7-9E0E-AA2F7A094DB9}" srcOrd="0" destOrd="0" presId="urn:microsoft.com/office/officeart/2008/layout/AlternatingHexagons"/>
    <dgm:cxn modelId="{06E775FD-3E6C-4526-9214-4BB004B7F09A}" type="presOf" srcId="{FAF79A3D-0568-4248-92D5-47C82DDDEAA6}" destId="{0C8A01C0-EA86-4798-9272-BF1E625739D7}" srcOrd="0" destOrd="0" presId="urn:microsoft.com/office/officeart/2008/layout/AlternatingHexagons"/>
    <dgm:cxn modelId="{E8FA77C4-4C6C-4C6A-868E-C0F7761F1948}" type="presParOf" srcId="{D3B766C4-EDB9-449C-9098-022947EC2202}" destId="{AD8D4125-B05C-4972-86AD-CB30F872ABBA}" srcOrd="0" destOrd="0" presId="urn:microsoft.com/office/officeart/2008/layout/AlternatingHexagons"/>
    <dgm:cxn modelId="{63387DEC-72F4-4D45-B8A8-0018843D5650}" type="presParOf" srcId="{AD8D4125-B05C-4972-86AD-CB30F872ABBA}" destId="{0C8A01C0-EA86-4798-9272-BF1E625739D7}" srcOrd="0" destOrd="0" presId="urn:microsoft.com/office/officeart/2008/layout/AlternatingHexagons"/>
    <dgm:cxn modelId="{45857320-8EF5-4F70-A72F-88724F662885}" type="presParOf" srcId="{AD8D4125-B05C-4972-86AD-CB30F872ABBA}" destId="{8F7AC219-C268-4383-898D-82CCE59D5143}" srcOrd="1" destOrd="0" presId="urn:microsoft.com/office/officeart/2008/layout/AlternatingHexagons"/>
    <dgm:cxn modelId="{F40A7A8E-4679-4C31-BFA4-7DE9E4DCD56E}" type="presParOf" srcId="{AD8D4125-B05C-4972-86AD-CB30F872ABBA}" destId="{393B0C05-B857-4079-A681-BC4DAA782B0F}" srcOrd="2" destOrd="0" presId="urn:microsoft.com/office/officeart/2008/layout/AlternatingHexagons"/>
    <dgm:cxn modelId="{6A0E5CA9-DE10-41EA-83D8-6ED3911FB86A}" type="presParOf" srcId="{AD8D4125-B05C-4972-86AD-CB30F872ABBA}" destId="{E1DCAF4C-4956-4A4A-816F-EFBDB8213D24}" srcOrd="3" destOrd="0" presId="urn:microsoft.com/office/officeart/2008/layout/AlternatingHexagons"/>
    <dgm:cxn modelId="{05805E88-76FF-49DE-9F8A-B5AC35031769}" type="presParOf" srcId="{AD8D4125-B05C-4972-86AD-CB30F872ABBA}" destId="{ABE1229E-DF75-464C-B5EF-A21FEBA47CB4}" srcOrd="4" destOrd="0" presId="urn:microsoft.com/office/officeart/2008/layout/AlternatingHexagons"/>
    <dgm:cxn modelId="{F74F85B8-B36F-4B10-AF77-7E0BC1A6C58A}" type="presParOf" srcId="{D3B766C4-EDB9-449C-9098-022947EC2202}" destId="{8406ACCC-1E46-478D-B8BA-E9180CCBCA6F}" srcOrd="1" destOrd="0" presId="urn:microsoft.com/office/officeart/2008/layout/AlternatingHexagons"/>
    <dgm:cxn modelId="{7D720DFB-C31B-4BE3-84C0-94611D7C7F8B}" type="presParOf" srcId="{D3B766C4-EDB9-449C-9098-022947EC2202}" destId="{7507E4B5-AEE5-4E63-AA06-673632DFBB21}" srcOrd="2" destOrd="0" presId="urn:microsoft.com/office/officeart/2008/layout/AlternatingHexagons"/>
    <dgm:cxn modelId="{500CDD84-7E7D-442F-A6DC-8B9697E0C524}" type="presParOf" srcId="{7507E4B5-AEE5-4E63-AA06-673632DFBB21}" destId="{B9C74C67-DDE4-4FB7-9E0E-AA2F7A094DB9}" srcOrd="0" destOrd="0" presId="urn:microsoft.com/office/officeart/2008/layout/AlternatingHexagons"/>
    <dgm:cxn modelId="{22D07F08-31BA-45C8-8895-F4172B98484B}" type="presParOf" srcId="{7507E4B5-AEE5-4E63-AA06-673632DFBB21}" destId="{4ACB8C1A-D10D-4CF5-AFDC-A5226336688F}" srcOrd="1" destOrd="0" presId="urn:microsoft.com/office/officeart/2008/layout/AlternatingHexagons"/>
    <dgm:cxn modelId="{B8320AA5-1548-4A23-A77D-B04DD9557928}" type="presParOf" srcId="{7507E4B5-AEE5-4E63-AA06-673632DFBB21}" destId="{D4E0B5A1-AFFC-4ADA-83D5-58C731AF7B3C}" srcOrd="2" destOrd="0" presId="urn:microsoft.com/office/officeart/2008/layout/AlternatingHexagons"/>
    <dgm:cxn modelId="{8C820CA3-6FF2-4B08-AD43-25198006D39C}" type="presParOf" srcId="{7507E4B5-AEE5-4E63-AA06-673632DFBB21}" destId="{089D457D-0CFE-4816-97EF-3AC190ECB4C1}" srcOrd="3" destOrd="0" presId="urn:microsoft.com/office/officeart/2008/layout/AlternatingHexagons"/>
    <dgm:cxn modelId="{5D326387-A214-4C58-88BF-16E632C15038}" type="presParOf" srcId="{7507E4B5-AEE5-4E63-AA06-673632DFBB21}" destId="{708F3CE7-76C5-468B-BA99-E3B2A75531A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680B90-8462-4C1D-A020-BEF1BE7975F7}" type="doc">
      <dgm:prSet loTypeId="urn:microsoft.com/office/officeart/2005/8/layout/hList7" loCatId="process" qsTypeId="urn:microsoft.com/office/officeart/2005/8/quickstyle/3d3" qsCatId="3D" csTypeId="urn:microsoft.com/office/officeart/2005/8/colors/accent5_4" csCatId="accent5" phldr="1"/>
      <dgm:spPr/>
    </dgm:pt>
    <dgm:pt modelId="{F128EFA4-0AF5-4FC1-94ED-841AA9FF6E3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Establece variables macroeconómicas</a:t>
          </a:r>
          <a:r>
            <a:rPr lang="es-MX" dirty="0">
              <a:solidFill>
                <a:schemeClr val="tx1"/>
              </a:solidFill>
              <a:effectLst/>
              <a:latin typeface="Arial Narrow" pitchFamily="34" charset="0"/>
            </a:rPr>
            <a:t> </a:t>
          </a:r>
          <a:endParaRPr lang="es-GT" dirty="0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38E9CAEE-15FA-4F43-B248-AA60314D5C14}" type="parTrans" cxnId="{4E5FA1F6-38DC-4BAF-B1D1-5C5C86A16BF6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2E4FB524-4952-4653-A640-61542D581DBB}" type="sibTrans" cxnId="{4E5FA1F6-38DC-4BAF-B1D1-5C5C86A16BF6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0DC84476-52E6-4247-87D8-E98B93783F9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Realiza la estimación de ingresos tributarios</a:t>
          </a:r>
          <a:endParaRPr lang="es-GT" dirty="0">
            <a:solidFill>
              <a:schemeClr val="tx1"/>
            </a:solidFill>
            <a:effectLst/>
            <a:latin typeface="Book Antiqua" panose="02040602050305030304" pitchFamily="18" charset="0"/>
          </a:endParaRPr>
        </a:p>
      </dgm:t>
    </dgm:pt>
    <dgm:pt modelId="{161F9C43-E2EB-4951-A7D8-8DDB12C14105}" type="parTrans" cxnId="{1E3B558D-C309-46E3-A457-552CE0027A2D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85354A54-DF65-4D63-98A7-1FE85153BF20}" type="sibTrans" cxnId="{1E3B558D-C309-46E3-A457-552CE0027A2D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9FFD0E8C-0F0B-4495-A467-F2831E1551E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Se basa en los lineamientos de la política fiscal y normas para la formulación presupuestaria</a:t>
          </a:r>
          <a:endParaRPr lang="es-GT" dirty="0">
            <a:solidFill>
              <a:schemeClr val="tx1"/>
            </a:solidFill>
            <a:effectLst/>
            <a:latin typeface="Book Antiqua" panose="02040602050305030304" pitchFamily="18" charset="0"/>
          </a:endParaRPr>
        </a:p>
      </dgm:t>
    </dgm:pt>
    <dgm:pt modelId="{0D0AF41A-4EEA-4B12-8A18-E463C48C874B}" type="parTrans" cxnId="{A191B1BF-434D-4EDE-861C-C6C3DE172A22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D7144341-1A77-4846-A1C0-4B0BA2B0DC8D}" type="sibTrans" cxnId="{A191B1BF-434D-4EDE-861C-C6C3DE172A22}">
      <dgm:prSet/>
      <dgm:spPr/>
      <dgm:t>
        <a:bodyPr/>
        <a:lstStyle/>
        <a:p>
          <a:endParaRPr lang="es-GT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E43BB08E-9EFB-4514-98AB-5BDCC05AA45B}" type="pres">
      <dgm:prSet presAssocID="{BA680B90-8462-4C1D-A020-BEF1BE7975F7}" presName="Name0" presStyleCnt="0">
        <dgm:presLayoutVars>
          <dgm:dir/>
          <dgm:resizeHandles val="exact"/>
        </dgm:presLayoutVars>
      </dgm:prSet>
      <dgm:spPr/>
    </dgm:pt>
    <dgm:pt modelId="{A24722F5-1EBE-4801-8E9F-E11E41A6D2F3}" type="pres">
      <dgm:prSet presAssocID="{BA680B90-8462-4C1D-A020-BEF1BE7975F7}" presName="fgShape" presStyleLbl="fgShp" presStyleIdx="0" presStyleCnt="1" custScaleX="96880"/>
      <dgm:spPr/>
    </dgm:pt>
    <dgm:pt modelId="{8D38507D-D070-4609-B1D9-B53CB4ACA123}" type="pres">
      <dgm:prSet presAssocID="{BA680B90-8462-4C1D-A020-BEF1BE7975F7}" presName="linComp" presStyleCnt="0"/>
      <dgm:spPr/>
    </dgm:pt>
    <dgm:pt modelId="{8E64A8D3-E45E-48C5-92C6-A31DE5C221CA}" type="pres">
      <dgm:prSet presAssocID="{F128EFA4-0AF5-4FC1-94ED-841AA9FF6E3D}" presName="compNode" presStyleCnt="0"/>
      <dgm:spPr/>
    </dgm:pt>
    <dgm:pt modelId="{D16571FC-3311-4BDC-887A-9F10981B4F47}" type="pres">
      <dgm:prSet presAssocID="{F128EFA4-0AF5-4FC1-94ED-841AA9FF6E3D}" presName="bkgdShape" presStyleLbl="node1" presStyleIdx="0" presStyleCnt="3"/>
      <dgm:spPr/>
    </dgm:pt>
    <dgm:pt modelId="{56531DED-6B95-434A-8CBD-DB24DB549914}" type="pres">
      <dgm:prSet presAssocID="{F128EFA4-0AF5-4FC1-94ED-841AA9FF6E3D}" presName="nodeTx" presStyleLbl="node1" presStyleIdx="0" presStyleCnt="3">
        <dgm:presLayoutVars>
          <dgm:bulletEnabled val="1"/>
        </dgm:presLayoutVars>
      </dgm:prSet>
      <dgm:spPr/>
    </dgm:pt>
    <dgm:pt modelId="{ADE890C7-C5DD-4B95-9FEF-CA361A2439E3}" type="pres">
      <dgm:prSet presAssocID="{F128EFA4-0AF5-4FC1-94ED-841AA9FF6E3D}" presName="invisiNode" presStyleLbl="node1" presStyleIdx="0" presStyleCnt="3"/>
      <dgm:spPr/>
    </dgm:pt>
    <dgm:pt modelId="{604C29CC-927E-431B-8D3D-849DE049EC41}" type="pres">
      <dgm:prSet presAssocID="{F128EFA4-0AF5-4FC1-94ED-841AA9FF6E3D}" presName="imagNode" presStyleLbl="fgImgPlace1" presStyleIdx="0" presStyleCnt="3" custScaleX="116569" custScaleY="1108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0AF941-3B65-4863-9D23-C56BC42B75C1}" type="pres">
      <dgm:prSet presAssocID="{2E4FB524-4952-4653-A640-61542D581DBB}" presName="sibTrans" presStyleLbl="sibTrans2D1" presStyleIdx="0" presStyleCnt="0"/>
      <dgm:spPr/>
    </dgm:pt>
    <dgm:pt modelId="{EA36722B-6DA3-452D-B4EA-9C29F4FB572A}" type="pres">
      <dgm:prSet presAssocID="{0DC84476-52E6-4247-87D8-E98B93783F9F}" presName="compNode" presStyleCnt="0"/>
      <dgm:spPr/>
    </dgm:pt>
    <dgm:pt modelId="{4AF62725-4C01-4EAC-9671-4FA1484FEC14}" type="pres">
      <dgm:prSet presAssocID="{0DC84476-52E6-4247-87D8-E98B93783F9F}" presName="bkgdShape" presStyleLbl="node1" presStyleIdx="1" presStyleCnt="3"/>
      <dgm:spPr/>
    </dgm:pt>
    <dgm:pt modelId="{2A96E228-42E7-48EF-9701-9FF8D2784EDE}" type="pres">
      <dgm:prSet presAssocID="{0DC84476-52E6-4247-87D8-E98B93783F9F}" presName="nodeTx" presStyleLbl="node1" presStyleIdx="1" presStyleCnt="3">
        <dgm:presLayoutVars>
          <dgm:bulletEnabled val="1"/>
        </dgm:presLayoutVars>
      </dgm:prSet>
      <dgm:spPr/>
    </dgm:pt>
    <dgm:pt modelId="{6902C0D5-1CD9-4182-B563-C9A5D99904F4}" type="pres">
      <dgm:prSet presAssocID="{0DC84476-52E6-4247-87D8-E98B93783F9F}" presName="invisiNode" presStyleLbl="node1" presStyleIdx="1" presStyleCnt="3"/>
      <dgm:spPr/>
    </dgm:pt>
    <dgm:pt modelId="{CA6E0EF9-FE2F-41A1-8BC9-210DACC7D334}" type="pres">
      <dgm:prSet presAssocID="{0DC84476-52E6-4247-87D8-E98B93783F9F}" presName="imagNode" presStyleLbl="fgImgPlace1" presStyleIdx="1" presStyleCnt="3" custScaleX="116569" custScaleY="1108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A4D5B2E-44C5-4C17-B8AD-5FBFB123240D}" type="pres">
      <dgm:prSet presAssocID="{85354A54-DF65-4D63-98A7-1FE85153BF20}" presName="sibTrans" presStyleLbl="sibTrans2D1" presStyleIdx="0" presStyleCnt="0"/>
      <dgm:spPr/>
    </dgm:pt>
    <dgm:pt modelId="{39C8F301-DA4B-4753-9BC2-61B75B616FC4}" type="pres">
      <dgm:prSet presAssocID="{9FFD0E8C-0F0B-4495-A467-F2831E1551EA}" presName="compNode" presStyleCnt="0"/>
      <dgm:spPr/>
    </dgm:pt>
    <dgm:pt modelId="{6190003C-1D4C-45CF-9BA7-2C58FAA8345A}" type="pres">
      <dgm:prSet presAssocID="{9FFD0E8C-0F0B-4495-A467-F2831E1551EA}" presName="bkgdShape" presStyleLbl="node1" presStyleIdx="2" presStyleCnt="3"/>
      <dgm:spPr/>
    </dgm:pt>
    <dgm:pt modelId="{CBA940A9-6365-48D0-BD0D-C9058FE16BDF}" type="pres">
      <dgm:prSet presAssocID="{9FFD0E8C-0F0B-4495-A467-F2831E1551EA}" presName="nodeTx" presStyleLbl="node1" presStyleIdx="2" presStyleCnt="3">
        <dgm:presLayoutVars>
          <dgm:bulletEnabled val="1"/>
        </dgm:presLayoutVars>
      </dgm:prSet>
      <dgm:spPr/>
    </dgm:pt>
    <dgm:pt modelId="{E785D3BA-BCF3-425E-9066-05DF066EC905}" type="pres">
      <dgm:prSet presAssocID="{9FFD0E8C-0F0B-4495-A467-F2831E1551EA}" presName="invisiNode" presStyleLbl="node1" presStyleIdx="2" presStyleCnt="3"/>
      <dgm:spPr/>
    </dgm:pt>
    <dgm:pt modelId="{FCCC8BD9-92DE-41C9-92F8-09F6EDFC7869}" type="pres">
      <dgm:prSet presAssocID="{9FFD0E8C-0F0B-4495-A467-F2831E1551EA}" presName="imagNode" presStyleLbl="fgImgPlace1" presStyleIdx="2" presStyleCnt="3" custScaleX="116569" custScaleY="1108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B897601-780E-4FB2-AA6F-BA46A8BB6FF3}" type="presOf" srcId="{2E4FB524-4952-4653-A640-61542D581DBB}" destId="{0F0AF941-3B65-4863-9D23-C56BC42B75C1}" srcOrd="0" destOrd="0" presId="urn:microsoft.com/office/officeart/2005/8/layout/hList7"/>
    <dgm:cxn modelId="{DBC42913-0444-4129-A75A-6E39F4EB6ED9}" type="presOf" srcId="{BA680B90-8462-4C1D-A020-BEF1BE7975F7}" destId="{E43BB08E-9EFB-4514-98AB-5BDCC05AA45B}" srcOrd="0" destOrd="0" presId="urn:microsoft.com/office/officeart/2005/8/layout/hList7"/>
    <dgm:cxn modelId="{AFE51614-FE3C-4DFE-8D6F-BB1E54155D55}" type="presOf" srcId="{0DC84476-52E6-4247-87D8-E98B93783F9F}" destId="{4AF62725-4C01-4EAC-9671-4FA1484FEC14}" srcOrd="0" destOrd="0" presId="urn:microsoft.com/office/officeart/2005/8/layout/hList7"/>
    <dgm:cxn modelId="{3DAD3D57-A695-4CEE-A3C2-DCFD2284EFF5}" type="presOf" srcId="{F128EFA4-0AF5-4FC1-94ED-841AA9FF6E3D}" destId="{D16571FC-3311-4BDC-887A-9F10981B4F47}" srcOrd="0" destOrd="0" presId="urn:microsoft.com/office/officeart/2005/8/layout/hList7"/>
    <dgm:cxn modelId="{9CBC9958-FD89-44D1-8421-FDA337D8A569}" type="presOf" srcId="{F128EFA4-0AF5-4FC1-94ED-841AA9FF6E3D}" destId="{56531DED-6B95-434A-8CBD-DB24DB549914}" srcOrd="1" destOrd="0" presId="urn:microsoft.com/office/officeart/2005/8/layout/hList7"/>
    <dgm:cxn modelId="{B4D0FD8B-2C48-4E91-A4E4-2F3377351F68}" type="presOf" srcId="{9FFD0E8C-0F0B-4495-A467-F2831E1551EA}" destId="{CBA940A9-6365-48D0-BD0D-C9058FE16BDF}" srcOrd="1" destOrd="0" presId="urn:microsoft.com/office/officeart/2005/8/layout/hList7"/>
    <dgm:cxn modelId="{1E3B558D-C309-46E3-A457-552CE0027A2D}" srcId="{BA680B90-8462-4C1D-A020-BEF1BE7975F7}" destId="{0DC84476-52E6-4247-87D8-E98B93783F9F}" srcOrd="1" destOrd="0" parTransId="{161F9C43-E2EB-4951-A7D8-8DDB12C14105}" sibTransId="{85354A54-DF65-4D63-98A7-1FE85153BF20}"/>
    <dgm:cxn modelId="{A191B1BF-434D-4EDE-861C-C6C3DE172A22}" srcId="{BA680B90-8462-4C1D-A020-BEF1BE7975F7}" destId="{9FFD0E8C-0F0B-4495-A467-F2831E1551EA}" srcOrd="2" destOrd="0" parTransId="{0D0AF41A-4EEA-4B12-8A18-E463C48C874B}" sibTransId="{D7144341-1A77-4846-A1C0-4B0BA2B0DC8D}"/>
    <dgm:cxn modelId="{E48E7AE1-9370-4140-B4E4-D31D82E20AA6}" type="presOf" srcId="{85354A54-DF65-4D63-98A7-1FE85153BF20}" destId="{DA4D5B2E-44C5-4C17-B8AD-5FBFB123240D}" srcOrd="0" destOrd="0" presId="urn:microsoft.com/office/officeart/2005/8/layout/hList7"/>
    <dgm:cxn modelId="{F0CCC2EA-1A9B-4CB3-A404-7394BEF7DB23}" type="presOf" srcId="{0DC84476-52E6-4247-87D8-E98B93783F9F}" destId="{2A96E228-42E7-48EF-9701-9FF8D2784EDE}" srcOrd="1" destOrd="0" presId="urn:microsoft.com/office/officeart/2005/8/layout/hList7"/>
    <dgm:cxn modelId="{4E5FA1F6-38DC-4BAF-B1D1-5C5C86A16BF6}" srcId="{BA680B90-8462-4C1D-A020-BEF1BE7975F7}" destId="{F128EFA4-0AF5-4FC1-94ED-841AA9FF6E3D}" srcOrd="0" destOrd="0" parTransId="{38E9CAEE-15FA-4F43-B248-AA60314D5C14}" sibTransId="{2E4FB524-4952-4653-A640-61542D581DBB}"/>
    <dgm:cxn modelId="{A3FAE9F9-7843-4599-9883-4AA7A997D744}" type="presOf" srcId="{9FFD0E8C-0F0B-4495-A467-F2831E1551EA}" destId="{6190003C-1D4C-45CF-9BA7-2C58FAA8345A}" srcOrd="0" destOrd="0" presId="urn:microsoft.com/office/officeart/2005/8/layout/hList7"/>
    <dgm:cxn modelId="{499FAB4B-FE4F-4230-BE86-578E95508B96}" type="presParOf" srcId="{E43BB08E-9EFB-4514-98AB-5BDCC05AA45B}" destId="{A24722F5-1EBE-4801-8E9F-E11E41A6D2F3}" srcOrd="0" destOrd="0" presId="urn:microsoft.com/office/officeart/2005/8/layout/hList7"/>
    <dgm:cxn modelId="{81C78130-5A70-4962-A71F-F92EDFAD68EB}" type="presParOf" srcId="{E43BB08E-9EFB-4514-98AB-5BDCC05AA45B}" destId="{8D38507D-D070-4609-B1D9-B53CB4ACA123}" srcOrd="1" destOrd="0" presId="urn:microsoft.com/office/officeart/2005/8/layout/hList7"/>
    <dgm:cxn modelId="{59BCB525-867D-41DD-8CEC-C0658CC32760}" type="presParOf" srcId="{8D38507D-D070-4609-B1D9-B53CB4ACA123}" destId="{8E64A8D3-E45E-48C5-92C6-A31DE5C221CA}" srcOrd="0" destOrd="0" presId="urn:microsoft.com/office/officeart/2005/8/layout/hList7"/>
    <dgm:cxn modelId="{5763F15C-A542-4C2D-B05D-99DC906FB91D}" type="presParOf" srcId="{8E64A8D3-E45E-48C5-92C6-A31DE5C221CA}" destId="{D16571FC-3311-4BDC-887A-9F10981B4F47}" srcOrd="0" destOrd="0" presId="urn:microsoft.com/office/officeart/2005/8/layout/hList7"/>
    <dgm:cxn modelId="{B99B79B1-A9A1-4BF8-A1A3-9A091803A4DC}" type="presParOf" srcId="{8E64A8D3-E45E-48C5-92C6-A31DE5C221CA}" destId="{56531DED-6B95-434A-8CBD-DB24DB549914}" srcOrd="1" destOrd="0" presId="urn:microsoft.com/office/officeart/2005/8/layout/hList7"/>
    <dgm:cxn modelId="{6F329E03-4332-4F75-B747-4D1FDEFF99A1}" type="presParOf" srcId="{8E64A8D3-E45E-48C5-92C6-A31DE5C221CA}" destId="{ADE890C7-C5DD-4B95-9FEF-CA361A2439E3}" srcOrd="2" destOrd="0" presId="urn:microsoft.com/office/officeart/2005/8/layout/hList7"/>
    <dgm:cxn modelId="{2515EA49-B765-4391-AE29-AD55C94E89FA}" type="presParOf" srcId="{8E64A8D3-E45E-48C5-92C6-A31DE5C221CA}" destId="{604C29CC-927E-431B-8D3D-849DE049EC41}" srcOrd="3" destOrd="0" presId="urn:microsoft.com/office/officeart/2005/8/layout/hList7"/>
    <dgm:cxn modelId="{8C829219-EF8B-48F8-96B3-26C9F90AAA22}" type="presParOf" srcId="{8D38507D-D070-4609-B1D9-B53CB4ACA123}" destId="{0F0AF941-3B65-4863-9D23-C56BC42B75C1}" srcOrd="1" destOrd="0" presId="urn:microsoft.com/office/officeart/2005/8/layout/hList7"/>
    <dgm:cxn modelId="{A6B1B4C3-7DB9-4797-B68C-5629A5BBD065}" type="presParOf" srcId="{8D38507D-D070-4609-B1D9-B53CB4ACA123}" destId="{EA36722B-6DA3-452D-B4EA-9C29F4FB572A}" srcOrd="2" destOrd="0" presId="urn:microsoft.com/office/officeart/2005/8/layout/hList7"/>
    <dgm:cxn modelId="{CA8FB679-64A1-454A-B609-83F34E05F478}" type="presParOf" srcId="{EA36722B-6DA3-452D-B4EA-9C29F4FB572A}" destId="{4AF62725-4C01-4EAC-9671-4FA1484FEC14}" srcOrd="0" destOrd="0" presId="urn:microsoft.com/office/officeart/2005/8/layout/hList7"/>
    <dgm:cxn modelId="{5927CAA7-92BD-4C00-92D1-72A91C05F8E9}" type="presParOf" srcId="{EA36722B-6DA3-452D-B4EA-9C29F4FB572A}" destId="{2A96E228-42E7-48EF-9701-9FF8D2784EDE}" srcOrd="1" destOrd="0" presId="urn:microsoft.com/office/officeart/2005/8/layout/hList7"/>
    <dgm:cxn modelId="{9BBDA6AC-94B6-4FF9-A098-15E476F2C0C0}" type="presParOf" srcId="{EA36722B-6DA3-452D-B4EA-9C29F4FB572A}" destId="{6902C0D5-1CD9-4182-B563-C9A5D99904F4}" srcOrd="2" destOrd="0" presId="urn:microsoft.com/office/officeart/2005/8/layout/hList7"/>
    <dgm:cxn modelId="{6A88CB54-FD11-4E1B-A6AC-E20D80C38F4D}" type="presParOf" srcId="{EA36722B-6DA3-452D-B4EA-9C29F4FB572A}" destId="{CA6E0EF9-FE2F-41A1-8BC9-210DACC7D334}" srcOrd="3" destOrd="0" presId="urn:microsoft.com/office/officeart/2005/8/layout/hList7"/>
    <dgm:cxn modelId="{558D491F-A793-4E78-A880-E07D9B371766}" type="presParOf" srcId="{8D38507D-D070-4609-B1D9-B53CB4ACA123}" destId="{DA4D5B2E-44C5-4C17-B8AD-5FBFB123240D}" srcOrd="3" destOrd="0" presId="urn:microsoft.com/office/officeart/2005/8/layout/hList7"/>
    <dgm:cxn modelId="{054B6AA8-1ED9-4954-950C-98D0EAE77C34}" type="presParOf" srcId="{8D38507D-D070-4609-B1D9-B53CB4ACA123}" destId="{39C8F301-DA4B-4753-9BC2-61B75B616FC4}" srcOrd="4" destOrd="0" presId="urn:microsoft.com/office/officeart/2005/8/layout/hList7"/>
    <dgm:cxn modelId="{AE60CCBE-AF04-4DCC-8DDA-79E5EBA26087}" type="presParOf" srcId="{39C8F301-DA4B-4753-9BC2-61B75B616FC4}" destId="{6190003C-1D4C-45CF-9BA7-2C58FAA8345A}" srcOrd="0" destOrd="0" presId="urn:microsoft.com/office/officeart/2005/8/layout/hList7"/>
    <dgm:cxn modelId="{1C04AA78-CF98-49E6-B4D7-E7BE7123A763}" type="presParOf" srcId="{39C8F301-DA4B-4753-9BC2-61B75B616FC4}" destId="{CBA940A9-6365-48D0-BD0D-C9058FE16BDF}" srcOrd="1" destOrd="0" presId="urn:microsoft.com/office/officeart/2005/8/layout/hList7"/>
    <dgm:cxn modelId="{AC4FF193-F5D6-4500-B5C5-9E4E84BA9428}" type="presParOf" srcId="{39C8F301-DA4B-4753-9BC2-61B75B616FC4}" destId="{E785D3BA-BCF3-425E-9066-05DF066EC905}" srcOrd="2" destOrd="0" presId="urn:microsoft.com/office/officeart/2005/8/layout/hList7"/>
    <dgm:cxn modelId="{4BE81B82-73FC-4F57-BB83-67E0AC23AFBC}" type="presParOf" srcId="{39C8F301-DA4B-4753-9BC2-61B75B616FC4}" destId="{FCCC8BD9-92DE-41C9-92F8-09F6EDFC78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F311DB-610B-4A83-9A5D-E852F7FF5E1D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D797BB47-9A79-4C3B-A217-ABB19F11D882}">
      <dgm:prSet phldrT="[Texto]" custT="1"/>
      <dgm:spPr/>
      <dgm:t>
        <a:bodyPr/>
        <a:lstStyle/>
        <a:p>
          <a:r>
            <a:rPr lang="es-419" sz="1600" dirty="0">
              <a:latin typeface="Book Antiqua" panose="02040602050305030304" pitchFamily="18" charset="0"/>
            </a:rPr>
            <a:t>Marco Estratégico Institucional</a:t>
          </a:r>
          <a:endParaRPr lang="es-MX" sz="1600" dirty="0">
            <a:latin typeface="Book Antiqua" panose="02040602050305030304" pitchFamily="18" charset="0"/>
          </a:endParaRPr>
        </a:p>
      </dgm:t>
    </dgm:pt>
    <dgm:pt modelId="{8F5859DE-D16F-4709-8E7B-BB9077C55504}" type="parTrans" cxnId="{D190FCC5-099A-40CE-B5DA-3D000C056550}">
      <dgm:prSet/>
      <dgm:spPr/>
      <dgm:t>
        <a:bodyPr/>
        <a:lstStyle/>
        <a:p>
          <a:endParaRPr lang="es-MX"/>
        </a:p>
      </dgm:t>
    </dgm:pt>
    <dgm:pt modelId="{69248D9E-09B3-4501-8692-40EB92D29F45}" type="sibTrans" cxnId="{D190FCC5-099A-40CE-B5DA-3D000C056550}">
      <dgm:prSet/>
      <dgm:spPr/>
      <dgm:t>
        <a:bodyPr/>
        <a:lstStyle/>
        <a:p>
          <a:endParaRPr lang="es-MX"/>
        </a:p>
      </dgm:t>
    </dgm:pt>
    <dgm:pt modelId="{2ABF1687-5083-4E63-BCB3-5B29D9860867}">
      <dgm:prSet phldrT="[Texto]" custT="1"/>
      <dgm:spPr/>
      <dgm:t>
        <a:bodyPr/>
        <a:lstStyle/>
        <a:p>
          <a:r>
            <a:rPr lang="es-419" sz="1300" dirty="0">
              <a:latin typeface="Book Antiqua" panose="02040602050305030304" pitchFamily="18" charset="0"/>
            </a:rPr>
            <a:t>Ingresos</a:t>
          </a:r>
          <a:endParaRPr lang="es-MX" sz="1300" dirty="0">
            <a:latin typeface="Book Antiqua" panose="02040602050305030304" pitchFamily="18" charset="0"/>
          </a:endParaRPr>
        </a:p>
      </dgm:t>
    </dgm:pt>
    <dgm:pt modelId="{C5353782-D002-4CDB-A2CE-20428062D734}" type="parTrans" cxnId="{80657E09-1180-4C67-A38C-BBD55CB0B95C}">
      <dgm:prSet/>
      <dgm:spPr/>
      <dgm:t>
        <a:bodyPr/>
        <a:lstStyle/>
        <a:p>
          <a:endParaRPr lang="es-MX"/>
        </a:p>
      </dgm:t>
    </dgm:pt>
    <dgm:pt modelId="{EDB7DDCA-9AA7-446C-9302-D6DCE66719DC}" type="sibTrans" cxnId="{80657E09-1180-4C67-A38C-BBD55CB0B95C}">
      <dgm:prSet/>
      <dgm:spPr/>
      <dgm:t>
        <a:bodyPr/>
        <a:lstStyle/>
        <a:p>
          <a:endParaRPr lang="es-MX"/>
        </a:p>
      </dgm:t>
    </dgm:pt>
    <dgm:pt modelId="{ABAC7B2F-456A-4E0B-95B6-79113761317B}">
      <dgm:prSet phldrT="[Texto]" custT="1"/>
      <dgm:spPr/>
      <dgm:t>
        <a:bodyPr/>
        <a:lstStyle/>
        <a:p>
          <a:r>
            <a:rPr lang="es-419" sz="1600" dirty="0">
              <a:latin typeface="Book Antiqua" panose="02040602050305030304" pitchFamily="18" charset="0"/>
            </a:rPr>
            <a:t>Gasto</a:t>
          </a:r>
          <a:endParaRPr lang="es-MX" sz="1600" dirty="0">
            <a:latin typeface="Book Antiqua" panose="02040602050305030304" pitchFamily="18" charset="0"/>
          </a:endParaRPr>
        </a:p>
      </dgm:t>
    </dgm:pt>
    <dgm:pt modelId="{FA175557-E6DF-4BFD-B50E-E5E738E39FBF}" type="parTrans" cxnId="{1797008D-AE54-47AC-9344-98337DA06343}">
      <dgm:prSet/>
      <dgm:spPr/>
      <dgm:t>
        <a:bodyPr/>
        <a:lstStyle/>
        <a:p>
          <a:endParaRPr lang="es-MX"/>
        </a:p>
      </dgm:t>
    </dgm:pt>
    <dgm:pt modelId="{05D98F05-FB3C-411C-8284-299F3ABAB110}" type="sibTrans" cxnId="{1797008D-AE54-47AC-9344-98337DA06343}">
      <dgm:prSet/>
      <dgm:spPr/>
      <dgm:t>
        <a:bodyPr/>
        <a:lstStyle/>
        <a:p>
          <a:endParaRPr lang="es-MX"/>
        </a:p>
      </dgm:t>
    </dgm:pt>
    <dgm:pt modelId="{86338020-647A-4202-BA95-FFB7F7907554}" type="pres">
      <dgm:prSet presAssocID="{2EF311DB-610B-4A83-9A5D-E852F7FF5E1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A96C7F-4E83-4D71-BD2C-F43A4AE56037}" type="pres">
      <dgm:prSet presAssocID="{D797BB47-9A79-4C3B-A217-ABB19F11D882}" presName="gear1" presStyleLbl="node1" presStyleIdx="0" presStyleCnt="3" custScaleX="109399" custLinFactNeighborX="1138" custLinFactNeighborY="0">
        <dgm:presLayoutVars>
          <dgm:chMax val="1"/>
          <dgm:bulletEnabled val="1"/>
        </dgm:presLayoutVars>
      </dgm:prSet>
      <dgm:spPr/>
    </dgm:pt>
    <dgm:pt modelId="{C758E15E-5C01-4460-8C16-FC3096BE3F1F}" type="pres">
      <dgm:prSet presAssocID="{D797BB47-9A79-4C3B-A217-ABB19F11D882}" presName="gear1srcNode" presStyleLbl="node1" presStyleIdx="0" presStyleCnt="3"/>
      <dgm:spPr/>
    </dgm:pt>
    <dgm:pt modelId="{DE99B0B0-5983-4ED7-B715-7816D8C66B86}" type="pres">
      <dgm:prSet presAssocID="{D797BB47-9A79-4C3B-A217-ABB19F11D882}" presName="gear1dstNode" presStyleLbl="node1" presStyleIdx="0" presStyleCnt="3"/>
      <dgm:spPr/>
    </dgm:pt>
    <dgm:pt modelId="{9C2E600F-1228-4ACE-840B-FEF2FB02ECE5}" type="pres">
      <dgm:prSet presAssocID="{2ABF1687-5083-4E63-BCB3-5B29D9860867}" presName="gear2" presStyleLbl="node1" presStyleIdx="1" presStyleCnt="3" custLinFactNeighborX="4177">
        <dgm:presLayoutVars>
          <dgm:chMax val="1"/>
          <dgm:bulletEnabled val="1"/>
        </dgm:presLayoutVars>
      </dgm:prSet>
      <dgm:spPr/>
    </dgm:pt>
    <dgm:pt modelId="{E5FBF786-04E2-4931-BC75-4EFB3400330D}" type="pres">
      <dgm:prSet presAssocID="{2ABF1687-5083-4E63-BCB3-5B29D9860867}" presName="gear2srcNode" presStyleLbl="node1" presStyleIdx="1" presStyleCnt="3"/>
      <dgm:spPr/>
    </dgm:pt>
    <dgm:pt modelId="{5CFB1B48-68F3-480C-8D76-DF71AAE42ABD}" type="pres">
      <dgm:prSet presAssocID="{2ABF1687-5083-4E63-BCB3-5B29D9860867}" presName="gear2dstNode" presStyleLbl="node1" presStyleIdx="1" presStyleCnt="3"/>
      <dgm:spPr/>
    </dgm:pt>
    <dgm:pt modelId="{8CD62843-5ABD-41F3-86C9-9FE137EBF21C}" type="pres">
      <dgm:prSet presAssocID="{ABAC7B2F-456A-4E0B-95B6-79113761317B}" presName="gear3" presStyleLbl="node1" presStyleIdx="2" presStyleCnt="3"/>
      <dgm:spPr/>
    </dgm:pt>
    <dgm:pt modelId="{61742922-5ACD-435D-9769-882DEF1428A9}" type="pres">
      <dgm:prSet presAssocID="{ABAC7B2F-456A-4E0B-95B6-79113761317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6BE8D73-56A2-45F7-B8F8-11FDEA62BD02}" type="pres">
      <dgm:prSet presAssocID="{ABAC7B2F-456A-4E0B-95B6-79113761317B}" presName="gear3srcNode" presStyleLbl="node1" presStyleIdx="2" presStyleCnt="3"/>
      <dgm:spPr/>
    </dgm:pt>
    <dgm:pt modelId="{8B4B4620-AA11-4D1A-BC38-E15832625F76}" type="pres">
      <dgm:prSet presAssocID="{ABAC7B2F-456A-4E0B-95B6-79113761317B}" presName="gear3dstNode" presStyleLbl="node1" presStyleIdx="2" presStyleCnt="3"/>
      <dgm:spPr/>
    </dgm:pt>
    <dgm:pt modelId="{1BDF2C0C-A2F5-47DF-8AF6-287AF764D3B1}" type="pres">
      <dgm:prSet presAssocID="{69248D9E-09B3-4501-8692-40EB92D29F45}" presName="connector1" presStyleLbl="sibTrans2D1" presStyleIdx="0" presStyleCnt="3"/>
      <dgm:spPr/>
    </dgm:pt>
    <dgm:pt modelId="{3BECCDA3-6FF6-40F1-A2F6-694D7E0705E3}" type="pres">
      <dgm:prSet presAssocID="{EDB7DDCA-9AA7-446C-9302-D6DCE66719DC}" presName="connector2" presStyleLbl="sibTrans2D1" presStyleIdx="1" presStyleCnt="3"/>
      <dgm:spPr/>
    </dgm:pt>
    <dgm:pt modelId="{52A6D447-8C10-449F-9A7A-32622D379634}" type="pres">
      <dgm:prSet presAssocID="{05D98F05-FB3C-411C-8284-299F3ABAB110}" presName="connector3" presStyleLbl="sibTrans2D1" presStyleIdx="2" presStyleCnt="3"/>
      <dgm:spPr/>
    </dgm:pt>
  </dgm:ptLst>
  <dgm:cxnLst>
    <dgm:cxn modelId="{80657E09-1180-4C67-A38C-BBD55CB0B95C}" srcId="{2EF311DB-610B-4A83-9A5D-E852F7FF5E1D}" destId="{2ABF1687-5083-4E63-BCB3-5B29D9860867}" srcOrd="1" destOrd="0" parTransId="{C5353782-D002-4CDB-A2CE-20428062D734}" sibTransId="{EDB7DDCA-9AA7-446C-9302-D6DCE66719DC}"/>
    <dgm:cxn modelId="{16DBE51C-7478-439B-9A57-433E7C6DB9A1}" type="presOf" srcId="{D797BB47-9A79-4C3B-A217-ABB19F11D882}" destId="{94A96C7F-4E83-4D71-BD2C-F43A4AE56037}" srcOrd="0" destOrd="0" presId="urn:microsoft.com/office/officeart/2005/8/layout/gear1"/>
    <dgm:cxn modelId="{2F8BD829-C5A0-4FAE-A58E-5279532254D1}" type="presOf" srcId="{2ABF1687-5083-4E63-BCB3-5B29D9860867}" destId="{9C2E600F-1228-4ACE-840B-FEF2FB02ECE5}" srcOrd="0" destOrd="0" presId="urn:microsoft.com/office/officeart/2005/8/layout/gear1"/>
    <dgm:cxn modelId="{0BEC1A3C-0177-445D-B12B-54F1677F7FC6}" type="presOf" srcId="{69248D9E-09B3-4501-8692-40EB92D29F45}" destId="{1BDF2C0C-A2F5-47DF-8AF6-287AF764D3B1}" srcOrd="0" destOrd="0" presId="urn:microsoft.com/office/officeart/2005/8/layout/gear1"/>
    <dgm:cxn modelId="{74033244-88F9-4BC1-8896-BA93D66D82F8}" type="presOf" srcId="{ABAC7B2F-456A-4E0B-95B6-79113761317B}" destId="{16BE8D73-56A2-45F7-B8F8-11FDEA62BD02}" srcOrd="2" destOrd="0" presId="urn:microsoft.com/office/officeart/2005/8/layout/gear1"/>
    <dgm:cxn modelId="{340B2145-F1A4-427E-B446-DBE7FFD7601D}" type="presOf" srcId="{2ABF1687-5083-4E63-BCB3-5B29D9860867}" destId="{5CFB1B48-68F3-480C-8D76-DF71AAE42ABD}" srcOrd="2" destOrd="0" presId="urn:microsoft.com/office/officeart/2005/8/layout/gear1"/>
    <dgm:cxn modelId="{70D26F51-7ACF-44E4-B345-FFCE281942E9}" type="presOf" srcId="{ABAC7B2F-456A-4E0B-95B6-79113761317B}" destId="{8CD62843-5ABD-41F3-86C9-9FE137EBF21C}" srcOrd="0" destOrd="0" presId="urn:microsoft.com/office/officeart/2005/8/layout/gear1"/>
    <dgm:cxn modelId="{1617C972-98E7-45E2-83FF-BDB55D457449}" type="presOf" srcId="{ABAC7B2F-456A-4E0B-95B6-79113761317B}" destId="{8B4B4620-AA11-4D1A-BC38-E15832625F76}" srcOrd="3" destOrd="0" presId="urn:microsoft.com/office/officeart/2005/8/layout/gear1"/>
    <dgm:cxn modelId="{7CEC1B55-A43B-401A-8301-CFEE18663CFE}" type="presOf" srcId="{05D98F05-FB3C-411C-8284-299F3ABAB110}" destId="{52A6D447-8C10-449F-9A7A-32622D379634}" srcOrd="0" destOrd="0" presId="urn:microsoft.com/office/officeart/2005/8/layout/gear1"/>
    <dgm:cxn modelId="{A2BCB55A-CAB9-4A35-BFFD-7C31B634402C}" type="presOf" srcId="{2EF311DB-610B-4A83-9A5D-E852F7FF5E1D}" destId="{86338020-647A-4202-BA95-FFB7F7907554}" srcOrd="0" destOrd="0" presId="urn:microsoft.com/office/officeart/2005/8/layout/gear1"/>
    <dgm:cxn modelId="{1797008D-AE54-47AC-9344-98337DA06343}" srcId="{2EF311DB-610B-4A83-9A5D-E852F7FF5E1D}" destId="{ABAC7B2F-456A-4E0B-95B6-79113761317B}" srcOrd="2" destOrd="0" parTransId="{FA175557-E6DF-4BFD-B50E-E5E738E39FBF}" sibTransId="{05D98F05-FB3C-411C-8284-299F3ABAB110}"/>
    <dgm:cxn modelId="{2F0269A7-B883-44D1-9DD4-B7EDAE590BDC}" type="presOf" srcId="{D797BB47-9A79-4C3B-A217-ABB19F11D882}" destId="{C758E15E-5C01-4460-8C16-FC3096BE3F1F}" srcOrd="1" destOrd="0" presId="urn:microsoft.com/office/officeart/2005/8/layout/gear1"/>
    <dgm:cxn modelId="{0E552DAD-3614-4370-8C56-A704182199DB}" type="presOf" srcId="{D797BB47-9A79-4C3B-A217-ABB19F11D882}" destId="{DE99B0B0-5983-4ED7-B715-7816D8C66B86}" srcOrd="2" destOrd="0" presId="urn:microsoft.com/office/officeart/2005/8/layout/gear1"/>
    <dgm:cxn modelId="{123963B0-27F1-4878-A42F-2D174D74DE9A}" type="presOf" srcId="{ABAC7B2F-456A-4E0B-95B6-79113761317B}" destId="{61742922-5ACD-435D-9769-882DEF1428A9}" srcOrd="1" destOrd="0" presId="urn:microsoft.com/office/officeart/2005/8/layout/gear1"/>
    <dgm:cxn modelId="{D190FCC5-099A-40CE-B5DA-3D000C056550}" srcId="{2EF311DB-610B-4A83-9A5D-E852F7FF5E1D}" destId="{D797BB47-9A79-4C3B-A217-ABB19F11D882}" srcOrd="0" destOrd="0" parTransId="{8F5859DE-D16F-4709-8E7B-BB9077C55504}" sibTransId="{69248D9E-09B3-4501-8692-40EB92D29F45}"/>
    <dgm:cxn modelId="{10CB99E2-4FD3-4AB0-B744-268AEB37ABF3}" type="presOf" srcId="{2ABF1687-5083-4E63-BCB3-5B29D9860867}" destId="{E5FBF786-04E2-4931-BC75-4EFB3400330D}" srcOrd="1" destOrd="0" presId="urn:microsoft.com/office/officeart/2005/8/layout/gear1"/>
    <dgm:cxn modelId="{3811C8EF-4493-4148-86D3-BB017D05EF1B}" type="presOf" srcId="{EDB7DDCA-9AA7-446C-9302-D6DCE66719DC}" destId="{3BECCDA3-6FF6-40F1-A2F6-694D7E0705E3}" srcOrd="0" destOrd="0" presId="urn:microsoft.com/office/officeart/2005/8/layout/gear1"/>
    <dgm:cxn modelId="{B9FC05AC-B29D-4A23-B653-00D42A7E0AB4}" type="presParOf" srcId="{86338020-647A-4202-BA95-FFB7F7907554}" destId="{94A96C7F-4E83-4D71-BD2C-F43A4AE56037}" srcOrd="0" destOrd="0" presId="urn:microsoft.com/office/officeart/2005/8/layout/gear1"/>
    <dgm:cxn modelId="{B8B130E5-5E10-4E9A-9764-F2BB55DB10BD}" type="presParOf" srcId="{86338020-647A-4202-BA95-FFB7F7907554}" destId="{C758E15E-5C01-4460-8C16-FC3096BE3F1F}" srcOrd="1" destOrd="0" presId="urn:microsoft.com/office/officeart/2005/8/layout/gear1"/>
    <dgm:cxn modelId="{1AFA201E-0D0A-4EDA-8DFF-8D7AE9B2F61F}" type="presParOf" srcId="{86338020-647A-4202-BA95-FFB7F7907554}" destId="{DE99B0B0-5983-4ED7-B715-7816D8C66B86}" srcOrd="2" destOrd="0" presId="urn:microsoft.com/office/officeart/2005/8/layout/gear1"/>
    <dgm:cxn modelId="{D6CB37D1-93A3-43E3-9410-0B40F8C0C47F}" type="presParOf" srcId="{86338020-647A-4202-BA95-FFB7F7907554}" destId="{9C2E600F-1228-4ACE-840B-FEF2FB02ECE5}" srcOrd="3" destOrd="0" presId="urn:microsoft.com/office/officeart/2005/8/layout/gear1"/>
    <dgm:cxn modelId="{2DEED93F-C55B-4821-A077-618D518763DC}" type="presParOf" srcId="{86338020-647A-4202-BA95-FFB7F7907554}" destId="{E5FBF786-04E2-4931-BC75-4EFB3400330D}" srcOrd="4" destOrd="0" presId="urn:microsoft.com/office/officeart/2005/8/layout/gear1"/>
    <dgm:cxn modelId="{551DE429-E8C2-4EE0-81F8-6D3F1B9B0FFF}" type="presParOf" srcId="{86338020-647A-4202-BA95-FFB7F7907554}" destId="{5CFB1B48-68F3-480C-8D76-DF71AAE42ABD}" srcOrd="5" destOrd="0" presId="urn:microsoft.com/office/officeart/2005/8/layout/gear1"/>
    <dgm:cxn modelId="{37A88FE3-ECE0-44BB-A758-C898D83CB902}" type="presParOf" srcId="{86338020-647A-4202-BA95-FFB7F7907554}" destId="{8CD62843-5ABD-41F3-86C9-9FE137EBF21C}" srcOrd="6" destOrd="0" presId="urn:microsoft.com/office/officeart/2005/8/layout/gear1"/>
    <dgm:cxn modelId="{5FD5562A-AC94-4030-A287-A1A0EA6D0B5F}" type="presParOf" srcId="{86338020-647A-4202-BA95-FFB7F7907554}" destId="{61742922-5ACD-435D-9769-882DEF1428A9}" srcOrd="7" destOrd="0" presId="urn:microsoft.com/office/officeart/2005/8/layout/gear1"/>
    <dgm:cxn modelId="{3679949F-9187-4805-80F4-DD44DB41E0EB}" type="presParOf" srcId="{86338020-647A-4202-BA95-FFB7F7907554}" destId="{16BE8D73-56A2-45F7-B8F8-11FDEA62BD02}" srcOrd="8" destOrd="0" presId="urn:microsoft.com/office/officeart/2005/8/layout/gear1"/>
    <dgm:cxn modelId="{A9A8AF33-A92E-41E5-82BD-6F7A6F43131C}" type="presParOf" srcId="{86338020-647A-4202-BA95-FFB7F7907554}" destId="{8B4B4620-AA11-4D1A-BC38-E15832625F76}" srcOrd="9" destOrd="0" presId="urn:microsoft.com/office/officeart/2005/8/layout/gear1"/>
    <dgm:cxn modelId="{5483FDAE-DB3E-44E0-833E-22F87E427CBE}" type="presParOf" srcId="{86338020-647A-4202-BA95-FFB7F7907554}" destId="{1BDF2C0C-A2F5-47DF-8AF6-287AF764D3B1}" srcOrd="10" destOrd="0" presId="urn:microsoft.com/office/officeart/2005/8/layout/gear1"/>
    <dgm:cxn modelId="{A32F1B41-BA87-470C-952A-35D782C8F2A8}" type="presParOf" srcId="{86338020-647A-4202-BA95-FFB7F7907554}" destId="{3BECCDA3-6FF6-40F1-A2F6-694D7E0705E3}" srcOrd="11" destOrd="0" presId="urn:microsoft.com/office/officeart/2005/8/layout/gear1"/>
    <dgm:cxn modelId="{37E90652-49F8-495C-B43D-6FCE8409CBB8}" type="presParOf" srcId="{86338020-647A-4202-BA95-FFB7F7907554}" destId="{52A6D447-8C10-449F-9A7A-32622D37963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FD81-184D-4769-A241-C36BB4D951F7}">
      <dsp:nvSpPr>
        <dsp:cNvPr id="0" name=""/>
        <dsp:cNvSpPr/>
      </dsp:nvSpPr>
      <dsp:spPr>
        <a:xfrm>
          <a:off x="0" y="1219199"/>
          <a:ext cx="7380452" cy="162560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4E1A-650A-499B-8A0C-E7FC308FE9F7}">
      <dsp:nvSpPr>
        <dsp:cNvPr id="0" name=""/>
        <dsp:cNvSpPr/>
      </dsp:nvSpPr>
      <dsp:spPr>
        <a:xfrm>
          <a:off x="3243" y="0"/>
          <a:ext cx="214061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>
              <a:latin typeface="Book Antiqua" panose="02040602050305030304" pitchFamily="18" charset="0"/>
            </a:rPr>
            <a:t>2022</a:t>
          </a:r>
          <a:endParaRPr lang="es-ES" sz="3000" kern="1200" dirty="0">
            <a:latin typeface="Book Antiqua" panose="02040602050305030304" pitchFamily="18" charset="0"/>
          </a:endParaRPr>
        </a:p>
      </dsp:txBody>
      <dsp:txXfrm>
        <a:off x="3243" y="0"/>
        <a:ext cx="2140619" cy="1625600"/>
      </dsp:txXfrm>
    </dsp:sp>
    <dsp:sp modelId="{97E39CBB-DC93-4676-B74A-894959AA8417}">
      <dsp:nvSpPr>
        <dsp:cNvPr id="0" name=""/>
        <dsp:cNvSpPr/>
      </dsp:nvSpPr>
      <dsp:spPr>
        <a:xfrm>
          <a:off x="870353" y="1828800"/>
          <a:ext cx="406400" cy="406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D09E7-DA9F-4FF3-9E87-DCEE2A462201}">
      <dsp:nvSpPr>
        <dsp:cNvPr id="0" name=""/>
        <dsp:cNvSpPr/>
      </dsp:nvSpPr>
      <dsp:spPr>
        <a:xfrm>
          <a:off x="2259456" y="0"/>
          <a:ext cx="214061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>
              <a:latin typeface="Book Antiqua" panose="02040602050305030304" pitchFamily="18" charset="0"/>
            </a:rPr>
            <a:t>2023</a:t>
          </a:r>
          <a:endParaRPr lang="es-ES" sz="3000" kern="1200" dirty="0">
            <a:latin typeface="Book Antiqua" panose="02040602050305030304" pitchFamily="18" charset="0"/>
          </a:endParaRPr>
        </a:p>
      </dsp:txBody>
      <dsp:txXfrm>
        <a:off x="2259456" y="0"/>
        <a:ext cx="2140619" cy="1625600"/>
      </dsp:txXfrm>
    </dsp:sp>
    <dsp:sp modelId="{D64ED935-EECD-4462-A9F9-AAE8A1366B62}">
      <dsp:nvSpPr>
        <dsp:cNvPr id="0" name=""/>
        <dsp:cNvSpPr/>
      </dsp:nvSpPr>
      <dsp:spPr>
        <a:xfrm>
          <a:off x="3118003" y="1828800"/>
          <a:ext cx="406400" cy="40640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BB780-6A86-42CC-A2EC-7E683152F357}">
      <dsp:nvSpPr>
        <dsp:cNvPr id="0" name=""/>
        <dsp:cNvSpPr/>
      </dsp:nvSpPr>
      <dsp:spPr>
        <a:xfrm>
          <a:off x="4498544" y="0"/>
          <a:ext cx="214061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 dirty="0">
              <a:latin typeface="Book Antiqua" panose="02040602050305030304" pitchFamily="18" charset="0"/>
            </a:rPr>
            <a:t>2024</a:t>
          </a:r>
          <a:endParaRPr lang="es-ES" sz="3000" kern="1200" dirty="0">
            <a:latin typeface="Book Antiqua" panose="02040602050305030304" pitchFamily="18" charset="0"/>
          </a:endParaRPr>
        </a:p>
      </dsp:txBody>
      <dsp:txXfrm>
        <a:off x="4498544" y="0"/>
        <a:ext cx="2140619" cy="1625600"/>
      </dsp:txXfrm>
    </dsp:sp>
    <dsp:sp modelId="{2D53F3DE-C80F-431D-9EF9-4D3496934842}">
      <dsp:nvSpPr>
        <dsp:cNvPr id="0" name=""/>
        <dsp:cNvSpPr/>
      </dsp:nvSpPr>
      <dsp:spPr>
        <a:xfrm>
          <a:off x="5365653" y="1828800"/>
          <a:ext cx="406400" cy="40640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E9B57-E7DA-4B15-9809-2D855DDF7D57}">
      <dsp:nvSpPr>
        <dsp:cNvPr id="0" name=""/>
        <dsp:cNvSpPr/>
      </dsp:nvSpPr>
      <dsp:spPr>
        <a:xfrm>
          <a:off x="0" y="400597"/>
          <a:ext cx="2917038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5" tIns="541528" rIns="2263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Book Antiqua" panose="02040602050305030304" pitchFamily="18" charset="0"/>
              <a:cs typeface="Arial" pitchFamily="34" charset="0"/>
            </a:rPr>
            <a:t>Feb – Abril</a:t>
          </a:r>
        </a:p>
      </dsp:txBody>
      <dsp:txXfrm>
        <a:off x="0" y="400597"/>
        <a:ext cx="2917038" cy="859950"/>
      </dsp:txXfrm>
    </dsp:sp>
    <dsp:sp modelId="{BEEBE69B-B774-40C9-80CD-C0F0ED2B138C}">
      <dsp:nvSpPr>
        <dsp:cNvPr id="0" name=""/>
        <dsp:cNvSpPr/>
      </dsp:nvSpPr>
      <dsp:spPr>
        <a:xfrm>
          <a:off x="145851" y="16837"/>
          <a:ext cx="2041926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0" tIns="0" rIns="771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latin typeface="Book Antiqua" panose="02040602050305030304" pitchFamily="18" charset="0"/>
              <a:cs typeface="Arial" pitchFamily="34" charset="0"/>
            </a:rPr>
            <a:t>Planificación</a:t>
          </a:r>
        </a:p>
      </dsp:txBody>
      <dsp:txXfrm>
        <a:off x="183318" y="54304"/>
        <a:ext cx="1966992" cy="692586"/>
      </dsp:txXfrm>
    </dsp:sp>
    <dsp:sp modelId="{341F2C90-774B-4827-BA87-67332DD1C902}">
      <dsp:nvSpPr>
        <dsp:cNvPr id="0" name=""/>
        <dsp:cNvSpPr/>
      </dsp:nvSpPr>
      <dsp:spPr>
        <a:xfrm>
          <a:off x="0" y="1784707"/>
          <a:ext cx="2917038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95" tIns="541528" rIns="2263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Book Antiqua" panose="02040602050305030304" pitchFamily="18" charset="0"/>
              <a:cs typeface="Arial" pitchFamily="34" charset="0"/>
            </a:rPr>
            <a:t>Abril - </a:t>
          </a:r>
          <a:r>
            <a:rPr lang="es-GT" sz="1400" kern="1200" dirty="0" err="1">
              <a:latin typeface="Book Antiqua" panose="02040602050305030304" pitchFamily="18" charset="0"/>
              <a:cs typeface="Arial" pitchFamily="34" charset="0"/>
            </a:rPr>
            <a:t>Ago</a:t>
          </a:r>
          <a:endParaRPr lang="es-GT" sz="1400" kern="1200" dirty="0">
            <a:latin typeface="Book Antiqua" panose="02040602050305030304" pitchFamily="18" charset="0"/>
            <a:cs typeface="Arial" pitchFamily="34" charset="0"/>
          </a:endParaRPr>
        </a:p>
      </dsp:txBody>
      <dsp:txXfrm>
        <a:off x="0" y="1784707"/>
        <a:ext cx="2917038" cy="859950"/>
      </dsp:txXfrm>
    </dsp:sp>
    <dsp:sp modelId="{A28D058A-1193-4D3F-9598-FED2778187A4}">
      <dsp:nvSpPr>
        <dsp:cNvPr id="0" name=""/>
        <dsp:cNvSpPr/>
      </dsp:nvSpPr>
      <dsp:spPr>
        <a:xfrm>
          <a:off x="145851" y="1400947"/>
          <a:ext cx="2041926" cy="7675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0" tIns="0" rIns="771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>
              <a:latin typeface="Book Antiqua" panose="02040602050305030304" pitchFamily="18" charset="0"/>
              <a:cs typeface="Arial" pitchFamily="34" charset="0"/>
            </a:rPr>
            <a:t>Formulación</a:t>
          </a:r>
        </a:p>
      </dsp:txBody>
      <dsp:txXfrm>
        <a:off x="183318" y="1438414"/>
        <a:ext cx="1966992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0E46A-B8A9-4057-BA5B-3004B0A40642}">
      <dsp:nvSpPr>
        <dsp:cNvPr id="0" name=""/>
        <dsp:cNvSpPr/>
      </dsp:nvSpPr>
      <dsp:spPr>
        <a:xfrm>
          <a:off x="5776" y="583495"/>
          <a:ext cx="935504" cy="9355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2D86F-AEEF-453A-A9D6-D80C24D4B6A9}">
      <dsp:nvSpPr>
        <dsp:cNvPr id="0" name=""/>
        <dsp:cNvSpPr/>
      </dsp:nvSpPr>
      <dsp:spPr>
        <a:xfrm>
          <a:off x="0" y="1411786"/>
          <a:ext cx="1055155" cy="591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Plan Nacional de Desarrollo</a:t>
          </a:r>
        </a:p>
      </dsp:txBody>
      <dsp:txXfrm>
        <a:off x="17332" y="1429118"/>
        <a:ext cx="1020491" cy="557089"/>
      </dsp:txXfrm>
    </dsp:sp>
    <dsp:sp modelId="{286E67CE-B919-473B-93E1-3A23B78C6B2D}">
      <dsp:nvSpPr>
        <dsp:cNvPr id="0" name=""/>
        <dsp:cNvSpPr/>
      </dsp:nvSpPr>
      <dsp:spPr>
        <a:xfrm rot="21596635">
          <a:off x="1142419" y="938099"/>
          <a:ext cx="201137" cy="22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800" kern="1200"/>
        </a:p>
      </dsp:txBody>
      <dsp:txXfrm>
        <a:off x="1142419" y="983087"/>
        <a:ext cx="140796" cy="134872"/>
      </dsp:txXfrm>
    </dsp:sp>
    <dsp:sp modelId="{FDE928CF-2333-4055-A662-965C8DB736A5}">
      <dsp:nvSpPr>
        <dsp:cNvPr id="0" name=""/>
        <dsp:cNvSpPr/>
      </dsp:nvSpPr>
      <dsp:spPr>
        <a:xfrm>
          <a:off x="1515960" y="582017"/>
          <a:ext cx="935504" cy="9355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2324-7145-47DD-99BE-6B80FCF003C4}">
      <dsp:nvSpPr>
        <dsp:cNvPr id="0" name=""/>
        <dsp:cNvSpPr/>
      </dsp:nvSpPr>
      <dsp:spPr>
        <a:xfrm>
          <a:off x="1391815" y="1365628"/>
          <a:ext cx="1202282" cy="5976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Objetivos de Desarrollo Sostenible</a:t>
          </a:r>
        </a:p>
      </dsp:txBody>
      <dsp:txXfrm>
        <a:off x="1409320" y="1383133"/>
        <a:ext cx="1167272" cy="562655"/>
      </dsp:txXfrm>
    </dsp:sp>
    <dsp:sp modelId="{324F57B5-1A8B-4E09-B0A8-D225D8D54A31}">
      <dsp:nvSpPr>
        <dsp:cNvPr id="0" name=""/>
        <dsp:cNvSpPr/>
      </dsp:nvSpPr>
      <dsp:spPr>
        <a:xfrm rot="254676">
          <a:off x="2697061" y="999469"/>
          <a:ext cx="246611" cy="22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800" kern="1200"/>
        </a:p>
      </dsp:txBody>
      <dsp:txXfrm>
        <a:off x="2697153" y="1041931"/>
        <a:ext cx="179175" cy="134872"/>
      </dsp:txXfrm>
    </dsp:sp>
    <dsp:sp modelId="{21CFF8B1-A057-4ECB-AA85-79AD2B97DCD6}">
      <dsp:nvSpPr>
        <dsp:cNvPr id="0" name=""/>
        <dsp:cNvSpPr/>
      </dsp:nvSpPr>
      <dsp:spPr>
        <a:xfrm>
          <a:off x="3154135" y="477965"/>
          <a:ext cx="1219766" cy="14078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65E70-4D8B-4C82-9DED-D0CAFB63DDCD}">
      <dsp:nvSpPr>
        <dsp:cNvPr id="0" name=""/>
        <dsp:cNvSpPr/>
      </dsp:nvSpPr>
      <dsp:spPr>
        <a:xfrm>
          <a:off x="3010340" y="1448041"/>
          <a:ext cx="1468817" cy="5415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Prioridades Nacionales de Desarrollo y Metas E de Desarrollo</a:t>
          </a:r>
        </a:p>
      </dsp:txBody>
      <dsp:txXfrm>
        <a:off x="3026200" y="1463901"/>
        <a:ext cx="1437097" cy="509787"/>
      </dsp:txXfrm>
    </dsp:sp>
    <dsp:sp modelId="{2B93B2EE-8E2A-437F-99A9-2E21E137E1A7}">
      <dsp:nvSpPr>
        <dsp:cNvPr id="0" name=""/>
        <dsp:cNvSpPr/>
      </dsp:nvSpPr>
      <dsp:spPr>
        <a:xfrm rot="21311130">
          <a:off x="4580060" y="992044"/>
          <a:ext cx="207254" cy="22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800" kern="1200"/>
        </a:p>
      </dsp:txBody>
      <dsp:txXfrm>
        <a:off x="4580170" y="1039611"/>
        <a:ext cx="145078" cy="134872"/>
      </dsp:txXfrm>
    </dsp:sp>
    <dsp:sp modelId="{9F199FD0-C418-4DFA-A9E9-ABFF96776D58}">
      <dsp:nvSpPr>
        <dsp:cNvPr id="0" name=""/>
        <dsp:cNvSpPr/>
      </dsp:nvSpPr>
      <dsp:spPr>
        <a:xfrm>
          <a:off x="4963970" y="573681"/>
          <a:ext cx="935504" cy="9355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6DDA3-6A72-426B-9798-EE7F122BF1AF}">
      <dsp:nvSpPr>
        <dsp:cNvPr id="0" name=""/>
        <dsp:cNvSpPr/>
      </dsp:nvSpPr>
      <dsp:spPr>
        <a:xfrm>
          <a:off x="4848932" y="1393515"/>
          <a:ext cx="1250320" cy="631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Política General de Gobierno</a:t>
          </a:r>
        </a:p>
      </dsp:txBody>
      <dsp:txXfrm>
        <a:off x="4867414" y="1411997"/>
        <a:ext cx="1213356" cy="594043"/>
      </dsp:txXfrm>
    </dsp:sp>
    <dsp:sp modelId="{9C3F48EF-AEAF-402D-9834-F201FB315D09}">
      <dsp:nvSpPr>
        <dsp:cNvPr id="0" name=""/>
        <dsp:cNvSpPr/>
      </dsp:nvSpPr>
      <dsp:spPr>
        <a:xfrm rot="53233">
          <a:off x="6164841" y="942447"/>
          <a:ext cx="265413" cy="224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800" kern="1200"/>
        </a:p>
      </dsp:txBody>
      <dsp:txXfrm>
        <a:off x="6164845" y="986883"/>
        <a:ext cx="197977" cy="134872"/>
      </dsp:txXfrm>
    </dsp:sp>
    <dsp:sp modelId="{8E2EA482-FFDA-46C9-B10D-B5F77A5BB3A7}">
      <dsp:nvSpPr>
        <dsp:cNvPr id="0" name=""/>
        <dsp:cNvSpPr/>
      </dsp:nvSpPr>
      <dsp:spPr>
        <a:xfrm>
          <a:off x="6657709" y="599910"/>
          <a:ext cx="935504" cy="9355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A2C4A-878C-4214-BB4F-181EACD45588}">
      <dsp:nvSpPr>
        <dsp:cNvPr id="0" name=""/>
        <dsp:cNvSpPr/>
      </dsp:nvSpPr>
      <dsp:spPr>
        <a:xfrm>
          <a:off x="6554472" y="1460968"/>
          <a:ext cx="1156760" cy="5260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>
              <a:latin typeface="Book Antiqua" panose="02040602050305030304" pitchFamily="18" charset="0"/>
              <a:cs typeface="Times New Roman" panose="02020603050405020304" pitchFamily="18" charset="0"/>
            </a:rPr>
            <a:t>Resultados Estratégicos</a:t>
          </a:r>
        </a:p>
      </dsp:txBody>
      <dsp:txXfrm>
        <a:off x="6569881" y="1476377"/>
        <a:ext cx="1125942" cy="495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24C05-1ED2-44F7-A971-9F5091955F5A}">
      <dsp:nvSpPr>
        <dsp:cNvPr id="0" name=""/>
        <dsp:cNvSpPr/>
      </dsp:nvSpPr>
      <dsp:spPr>
        <a:xfrm>
          <a:off x="668461" y="1781313"/>
          <a:ext cx="1252388" cy="8353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>
              <a:latin typeface="Book Antiqua" panose="02040602050305030304" pitchFamily="18" charset="0"/>
            </a:rPr>
            <a:t>Plan Estratégico Institucional</a:t>
          </a:r>
        </a:p>
      </dsp:txBody>
      <dsp:txXfrm>
        <a:off x="868843" y="1781313"/>
        <a:ext cx="1052006" cy="835343"/>
      </dsp:txXfrm>
    </dsp:sp>
    <dsp:sp modelId="{FE650300-884B-41F2-A8A0-828660D9A8B4}">
      <dsp:nvSpPr>
        <dsp:cNvPr id="0" name=""/>
        <dsp:cNvSpPr/>
      </dsp:nvSpPr>
      <dsp:spPr>
        <a:xfrm>
          <a:off x="520" y="1447343"/>
          <a:ext cx="834925" cy="8349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>
              <a:latin typeface="Book Antiqua" panose="02040602050305030304" pitchFamily="18" charset="0"/>
            </a:rPr>
            <a:t>PEI</a:t>
          </a:r>
        </a:p>
      </dsp:txBody>
      <dsp:txXfrm>
        <a:off x="122792" y="1569615"/>
        <a:ext cx="590381" cy="590381"/>
      </dsp:txXfrm>
    </dsp:sp>
    <dsp:sp modelId="{9A2F7FF2-69A6-42EE-A3E6-22AE5CD74F80}">
      <dsp:nvSpPr>
        <dsp:cNvPr id="0" name=""/>
        <dsp:cNvSpPr/>
      </dsp:nvSpPr>
      <dsp:spPr>
        <a:xfrm>
          <a:off x="2755775" y="1781313"/>
          <a:ext cx="1252388" cy="835343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>
              <a:latin typeface="Book Antiqua" panose="02040602050305030304" pitchFamily="18" charset="0"/>
            </a:rPr>
            <a:t>Plan Operativo Multianual</a:t>
          </a:r>
        </a:p>
      </dsp:txBody>
      <dsp:txXfrm>
        <a:off x="2956158" y="1781313"/>
        <a:ext cx="1052006" cy="835343"/>
      </dsp:txXfrm>
    </dsp:sp>
    <dsp:sp modelId="{27402B6F-7977-4E1A-9CEF-A29E644FC47C}">
      <dsp:nvSpPr>
        <dsp:cNvPr id="0" name=""/>
        <dsp:cNvSpPr/>
      </dsp:nvSpPr>
      <dsp:spPr>
        <a:xfrm>
          <a:off x="2087835" y="1447343"/>
          <a:ext cx="834925" cy="834925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>
              <a:latin typeface="Book Antiqua" panose="02040602050305030304" pitchFamily="18" charset="0"/>
            </a:rPr>
            <a:t>POM</a:t>
          </a:r>
        </a:p>
      </dsp:txBody>
      <dsp:txXfrm>
        <a:off x="2210107" y="1569615"/>
        <a:ext cx="590381" cy="590381"/>
      </dsp:txXfrm>
    </dsp:sp>
    <dsp:sp modelId="{6C7ACD29-7A72-4389-891C-6A1F0C9EF9FD}">
      <dsp:nvSpPr>
        <dsp:cNvPr id="0" name=""/>
        <dsp:cNvSpPr/>
      </dsp:nvSpPr>
      <dsp:spPr>
        <a:xfrm>
          <a:off x="4843090" y="1781313"/>
          <a:ext cx="1252388" cy="835343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>
              <a:latin typeface="Book Antiqua" panose="02040602050305030304" pitchFamily="18" charset="0"/>
            </a:rPr>
            <a:t>Plan Operativo Anual</a:t>
          </a:r>
        </a:p>
      </dsp:txBody>
      <dsp:txXfrm>
        <a:off x="5043472" y="1781313"/>
        <a:ext cx="1052006" cy="835343"/>
      </dsp:txXfrm>
    </dsp:sp>
    <dsp:sp modelId="{F5D4B007-7F39-4AFC-85C2-CCED8284005F}">
      <dsp:nvSpPr>
        <dsp:cNvPr id="0" name=""/>
        <dsp:cNvSpPr/>
      </dsp:nvSpPr>
      <dsp:spPr>
        <a:xfrm>
          <a:off x="4175149" y="1447343"/>
          <a:ext cx="834925" cy="83492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>
              <a:latin typeface="Book Antiqua" panose="02040602050305030304" pitchFamily="18" charset="0"/>
            </a:rPr>
            <a:t>POA</a:t>
          </a:r>
        </a:p>
      </dsp:txBody>
      <dsp:txXfrm>
        <a:off x="4297421" y="1569615"/>
        <a:ext cx="590381" cy="5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A01C0-EA86-4798-9272-BF1E625739D7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>
              <a:latin typeface="Book Antiqua" panose="02040602050305030304" pitchFamily="18" charset="0"/>
            </a:rPr>
            <a:t>A. Marco de mediano Plazo</a:t>
          </a:r>
          <a:endParaRPr lang="es-MX" sz="1200" kern="1200" dirty="0">
            <a:latin typeface="Book Antiqua" panose="02040602050305030304" pitchFamily="18" charset="0"/>
          </a:endParaRPr>
        </a:p>
      </dsp:txBody>
      <dsp:txXfrm rot="-5400000">
        <a:off x="2917909" y="730561"/>
        <a:ext cx="1014052" cy="1165577"/>
      </dsp:txXfrm>
    </dsp:sp>
    <dsp:sp modelId="{8F7AC219-C268-4383-898D-82CCE59D5143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1229E-DF75-464C-B5EF-A21FEBA47CB4}">
      <dsp:nvSpPr>
        <dsp:cNvPr id="0" name=""/>
        <dsp:cNvSpPr/>
      </dsp:nvSpPr>
      <dsp:spPr>
        <a:xfrm rot="5400000">
          <a:off x="1038731" y="528912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 rot="-5400000">
        <a:off x="1378371" y="682724"/>
        <a:ext cx="1014052" cy="1165577"/>
      </dsp:txXfrm>
    </dsp:sp>
    <dsp:sp modelId="{B9C74C67-DDE4-4FB7-9E0E-AA2F7A094DB9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>
              <a:latin typeface="Book Antiqua" panose="02040602050305030304" pitchFamily="18" charset="0"/>
            </a:rPr>
            <a:t>B. Planificación estratégica y Operativa</a:t>
          </a:r>
          <a:endParaRPr lang="es-MX" sz="1200" kern="1200" dirty="0">
            <a:latin typeface="Book Antiqua" panose="02040602050305030304" pitchFamily="18" charset="0"/>
          </a:endParaRPr>
        </a:p>
      </dsp:txBody>
      <dsp:txXfrm rot="-5400000">
        <a:off x="2119333" y="2167862"/>
        <a:ext cx="1014052" cy="1165577"/>
      </dsp:txXfrm>
    </dsp:sp>
    <dsp:sp modelId="{4ACB8C1A-D10D-4CF5-AFDC-A5226336688F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3CE7-76C5-468B-BA99-E3B2A75531AE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 rot="-5400000">
        <a:off x="3710389" y="2167862"/>
        <a:ext cx="1014052" cy="116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571FC-3311-4BDC-887A-9F10981B4F47}">
      <dsp:nvSpPr>
        <dsp:cNvPr id="0" name=""/>
        <dsp:cNvSpPr/>
      </dsp:nvSpPr>
      <dsp:spPr>
        <a:xfrm>
          <a:off x="1196" y="0"/>
          <a:ext cx="1860953" cy="36193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Establece variables macroeconómicas</a:t>
          </a:r>
          <a:r>
            <a:rPr lang="es-MX" sz="1400" kern="1200" dirty="0">
              <a:solidFill>
                <a:schemeClr val="tx1"/>
              </a:solidFill>
              <a:effectLst/>
              <a:latin typeface="Arial Narrow" pitchFamily="34" charset="0"/>
            </a:rPr>
            <a:t> </a:t>
          </a:r>
          <a:endParaRPr lang="es-GT" sz="1400" kern="1200" dirty="0"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1196" y="1447747"/>
        <a:ext cx="1860953" cy="1447747"/>
      </dsp:txXfrm>
    </dsp:sp>
    <dsp:sp modelId="{604C29CC-927E-431B-8D3D-849DE049EC41}">
      <dsp:nvSpPr>
        <dsp:cNvPr id="0" name=""/>
        <dsp:cNvSpPr/>
      </dsp:nvSpPr>
      <dsp:spPr>
        <a:xfrm>
          <a:off x="229199" y="152060"/>
          <a:ext cx="1404947" cy="1335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F62725-4C01-4EAC-9671-4FA1484FEC14}">
      <dsp:nvSpPr>
        <dsp:cNvPr id="0" name=""/>
        <dsp:cNvSpPr/>
      </dsp:nvSpPr>
      <dsp:spPr>
        <a:xfrm>
          <a:off x="1917978" y="0"/>
          <a:ext cx="1860953" cy="36193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Realiza la estimación de ingresos tributarios</a:t>
          </a:r>
          <a:endParaRPr lang="es-GT" sz="1400" kern="1200" dirty="0">
            <a:solidFill>
              <a:schemeClr val="tx1"/>
            </a:solidFill>
            <a:effectLst/>
            <a:latin typeface="Book Antiqua" panose="02040602050305030304" pitchFamily="18" charset="0"/>
          </a:endParaRPr>
        </a:p>
      </dsp:txBody>
      <dsp:txXfrm>
        <a:off x="1917978" y="1447747"/>
        <a:ext cx="1860953" cy="1447747"/>
      </dsp:txXfrm>
    </dsp:sp>
    <dsp:sp modelId="{CA6E0EF9-FE2F-41A1-8BC9-210DACC7D334}">
      <dsp:nvSpPr>
        <dsp:cNvPr id="0" name=""/>
        <dsp:cNvSpPr/>
      </dsp:nvSpPr>
      <dsp:spPr>
        <a:xfrm>
          <a:off x="2145981" y="152060"/>
          <a:ext cx="1404947" cy="13354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0003C-1D4C-45CF-9BA7-2C58FAA8345A}">
      <dsp:nvSpPr>
        <dsp:cNvPr id="0" name=""/>
        <dsp:cNvSpPr/>
      </dsp:nvSpPr>
      <dsp:spPr>
        <a:xfrm>
          <a:off x="3834760" y="0"/>
          <a:ext cx="1860953" cy="361936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effectLst/>
              <a:latin typeface="Book Antiqua" panose="02040602050305030304" pitchFamily="18" charset="0"/>
            </a:rPr>
            <a:t>Se basa en los lineamientos de la política fiscal y normas para la formulación presupuestaria</a:t>
          </a:r>
          <a:endParaRPr lang="es-GT" sz="1400" kern="1200" dirty="0">
            <a:solidFill>
              <a:schemeClr val="tx1"/>
            </a:solidFill>
            <a:effectLst/>
            <a:latin typeface="Book Antiqua" panose="02040602050305030304" pitchFamily="18" charset="0"/>
          </a:endParaRPr>
        </a:p>
      </dsp:txBody>
      <dsp:txXfrm>
        <a:off x="3834760" y="1447747"/>
        <a:ext cx="1860953" cy="1447747"/>
      </dsp:txXfrm>
    </dsp:sp>
    <dsp:sp modelId="{FCCC8BD9-92DE-41C9-92F8-09F6EDFC7869}">
      <dsp:nvSpPr>
        <dsp:cNvPr id="0" name=""/>
        <dsp:cNvSpPr/>
      </dsp:nvSpPr>
      <dsp:spPr>
        <a:xfrm>
          <a:off x="4062763" y="152060"/>
          <a:ext cx="1404947" cy="13354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4722F5-1EBE-4801-8E9F-E11E41A6D2F3}">
      <dsp:nvSpPr>
        <dsp:cNvPr id="0" name=""/>
        <dsp:cNvSpPr/>
      </dsp:nvSpPr>
      <dsp:spPr>
        <a:xfrm>
          <a:off x="309638" y="2895494"/>
          <a:ext cx="5077633" cy="542905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96C7F-4E83-4D71-BD2C-F43A4AE56037}">
      <dsp:nvSpPr>
        <dsp:cNvPr id="0" name=""/>
        <dsp:cNvSpPr/>
      </dsp:nvSpPr>
      <dsp:spPr>
        <a:xfrm>
          <a:off x="2454289" y="1633999"/>
          <a:ext cx="2184819" cy="199711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Book Antiqua" panose="02040602050305030304" pitchFamily="18" charset="0"/>
            </a:rPr>
            <a:t>Marco Estratégico Institucional</a:t>
          </a:r>
          <a:endParaRPr lang="es-MX" sz="1600" kern="1200" dirty="0">
            <a:latin typeface="Book Antiqua" panose="02040602050305030304" pitchFamily="18" charset="0"/>
          </a:endParaRPr>
        </a:p>
      </dsp:txBody>
      <dsp:txXfrm>
        <a:off x="2879506" y="2101813"/>
        <a:ext cx="1334385" cy="1026556"/>
      </dsp:txXfrm>
    </dsp:sp>
    <dsp:sp modelId="{9C2E600F-1228-4ACE-840B-FEF2FB02ECE5}">
      <dsp:nvSpPr>
        <dsp:cNvPr id="0" name=""/>
        <dsp:cNvSpPr/>
      </dsp:nvSpPr>
      <dsp:spPr>
        <a:xfrm>
          <a:off x="1424129" y="1161955"/>
          <a:ext cx="1452444" cy="145244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300" kern="1200" dirty="0">
              <a:latin typeface="Book Antiqua" panose="02040602050305030304" pitchFamily="18" charset="0"/>
            </a:rPr>
            <a:t>Ingresos</a:t>
          </a:r>
          <a:endParaRPr lang="es-MX" sz="1300" kern="1200" dirty="0">
            <a:latin typeface="Book Antiqua" panose="02040602050305030304" pitchFamily="18" charset="0"/>
          </a:endParaRPr>
        </a:p>
      </dsp:txBody>
      <dsp:txXfrm>
        <a:off x="1789786" y="1529822"/>
        <a:ext cx="721130" cy="716710"/>
      </dsp:txXfrm>
    </dsp:sp>
    <dsp:sp modelId="{8CD62843-5ABD-41F3-86C9-9FE137EBF21C}">
      <dsp:nvSpPr>
        <dsp:cNvPr id="0" name=""/>
        <dsp:cNvSpPr/>
      </dsp:nvSpPr>
      <dsp:spPr>
        <a:xfrm rot="20700000">
          <a:off x="2176977" y="159917"/>
          <a:ext cx="1423099" cy="142309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Book Antiqua" panose="02040602050305030304" pitchFamily="18" charset="0"/>
            </a:rPr>
            <a:t>Gasto</a:t>
          </a:r>
          <a:endParaRPr lang="es-MX" sz="1600" kern="1200" dirty="0">
            <a:latin typeface="Book Antiqua" panose="02040602050305030304" pitchFamily="18" charset="0"/>
          </a:endParaRPr>
        </a:p>
      </dsp:txBody>
      <dsp:txXfrm rot="-20700000">
        <a:off x="2489105" y="472044"/>
        <a:ext cx="798844" cy="798844"/>
      </dsp:txXfrm>
    </dsp:sp>
    <dsp:sp modelId="{1BDF2C0C-A2F5-47DF-8AF6-287AF764D3B1}">
      <dsp:nvSpPr>
        <dsp:cNvPr id="0" name=""/>
        <dsp:cNvSpPr/>
      </dsp:nvSpPr>
      <dsp:spPr>
        <a:xfrm>
          <a:off x="2365768" y="1336084"/>
          <a:ext cx="2556302" cy="2556302"/>
        </a:xfrm>
        <a:prstGeom prst="circularArrow">
          <a:avLst>
            <a:gd name="adj1" fmla="val 4688"/>
            <a:gd name="adj2" fmla="val 299029"/>
            <a:gd name="adj3" fmla="val 2501185"/>
            <a:gd name="adj4" fmla="val 1589393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CCDA3-6FF6-40F1-A2F6-694D7E0705E3}">
      <dsp:nvSpPr>
        <dsp:cNvPr id="0" name=""/>
        <dsp:cNvSpPr/>
      </dsp:nvSpPr>
      <dsp:spPr>
        <a:xfrm>
          <a:off x="1106235" y="843001"/>
          <a:ext cx="1857313" cy="18573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6D447-8C10-449F-9A7A-32622D379634}">
      <dsp:nvSpPr>
        <dsp:cNvPr id="0" name=""/>
        <dsp:cNvSpPr/>
      </dsp:nvSpPr>
      <dsp:spPr>
        <a:xfrm>
          <a:off x="1847800" y="-149378"/>
          <a:ext cx="2002557" cy="20025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42BA-FE81-4EB1-BC5E-3855FB1CA290}" type="datetimeFigureOut">
              <a:rPr lang="es-GT" smtClean="0"/>
              <a:t>13/06/2022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C011-4473-4388-830F-513FC9FD4AF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74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56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43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451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91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48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45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552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08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0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12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0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14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15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9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04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49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6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6D502-3C62-4C41-8B52-4D14823A84B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0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AB3F41-FFC2-AA4B-A6B9-6D22F86CD3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34288" y="35941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2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3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203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5104-CBBD-1D4F-A0FD-D19AC8DA7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335" y="1783683"/>
            <a:ext cx="3983665" cy="336690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7704520-73AF-46E4-AA6D-E831DD7B2F5E}"/>
              </a:ext>
            </a:extLst>
          </p:cNvPr>
          <p:cNvSpPr/>
          <p:nvPr userDrawn="1"/>
        </p:nvSpPr>
        <p:spPr>
          <a:xfrm>
            <a:off x="-1" y="0"/>
            <a:ext cx="9144000" cy="901700"/>
          </a:xfrm>
          <a:prstGeom prst="rect">
            <a:avLst/>
          </a:prstGeom>
          <a:solidFill>
            <a:srgbClr val="001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00" dirty="0">
              <a:latin typeface="Arial Narrow" panose="020B060602020203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414D9C5-94FE-44AB-908B-F81A9DBC3A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2" y="4670372"/>
            <a:ext cx="1466088" cy="3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5104-CBBD-1D4F-A0FD-D19AC8DA7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0334" y="1783682"/>
            <a:ext cx="3983665" cy="33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6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5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3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5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89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1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6BBE-0129-F045-BBD6-0F1964624A52}" type="datetimeFigureOut">
              <a:rPr lang="x-none" smtClean="0"/>
              <a:t>13/06/2022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64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diagramDrawing" Target="../diagrams/drawing7.xml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33.png"/><Relationship Id="rId10" Type="http://schemas.openxmlformats.org/officeDocument/2006/relationships/diagramLayout" Target="../diagrams/layout7.xml"/><Relationship Id="rId4" Type="http://schemas.openxmlformats.org/officeDocument/2006/relationships/image" Target="../media/image2.jpg"/><Relationship Id="rId9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87FCB-41F5-2844-93B9-29A264A1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85" y="4507161"/>
            <a:ext cx="1933956" cy="489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94C1A-ADA3-E046-89DD-91C3A57C9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9" r="-9619" b="18347"/>
          <a:stretch/>
        </p:blipFill>
        <p:spPr>
          <a:xfrm>
            <a:off x="0" y="0"/>
            <a:ext cx="6601434" cy="514350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0FCC850-EB0A-C44C-9801-CFB35FADCA38}"/>
              </a:ext>
            </a:extLst>
          </p:cNvPr>
          <p:cNvSpPr txBox="1">
            <a:spLocks/>
          </p:cNvSpPr>
          <p:nvPr/>
        </p:nvSpPr>
        <p:spPr>
          <a:xfrm>
            <a:off x="3899230" y="1295986"/>
            <a:ext cx="4844822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algn="r">
              <a:lnSpc>
                <a:spcPct val="100000"/>
              </a:lnSpc>
              <a:spcBef>
                <a:spcPts val="100"/>
              </a:spcBef>
            </a:pPr>
            <a:r>
              <a:rPr lang="en-US" altLang="x-none" sz="28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Formulación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del </a:t>
            </a:r>
            <a:r>
              <a:rPr lang="en-US" altLang="x-none" sz="28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Presupuesto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General de </a:t>
            </a:r>
            <a:r>
              <a:rPr lang="en-US" altLang="x-none" sz="28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Ingresos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y </a:t>
            </a:r>
            <a:r>
              <a:rPr lang="en-US" altLang="x-none" sz="2800" b="1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Egresos</a:t>
            </a:r>
            <a:r>
              <a:rPr lang="en-US" altLang="x-none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del Estado</a:t>
            </a:r>
            <a:endParaRPr lang="es-ES" altLang="x-none" sz="28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847442" y="4055880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b="0" kern="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Ebrima" panose="02000000000000000000" pitchFamily="2" charset="0"/>
                <a:cs typeface="Calibri" panose="020F0502020204030204" pitchFamily="34" charset="0"/>
              </a:rPr>
              <a:t>Guatemala junio 2022</a:t>
            </a:r>
            <a:endParaRPr lang="en-US" sz="1500" b="0" kern="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5 Subtítulo">
            <a:extLst>
              <a:ext uri="{FF2B5EF4-FFF2-40B4-BE49-F238E27FC236}">
                <a16:creationId xmlns:a16="http://schemas.microsoft.com/office/drawing/2014/main" id="{9F4B009B-72DB-4F76-9D6E-D0B8E9E1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891" y="3503559"/>
            <a:ext cx="3734955" cy="340582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rgbClr val="208CC2"/>
                </a:solidFill>
                <a:latin typeface="Book Antiqua" panose="02040602050305030304" pitchFamily="18" charset="0"/>
              </a:rPr>
              <a:t>Dirección Técnica del Presupuesto</a:t>
            </a:r>
          </a:p>
        </p:txBody>
      </p:sp>
    </p:spTree>
    <p:extLst>
      <p:ext uri="{BB962C8B-B14F-4D97-AF65-F5344CB8AC3E}">
        <p14:creationId xmlns:p14="http://schemas.microsoft.com/office/powerpoint/2010/main" val="328217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ook Antiqua" panose="02040602050305030304" pitchFamily="18" charset="0"/>
              </a:rPr>
              <a:t>Planificación</a:t>
            </a:r>
          </a:p>
          <a:p>
            <a:pPr algn="ctr"/>
            <a:r>
              <a:rPr lang="es-MX" sz="2400" dirty="0">
                <a:latin typeface="Book Antiqua" panose="02040602050305030304" pitchFamily="18" charset="0"/>
              </a:rPr>
              <a:t>del Presupuesto 2023 y Multianual 2023-2027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graphicFrame>
        <p:nvGraphicFramePr>
          <p:cNvPr id="9" name="58 Diagrama">
            <a:extLst>
              <a:ext uri="{FF2B5EF4-FFF2-40B4-BE49-F238E27FC236}">
                <a16:creationId xmlns:a16="http://schemas.microsoft.com/office/drawing/2014/main" id="{CD247F07-2A96-0937-0C0C-535648628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176186"/>
              </p:ext>
            </p:extLst>
          </p:nvPr>
        </p:nvGraphicFramePr>
        <p:xfrm>
          <a:off x="1063132" y="1293436"/>
          <a:ext cx="7775938" cy="249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59 Rectángulo redondeado">
            <a:extLst>
              <a:ext uri="{FF2B5EF4-FFF2-40B4-BE49-F238E27FC236}">
                <a16:creationId xmlns:a16="http://schemas.microsoft.com/office/drawing/2014/main" id="{E00E52B0-294E-4B4E-B33F-30377FFF3FC8}"/>
              </a:ext>
            </a:extLst>
          </p:cNvPr>
          <p:cNvSpPr/>
          <p:nvPr/>
        </p:nvSpPr>
        <p:spPr>
          <a:xfrm>
            <a:off x="972209" y="3796971"/>
            <a:ext cx="1219200" cy="62315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80 Metas </a:t>
            </a:r>
          </a:p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730 lineamientos</a:t>
            </a:r>
          </a:p>
        </p:txBody>
      </p:sp>
      <p:sp>
        <p:nvSpPr>
          <p:cNvPr id="11" name="60 Rectángulo redondeado">
            <a:extLst>
              <a:ext uri="{FF2B5EF4-FFF2-40B4-BE49-F238E27FC236}">
                <a16:creationId xmlns:a16="http://schemas.microsoft.com/office/drawing/2014/main" id="{60753809-DA86-2293-4DE5-4C521ECF2180}"/>
              </a:ext>
            </a:extLst>
          </p:cNvPr>
          <p:cNvSpPr/>
          <p:nvPr/>
        </p:nvSpPr>
        <p:spPr>
          <a:xfrm>
            <a:off x="2421555" y="3805359"/>
            <a:ext cx="1362116" cy="62194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Metas priorizadas para Guatemala: 129 de 169 metas</a:t>
            </a:r>
          </a:p>
        </p:txBody>
      </p:sp>
      <p:sp>
        <p:nvSpPr>
          <p:cNvPr id="12" name="61 Rectángulo redondeado">
            <a:extLst>
              <a:ext uri="{FF2B5EF4-FFF2-40B4-BE49-F238E27FC236}">
                <a16:creationId xmlns:a16="http://schemas.microsoft.com/office/drawing/2014/main" id="{A4420DB0-4AF2-8596-34B4-A898F3EBEA05}"/>
              </a:ext>
            </a:extLst>
          </p:cNvPr>
          <p:cNvSpPr/>
          <p:nvPr/>
        </p:nvSpPr>
        <p:spPr>
          <a:xfrm>
            <a:off x="4323802" y="3797081"/>
            <a:ext cx="1092363" cy="62194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10 PND y 16 MED</a:t>
            </a:r>
          </a:p>
        </p:txBody>
      </p:sp>
      <p:sp>
        <p:nvSpPr>
          <p:cNvPr id="13" name="62 Rectángulo redondeado">
            <a:extLst>
              <a:ext uri="{FF2B5EF4-FFF2-40B4-BE49-F238E27FC236}">
                <a16:creationId xmlns:a16="http://schemas.microsoft.com/office/drawing/2014/main" id="{9F0EF82D-17FD-68C3-7CC8-9E2EB4A665E7}"/>
              </a:ext>
            </a:extLst>
          </p:cNvPr>
          <p:cNvSpPr/>
          <p:nvPr/>
        </p:nvSpPr>
        <p:spPr>
          <a:xfrm>
            <a:off x="6092305" y="3790264"/>
            <a:ext cx="865023" cy="62194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5 Pilares </a:t>
            </a:r>
          </a:p>
        </p:txBody>
      </p:sp>
      <p:sp>
        <p:nvSpPr>
          <p:cNvPr id="14" name="63 Rectángulo redondeado">
            <a:extLst>
              <a:ext uri="{FF2B5EF4-FFF2-40B4-BE49-F238E27FC236}">
                <a16:creationId xmlns:a16="http://schemas.microsoft.com/office/drawing/2014/main" id="{9F4053C1-BFFD-592D-956B-F24780B89562}"/>
              </a:ext>
            </a:extLst>
          </p:cNvPr>
          <p:cNvSpPr/>
          <p:nvPr/>
        </p:nvSpPr>
        <p:spPr>
          <a:xfrm>
            <a:off x="7615418" y="3782326"/>
            <a:ext cx="1097849" cy="62194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GT" sz="11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24 RE</a:t>
            </a:r>
          </a:p>
        </p:txBody>
      </p:sp>
      <p:sp>
        <p:nvSpPr>
          <p:cNvPr id="17" name="64 Flecha abajo">
            <a:extLst>
              <a:ext uri="{FF2B5EF4-FFF2-40B4-BE49-F238E27FC236}">
                <a16:creationId xmlns:a16="http://schemas.microsoft.com/office/drawing/2014/main" id="{721540B1-22D8-2DE0-0443-47FE97CFC594}"/>
              </a:ext>
            </a:extLst>
          </p:cNvPr>
          <p:cNvSpPr/>
          <p:nvPr/>
        </p:nvSpPr>
        <p:spPr>
          <a:xfrm>
            <a:off x="1322526" y="3329735"/>
            <a:ext cx="508000" cy="401722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8" name="65 Flecha abajo">
            <a:extLst>
              <a:ext uri="{FF2B5EF4-FFF2-40B4-BE49-F238E27FC236}">
                <a16:creationId xmlns:a16="http://schemas.microsoft.com/office/drawing/2014/main" id="{1E5C8064-457E-D4F2-831E-FC7EA5318439}"/>
              </a:ext>
            </a:extLst>
          </p:cNvPr>
          <p:cNvSpPr/>
          <p:nvPr/>
        </p:nvSpPr>
        <p:spPr>
          <a:xfrm>
            <a:off x="2841123" y="3305635"/>
            <a:ext cx="508000" cy="401722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9" name="66 Flecha abajo">
            <a:extLst>
              <a:ext uri="{FF2B5EF4-FFF2-40B4-BE49-F238E27FC236}">
                <a16:creationId xmlns:a16="http://schemas.microsoft.com/office/drawing/2014/main" id="{700BCFB1-958D-A47C-0425-2362B4591B38}"/>
              </a:ext>
            </a:extLst>
          </p:cNvPr>
          <p:cNvSpPr/>
          <p:nvPr/>
        </p:nvSpPr>
        <p:spPr>
          <a:xfrm>
            <a:off x="4565632" y="3319922"/>
            <a:ext cx="508000" cy="40172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2" name="67 Flecha abajo">
            <a:extLst>
              <a:ext uri="{FF2B5EF4-FFF2-40B4-BE49-F238E27FC236}">
                <a16:creationId xmlns:a16="http://schemas.microsoft.com/office/drawing/2014/main" id="{717BABCE-F628-E11B-FA92-85BC025099C1}"/>
              </a:ext>
            </a:extLst>
          </p:cNvPr>
          <p:cNvSpPr/>
          <p:nvPr/>
        </p:nvSpPr>
        <p:spPr>
          <a:xfrm>
            <a:off x="6252787" y="3329735"/>
            <a:ext cx="508000" cy="40172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23" name="68 Flecha abajo">
            <a:extLst>
              <a:ext uri="{FF2B5EF4-FFF2-40B4-BE49-F238E27FC236}">
                <a16:creationId xmlns:a16="http://schemas.microsoft.com/office/drawing/2014/main" id="{23CDDD8B-5430-B2D3-893B-EA784C8A5D71}"/>
              </a:ext>
            </a:extLst>
          </p:cNvPr>
          <p:cNvSpPr/>
          <p:nvPr/>
        </p:nvSpPr>
        <p:spPr>
          <a:xfrm>
            <a:off x="7932796" y="3319922"/>
            <a:ext cx="508000" cy="401722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A29CFC7-3D06-99EE-EB49-F4681777C7DF}"/>
              </a:ext>
            </a:extLst>
          </p:cNvPr>
          <p:cNvGrpSpPr/>
          <p:nvPr/>
        </p:nvGrpSpPr>
        <p:grpSpPr>
          <a:xfrm>
            <a:off x="263784" y="1094600"/>
            <a:ext cx="2041926" cy="472320"/>
            <a:chOff x="134614" y="9883"/>
            <a:chExt cx="2041926" cy="472320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0E65726E-A262-BFCF-C245-B4F5E1323DE3}"/>
                </a:ext>
              </a:extLst>
            </p:cNvPr>
            <p:cNvSpPr/>
            <p:nvPr/>
          </p:nvSpPr>
          <p:spPr>
            <a:xfrm>
              <a:off x="134614" y="9883"/>
              <a:ext cx="2041926" cy="472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: esquinas redondeadas 4">
              <a:extLst>
                <a:ext uri="{FF2B5EF4-FFF2-40B4-BE49-F238E27FC236}">
                  <a16:creationId xmlns:a16="http://schemas.microsoft.com/office/drawing/2014/main" id="{0ABF821C-4568-6555-644A-E55D1FB1FBCF}"/>
                </a:ext>
              </a:extLst>
            </p:cNvPr>
            <p:cNvSpPr txBox="1"/>
            <p:nvPr/>
          </p:nvSpPr>
          <p:spPr>
            <a:xfrm>
              <a:off x="157671" y="32940"/>
              <a:ext cx="1995812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80" tIns="0" rIns="7718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GT" sz="1800" kern="1200" dirty="0">
                  <a:latin typeface="Book Antiqua" panose="02040602050305030304" pitchFamily="18" charset="0"/>
                  <a:cs typeface="Arial" pitchFamily="34" charset="0"/>
                </a:rPr>
                <a:t>Planificación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14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2860" y="48491"/>
            <a:ext cx="9144000" cy="1100031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F30A434-5892-4A46-B5A4-29C894FAC250}"/>
              </a:ext>
            </a:extLst>
          </p:cNvPr>
          <p:cNvSpPr txBox="1">
            <a:spLocks/>
          </p:cNvSpPr>
          <p:nvPr/>
        </p:nvSpPr>
        <p:spPr>
          <a:xfrm>
            <a:off x="358139" y="261367"/>
            <a:ext cx="9016999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Lineamientos específicos</a:t>
            </a:r>
            <a:endParaRPr lang="es-GT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66969400"/>
              </p:ext>
            </p:extLst>
          </p:nvPr>
        </p:nvGraphicFramePr>
        <p:xfrm>
          <a:off x="1279237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0.gstatic.com/images?q=tbn:ANd9GcQf4aDNVBJd9ve08uQtk1ba6NgdpzbJaSMqs2OLTcspOe0Q5QEt-B6A68ANag&amp;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27" y="2991866"/>
            <a:ext cx="1407593" cy="8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49" y="4305299"/>
            <a:ext cx="7550151" cy="4898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sz="1400" dirty="0">
                <a:latin typeface="Book Antiqua" panose="02040602050305030304" pitchFamily="18" charset="0"/>
              </a:rPr>
              <a:t>Considera para su elaboración:  toda Bases legales, mandatos institucionales, Políticas, estatutos específicos para cada entidad del Estado.</a:t>
            </a:r>
          </a:p>
        </p:txBody>
      </p:sp>
    </p:spTree>
    <p:extLst>
      <p:ext uri="{BB962C8B-B14F-4D97-AF65-F5344CB8AC3E}">
        <p14:creationId xmlns:p14="http://schemas.microsoft.com/office/powerpoint/2010/main" val="260878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2161306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Formulación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4AB213-C132-E180-938C-C6C5A9B94851}"/>
              </a:ext>
            </a:extLst>
          </p:cNvPr>
          <p:cNvSpPr txBox="1"/>
          <p:nvPr/>
        </p:nvSpPr>
        <p:spPr>
          <a:xfrm>
            <a:off x="519545" y="3259818"/>
            <a:ext cx="8181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200" dirty="0">
                <a:latin typeface="Book Antiqua" panose="02040602050305030304" pitchFamily="18" charset="0"/>
              </a:rPr>
              <a:t>Etapa del ciclo presupuestario en la cual las entidades del sector público elaboran y presentan sus anteproyectos de presupuesto de forma homogénea.</a:t>
            </a:r>
          </a:p>
          <a:p>
            <a:pPr algn="just"/>
            <a:endParaRPr lang="es-419" sz="1200" dirty="0">
              <a:latin typeface="Book Antiqua" panose="02040602050305030304" pitchFamily="18" charset="0"/>
            </a:endParaRPr>
          </a:p>
          <a:p>
            <a:pPr algn="just"/>
            <a:r>
              <a:rPr lang="es-419" sz="1200" dirty="0">
                <a:latin typeface="Book Antiqua" panose="02040602050305030304" pitchFamily="18" charset="0"/>
              </a:rPr>
              <a:t>Para la elaboración de dichos anteproyectos las entidades deben de utilizar una estructura programática coherente con las políticas y planes establecidos, con base en la metodología de Gestión por Resultados.</a:t>
            </a:r>
            <a:endParaRPr lang="es-MX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0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71D47A5-C6A0-4E46-AF96-58C52971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13</a:t>
            </a:fld>
            <a:endParaRPr lang="x-none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EE9852-0D6C-3914-509B-C8892EA4E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742906"/>
              </p:ext>
            </p:extLst>
          </p:nvPr>
        </p:nvGraphicFramePr>
        <p:xfrm>
          <a:off x="3589589" y="8950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4DAF9AFB-4FC2-AE70-DE4E-3CF0F9A5D0B2}"/>
              </a:ext>
            </a:extLst>
          </p:cNvPr>
          <p:cNvSpPr txBox="1"/>
          <p:nvPr/>
        </p:nvSpPr>
        <p:spPr>
          <a:xfrm>
            <a:off x="4499150" y="1935888"/>
            <a:ext cx="1913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E. Presupuesto de Egresos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69B3390-5FE8-2EF6-CC71-664FCC4F4933}"/>
              </a:ext>
            </a:extLst>
          </p:cNvPr>
          <p:cNvSpPr txBox="1"/>
          <p:nvPr/>
        </p:nvSpPr>
        <p:spPr>
          <a:xfrm>
            <a:off x="7018892" y="3393719"/>
            <a:ext cx="1511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D. Presupuesto de </a:t>
            </a:r>
          </a:p>
          <a:p>
            <a:pPr lvl="0" algn="ctr"/>
            <a:r>
              <a:rPr lang="es-MX" sz="12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Ingresos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B61B64B-CD35-8380-1632-819DEB4181DD}"/>
              </a:ext>
            </a:extLst>
          </p:cNvPr>
          <p:cNvGrpSpPr/>
          <p:nvPr/>
        </p:nvGrpSpPr>
        <p:grpSpPr>
          <a:xfrm>
            <a:off x="3956281" y="2705014"/>
            <a:ext cx="1473200" cy="1693333"/>
            <a:chOff x="2688336" y="466682"/>
            <a:chExt cx="1473200" cy="1693333"/>
          </a:xfrm>
        </p:grpSpPr>
        <p:sp>
          <p:nvSpPr>
            <p:cNvPr id="38" name="Hexágono 37">
              <a:extLst>
                <a:ext uri="{FF2B5EF4-FFF2-40B4-BE49-F238E27FC236}">
                  <a16:creationId xmlns:a16="http://schemas.microsoft.com/office/drawing/2014/main" id="{5B07323F-9A39-634B-E018-63799C6B487A}"/>
                </a:ext>
              </a:extLst>
            </p:cNvPr>
            <p:cNvSpPr/>
            <p:nvPr/>
          </p:nvSpPr>
          <p:spPr>
            <a:xfrm rot="5400000">
              <a:off x="2578269" y="576749"/>
              <a:ext cx="1693333" cy="147320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9" name="Hexágono 4">
              <a:extLst>
                <a:ext uri="{FF2B5EF4-FFF2-40B4-BE49-F238E27FC236}">
                  <a16:creationId xmlns:a16="http://schemas.microsoft.com/office/drawing/2014/main" id="{2A395842-0DBD-18B5-DE3A-D797E3058647}"/>
                </a:ext>
              </a:extLst>
            </p:cNvPr>
            <p:cNvSpPr txBox="1"/>
            <p:nvPr/>
          </p:nvSpPr>
          <p:spPr>
            <a:xfrm>
              <a:off x="2917909" y="730561"/>
              <a:ext cx="946200" cy="116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419" sz="1300" kern="1200" dirty="0">
                  <a:latin typeface="Book Antiqua" panose="02040602050305030304" pitchFamily="18" charset="0"/>
                </a:rPr>
                <a:t>C. Gestión por Resultados</a:t>
              </a:r>
              <a:endParaRPr lang="es-MX" sz="1300" kern="12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E8E095-A279-D47A-1101-5FDEBFB30DFF}"/>
              </a:ext>
            </a:extLst>
          </p:cNvPr>
          <p:cNvSpPr txBox="1"/>
          <p:nvPr/>
        </p:nvSpPr>
        <p:spPr>
          <a:xfrm>
            <a:off x="248194" y="98766"/>
            <a:ext cx="859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Book Antiqua" panose="02040602050305030304" pitchFamily="18" charset="0"/>
              </a:rPr>
              <a:t>Normas para la Formulación Presupuestaria del Ejercicio Fiscal 2023  y </a:t>
            </a:r>
            <a:br>
              <a:rPr lang="es-MX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s-MX" dirty="0">
                <a:solidFill>
                  <a:schemeClr val="bg1"/>
                </a:solidFill>
                <a:latin typeface="Book Antiqua" panose="02040602050305030304" pitchFamily="18" charset="0"/>
              </a:rPr>
              <a:t>Multianual 2023-2027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CBD742BF-7E70-A998-6E35-AA70FE7E3D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509" t="22723" r="24241" b="26188"/>
          <a:stretch/>
        </p:blipFill>
        <p:spPr>
          <a:xfrm>
            <a:off x="532672" y="1799190"/>
            <a:ext cx="2873571" cy="259915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3C16B7BA-BA71-5075-7315-40FADCA2CDE2}"/>
              </a:ext>
            </a:extLst>
          </p:cNvPr>
          <p:cNvGrpSpPr/>
          <p:nvPr/>
        </p:nvGrpSpPr>
        <p:grpSpPr>
          <a:xfrm>
            <a:off x="481909" y="1051193"/>
            <a:ext cx="1700182" cy="646331"/>
            <a:chOff x="145851" y="1400947"/>
            <a:chExt cx="2041926" cy="76752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D30B246B-30EE-2280-F5AF-465AAAB36048}"/>
                </a:ext>
              </a:extLst>
            </p:cNvPr>
            <p:cNvSpPr/>
            <p:nvPr/>
          </p:nvSpPr>
          <p:spPr>
            <a:xfrm>
              <a:off x="145851" y="1400947"/>
              <a:ext cx="2041926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18BF792A-BA9F-D3CB-9563-BD4160B5F605}"/>
                </a:ext>
              </a:extLst>
            </p:cNvPr>
            <p:cNvSpPr txBox="1"/>
            <p:nvPr/>
          </p:nvSpPr>
          <p:spPr>
            <a:xfrm>
              <a:off x="183318" y="1438414"/>
              <a:ext cx="1966992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180" tIns="0" rIns="7718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GT" sz="1800" kern="1200" dirty="0">
                  <a:latin typeface="Book Antiqua" panose="02040602050305030304" pitchFamily="18" charset="0"/>
                  <a:cs typeface="Arial" pitchFamily="34" charset="0"/>
                </a:rPr>
                <a:t>Formulación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5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B72370-F517-944C-BDB7-E82BCB6FE351}"/>
              </a:ext>
            </a:extLst>
          </p:cNvPr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dirty="0">
                <a:latin typeface="Book Antiqua" panose="02040602050305030304" pitchFamily="18" charset="0"/>
              </a:rPr>
              <a:t>Estimación de Ingresos</a:t>
            </a:r>
            <a:endParaRPr lang="x-none" sz="36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EF5A-98A0-284B-A0D0-F643D0B1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747431553"/>
              </p:ext>
            </p:extLst>
          </p:nvPr>
        </p:nvGraphicFramePr>
        <p:xfrm>
          <a:off x="2052466" y="1071044"/>
          <a:ext cx="5696910" cy="361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181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B72370-F517-944C-BDB7-E82BCB6FE351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Techo Presupuestario</a:t>
            </a:r>
            <a:endParaRPr lang="es-ES" altLang="x-none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EF5A-98A0-284B-A0D0-F643D0B1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7" y="2139772"/>
            <a:ext cx="1950213" cy="192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 bwMode="auto">
          <a:xfrm>
            <a:off x="4104409" y="1230252"/>
            <a:ext cx="1787236" cy="57888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s-GT" sz="1400" b="1" dirty="0">
                <a:solidFill>
                  <a:sysClr val="windowText" lastClr="000000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Entidades </a:t>
            </a:r>
            <a:r>
              <a:rPr lang="es-GT" sz="1400" dirty="0">
                <a:solidFill>
                  <a:sysClr val="windowText" lastClr="000000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(UDAF/UP)</a:t>
            </a: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6789786" y="1199842"/>
            <a:ext cx="1553803" cy="57888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r>
              <a:rPr lang="es-GT" sz="1400" b="1" dirty="0">
                <a:solidFill>
                  <a:sysClr val="windowText" lastClr="000000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rPr>
              <a:t>Unidades Ejecutoras</a:t>
            </a:r>
          </a:p>
        </p:txBody>
      </p:sp>
      <p:pic>
        <p:nvPicPr>
          <p:cNvPr id="22" name="Picture 2" descr="Municipalidad - Iconos gratis de edifici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/>
          <a:stretch/>
        </p:blipFill>
        <p:spPr bwMode="auto">
          <a:xfrm>
            <a:off x="4122710" y="2545593"/>
            <a:ext cx="1457160" cy="11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32" y="1966108"/>
            <a:ext cx="764713" cy="764713"/>
          </a:xfrm>
          <a:prstGeom prst="rect">
            <a:avLst/>
          </a:prstGeom>
        </p:spPr>
      </p:pic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46EBBF65-4BB6-A2D3-55BD-7B051A2B3D7E}"/>
              </a:ext>
            </a:extLst>
          </p:cNvPr>
          <p:cNvSpPr/>
          <p:nvPr/>
        </p:nvSpPr>
        <p:spPr>
          <a:xfrm>
            <a:off x="2997038" y="2909672"/>
            <a:ext cx="654627" cy="599565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FC5CE077-2C0F-75D4-C045-95BB01DCC2A7}"/>
              </a:ext>
            </a:extLst>
          </p:cNvPr>
          <p:cNvSpPr/>
          <p:nvPr/>
        </p:nvSpPr>
        <p:spPr>
          <a:xfrm rot="20080155">
            <a:off x="5854068" y="2230991"/>
            <a:ext cx="655643" cy="73238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Flecha: a la derecha 50">
            <a:extLst>
              <a:ext uri="{FF2B5EF4-FFF2-40B4-BE49-F238E27FC236}">
                <a16:creationId xmlns:a16="http://schemas.microsoft.com/office/drawing/2014/main" id="{94392F65-2FDF-F950-680A-0FC8D228E7A0}"/>
              </a:ext>
            </a:extLst>
          </p:cNvPr>
          <p:cNvSpPr/>
          <p:nvPr/>
        </p:nvSpPr>
        <p:spPr>
          <a:xfrm rot="870924">
            <a:off x="5972220" y="3211390"/>
            <a:ext cx="702187" cy="73238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2" name="15 Imagen">
            <a:extLst>
              <a:ext uri="{FF2B5EF4-FFF2-40B4-BE49-F238E27FC236}">
                <a16:creationId xmlns:a16="http://schemas.microsoft.com/office/drawing/2014/main" id="{7733CC71-CEDA-E633-4E22-9003CF4B2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32" y="3342210"/>
            <a:ext cx="764713" cy="7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0" y="-1"/>
            <a:ext cx="9144000" cy="1100031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F30A434-5892-4A46-B5A4-29C894FAC250}"/>
              </a:ext>
            </a:extLst>
          </p:cNvPr>
          <p:cNvSpPr txBox="1">
            <a:spLocks/>
          </p:cNvSpPr>
          <p:nvPr/>
        </p:nvSpPr>
        <p:spPr>
          <a:xfrm>
            <a:off x="-22860" y="259183"/>
            <a:ext cx="9016999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Formulación Multianual 2023-2027</a:t>
            </a:r>
            <a:endParaRPr lang="es-GT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376998" y="1338430"/>
            <a:ext cx="8397462" cy="3280865"/>
            <a:chOff x="289153" y="1790818"/>
            <a:chExt cx="8397462" cy="437448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45CB529-631D-4395-B934-50FB299AF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712" y="2938357"/>
              <a:ext cx="4110934" cy="2457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2 Imagen">
              <a:extLst>
                <a:ext uri="{FF2B5EF4-FFF2-40B4-BE49-F238E27FC236}">
                  <a16:creationId xmlns:a16="http://schemas.microsoft.com/office/drawing/2014/main" id="{BCE71972-0D58-4423-BEB0-E165A39DE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6" y="2235640"/>
              <a:ext cx="1408248" cy="150287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4 Imagen">
              <a:extLst>
                <a:ext uri="{FF2B5EF4-FFF2-40B4-BE49-F238E27FC236}">
                  <a16:creationId xmlns:a16="http://schemas.microsoft.com/office/drawing/2014/main" id="{A2C8FC9A-CFA8-4EC4-A83F-B34D0ABC9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19"/>
            <a:stretch/>
          </p:blipFill>
          <p:spPr>
            <a:xfrm>
              <a:off x="367864" y="4660504"/>
              <a:ext cx="1395824" cy="1504800"/>
            </a:xfrm>
            <a:prstGeom prst="rect">
              <a:avLst/>
            </a:prstGeom>
            <a:effectLst>
              <a:softEdge rad="63500"/>
            </a:effectLst>
          </p:spPr>
        </p:pic>
        <p:grpSp>
          <p:nvGrpSpPr>
            <p:cNvPr id="15" name="14 Grupo"/>
            <p:cNvGrpSpPr/>
            <p:nvPr/>
          </p:nvGrpSpPr>
          <p:grpSpPr>
            <a:xfrm>
              <a:off x="1913552" y="2132856"/>
              <a:ext cx="2658448" cy="3531660"/>
              <a:chOff x="1913552" y="2114854"/>
              <a:chExt cx="2388146" cy="3276363"/>
            </a:xfrm>
          </p:grpSpPr>
          <p:pic>
            <p:nvPicPr>
              <p:cNvPr id="28" name="10 Imagen">
                <a:extLst>
                  <a:ext uri="{FF2B5EF4-FFF2-40B4-BE49-F238E27FC236}">
                    <a16:creationId xmlns:a16="http://schemas.microsoft.com/office/drawing/2014/main" id="{1B052A95-9A8E-4C64-A1ED-4A39A5D98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09826" y="2718580"/>
                <a:ext cx="3276363" cy="2068912"/>
              </a:xfrm>
              <a:prstGeom prst="rect">
                <a:avLst/>
              </a:prstGeom>
            </p:spPr>
          </p:pic>
          <p:sp>
            <p:nvSpPr>
              <p:cNvPr id="29" name="11 CuadroTexto">
                <a:extLst>
                  <a:ext uri="{FF2B5EF4-FFF2-40B4-BE49-F238E27FC236}">
                    <a16:creationId xmlns:a16="http://schemas.microsoft.com/office/drawing/2014/main" id="{BC513CCA-1FBA-4FAD-B60C-8D729D793076}"/>
                  </a:ext>
                </a:extLst>
              </p:cNvPr>
              <p:cNvSpPr txBox="1"/>
              <p:nvPr/>
            </p:nvSpPr>
            <p:spPr>
              <a:xfrm>
                <a:off x="3176774" y="2573614"/>
                <a:ext cx="1124924" cy="4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b="1" dirty="0">
                    <a:solidFill>
                      <a:schemeClr val="accent5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PND</a:t>
                </a:r>
              </a:p>
            </p:txBody>
          </p:sp>
          <p:sp>
            <p:nvSpPr>
              <p:cNvPr id="30" name="12 CuadroTexto">
                <a:extLst>
                  <a:ext uri="{FF2B5EF4-FFF2-40B4-BE49-F238E27FC236}">
                    <a16:creationId xmlns:a16="http://schemas.microsoft.com/office/drawing/2014/main" id="{55DCBACE-0880-4E2C-B83F-EA9B2410370C}"/>
                  </a:ext>
                </a:extLst>
              </p:cNvPr>
              <p:cNvSpPr txBox="1"/>
              <p:nvPr/>
            </p:nvSpPr>
            <p:spPr>
              <a:xfrm>
                <a:off x="2915946" y="3293694"/>
                <a:ext cx="1124924" cy="4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b="1" dirty="0">
                    <a:solidFill>
                      <a:schemeClr val="accent5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ODS</a:t>
                </a:r>
              </a:p>
            </p:txBody>
          </p:sp>
          <p:sp>
            <p:nvSpPr>
              <p:cNvPr id="31" name="13 CuadroTexto">
                <a:extLst>
                  <a:ext uri="{FF2B5EF4-FFF2-40B4-BE49-F238E27FC236}">
                    <a16:creationId xmlns:a16="http://schemas.microsoft.com/office/drawing/2014/main" id="{CA0FCE52-EC1B-4D2E-96F2-1C1896FE3B0B}"/>
                  </a:ext>
                </a:extLst>
              </p:cNvPr>
              <p:cNvSpPr txBox="1"/>
              <p:nvPr/>
            </p:nvSpPr>
            <p:spPr>
              <a:xfrm>
                <a:off x="3131970" y="3941766"/>
                <a:ext cx="1124924" cy="4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b="1" dirty="0">
                    <a:solidFill>
                      <a:schemeClr val="accent5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MED</a:t>
                </a:r>
              </a:p>
            </p:txBody>
          </p:sp>
          <p:sp>
            <p:nvSpPr>
              <p:cNvPr id="32" name="14 CuadroTexto">
                <a:extLst>
                  <a:ext uri="{FF2B5EF4-FFF2-40B4-BE49-F238E27FC236}">
                    <a16:creationId xmlns:a16="http://schemas.microsoft.com/office/drawing/2014/main" id="{10D38B90-50B2-43C2-8306-E107272EB44A}"/>
                  </a:ext>
                </a:extLst>
              </p:cNvPr>
              <p:cNvSpPr txBox="1"/>
              <p:nvPr/>
            </p:nvSpPr>
            <p:spPr>
              <a:xfrm>
                <a:off x="2195866" y="4229798"/>
                <a:ext cx="1124924" cy="4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b="1" dirty="0">
                    <a:solidFill>
                      <a:schemeClr val="accent5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PGG</a:t>
                </a:r>
              </a:p>
            </p:txBody>
          </p:sp>
          <p:sp>
            <p:nvSpPr>
              <p:cNvPr id="33" name="15 CuadroTexto">
                <a:extLst>
                  <a:ext uri="{FF2B5EF4-FFF2-40B4-BE49-F238E27FC236}">
                    <a16:creationId xmlns:a16="http://schemas.microsoft.com/office/drawing/2014/main" id="{10B9B5D8-C04E-40C9-803E-76B84714964E}"/>
                  </a:ext>
                </a:extLst>
              </p:cNvPr>
              <p:cNvSpPr txBox="1"/>
              <p:nvPr/>
            </p:nvSpPr>
            <p:spPr>
              <a:xfrm>
                <a:off x="2930250" y="4589838"/>
                <a:ext cx="1124924" cy="4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b="1" dirty="0">
                    <a:solidFill>
                      <a:schemeClr val="accent5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LGP</a:t>
                </a:r>
              </a:p>
            </p:txBody>
          </p:sp>
        </p:grpSp>
        <p:sp>
          <p:nvSpPr>
            <p:cNvPr id="16" name="18 CuadroTexto">
              <a:extLst>
                <a:ext uri="{FF2B5EF4-FFF2-40B4-BE49-F238E27FC236}">
                  <a16:creationId xmlns:a16="http://schemas.microsoft.com/office/drawing/2014/main" id="{C416741D-D13C-4571-8B53-A595FC0D6B52}"/>
                </a:ext>
              </a:extLst>
            </p:cNvPr>
            <p:cNvSpPr txBox="1"/>
            <p:nvPr/>
          </p:nvSpPr>
          <p:spPr>
            <a:xfrm>
              <a:off x="5541637" y="4832462"/>
              <a:ext cx="712928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>
                  <a:latin typeface="Book Antiqua" panose="02040602050305030304" pitchFamily="18" charset="0"/>
                </a:rPr>
                <a:t>  </a:t>
              </a:r>
              <a:r>
                <a:rPr lang="es-GT" sz="2000" b="1" dirty="0">
                  <a:latin typeface="Book Antiqua" panose="02040602050305030304" pitchFamily="18" charset="0"/>
                </a:rPr>
                <a:t>UP</a:t>
              </a:r>
              <a:endParaRPr lang="es-GT" b="1" dirty="0">
                <a:latin typeface="Book Antiqua" panose="02040602050305030304" pitchFamily="18" charset="0"/>
              </a:endParaRPr>
            </a:p>
          </p:txBody>
        </p:sp>
        <p:sp>
          <p:nvSpPr>
            <p:cNvPr id="17" name="19 CuadroTexto">
              <a:extLst>
                <a:ext uri="{FF2B5EF4-FFF2-40B4-BE49-F238E27FC236}">
                  <a16:creationId xmlns:a16="http://schemas.microsoft.com/office/drawing/2014/main" id="{E74B4F3B-1FF7-4127-9E54-A7B381DF5CD7}"/>
                </a:ext>
              </a:extLst>
            </p:cNvPr>
            <p:cNvSpPr txBox="1"/>
            <p:nvPr/>
          </p:nvSpPr>
          <p:spPr>
            <a:xfrm>
              <a:off x="4751678" y="2274709"/>
              <a:ext cx="18450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>
                  <a:latin typeface="Book Antiqua" panose="02040602050305030304" pitchFamily="18" charset="0"/>
                </a:rPr>
                <a:t> </a:t>
              </a:r>
              <a:r>
                <a:rPr lang="es-GT" sz="1600" b="1" dirty="0">
                  <a:latin typeface="Book Antiqua" panose="02040602050305030304" pitchFamily="18" charset="0"/>
                </a:rPr>
                <a:t>AUTORIDADES</a:t>
              </a:r>
              <a:endParaRPr lang="es-GT" sz="2000" b="1" dirty="0">
                <a:latin typeface="Book Antiqua" panose="02040602050305030304" pitchFamily="18" charset="0"/>
              </a:endParaRPr>
            </a:p>
          </p:txBody>
        </p:sp>
        <p:sp>
          <p:nvSpPr>
            <p:cNvPr id="18" name="20 CuadroTexto">
              <a:extLst>
                <a:ext uri="{FF2B5EF4-FFF2-40B4-BE49-F238E27FC236}">
                  <a16:creationId xmlns:a16="http://schemas.microsoft.com/office/drawing/2014/main" id="{A05B92CD-A92E-4FBE-9B2E-953E9ABE19B1}"/>
                </a:ext>
              </a:extLst>
            </p:cNvPr>
            <p:cNvSpPr txBox="1"/>
            <p:nvPr/>
          </p:nvSpPr>
          <p:spPr>
            <a:xfrm>
              <a:off x="6130840" y="2950716"/>
              <a:ext cx="144015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1600" b="1" dirty="0">
                  <a:latin typeface="Book Antiqua" panose="02040602050305030304" pitchFamily="18" charset="0"/>
                </a:rPr>
                <a:t>RRHH</a:t>
              </a:r>
            </a:p>
          </p:txBody>
        </p:sp>
        <p:pic>
          <p:nvPicPr>
            <p:cNvPr id="19" name="21 Imagen">
              <a:extLst>
                <a:ext uri="{FF2B5EF4-FFF2-40B4-BE49-F238E27FC236}">
                  <a16:creationId xmlns:a16="http://schemas.microsoft.com/office/drawing/2014/main" id="{44669A84-B405-4C80-8775-F8D7979B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3119993"/>
              <a:ext cx="2620381" cy="1850173"/>
            </a:xfrm>
            <a:prstGeom prst="rect">
              <a:avLst/>
            </a:prstGeom>
          </p:spPr>
        </p:pic>
        <p:sp>
          <p:nvSpPr>
            <p:cNvPr id="20" name="37 Rectángulo">
              <a:extLst>
                <a:ext uri="{FF2B5EF4-FFF2-40B4-BE49-F238E27FC236}">
                  <a16:creationId xmlns:a16="http://schemas.microsoft.com/office/drawing/2014/main" id="{54408DB1-34B5-4459-AC95-C46EDFA0D81B}"/>
                </a:ext>
              </a:extLst>
            </p:cNvPr>
            <p:cNvSpPr/>
            <p:nvPr/>
          </p:nvSpPr>
          <p:spPr>
            <a:xfrm>
              <a:off x="2493945" y="1790818"/>
              <a:ext cx="1762949" cy="28411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sz="15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20 Rectángulo redondeado"/>
            <p:cNvSpPr/>
            <p:nvPr/>
          </p:nvSpPr>
          <p:spPr bwMode="auto">
            <a:xfrm>
              <a:off x="289153" y="1794501"/>
              <a:ext cx="1651594" cy="4540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GT" sz="1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MINFIN</a:t>
              </a:r>
            </a:p>
          </p:txBody>
        </p:sp>
        <p:sp>
          <p:nvSpPr>
            <p:cNvPr id="22" name="21 Rectángulo redondeado"/>
            <p:cNvSpPr/>
            <p:nvPr/>
          </p:nvSpPr>
          <p:spPr bwMode="auto">
            <a:xfrm>
              <a:off x="289293" y="4236343"/>
              <a:ext cx="1651594" cy="4540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GT" sz="1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SEGEPLAN</a:t>
              </a:r>
            </a:p>
          </p:txBody>
        </p:sp>
        <p:sp>
          <p:nvSpPr>
            <p:cNvPr id="23" name="22 Rectángulo redondeado"/>
            <p:cNvSpPr/>
            <p:nvPr/>
          </p:nvSpPr>
          <p:spPr bwMode="auto">
            <a:xfrm>
              <a:off x="2339752" y="1812962"/>
              <a:ext cx="1876882" cy="4540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GT" sz="1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LINEAMIENTOS</a:t>
              </a:r>
            </a:p>
          </p:txBody>
        </p:sp>
        <p:sp>
          <p:nvSpPr>
            <p:cNvPr id="24" name="23 Rectángulo redondeado"/>
            <p:cNvSpPr/>
            <p:nvPr/>
          </p:nvSpPr>
          <p:spPr bwMode="auto">
            <a:xfrm>
              <a:off x="7307483" y="2952272"/>
              <a:ext cx="1368974" cy="54483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es-GT" b="1" dirty="0" err="1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anose="020B0600070205080204" pitchFamily="34" charset="-128"/>
                </a:rPr>
                <a:t>PEI</a:t>
              </a:r>
              <a:endParaRPr lang="es-GT" b="1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24 Rectángulo redondeado"/>
            <p:cNvSpPr/>
            <p:nvPr/>
          </p:nvSpPr>
          <p:spPr bwMode="auto">
            <a:xfrm>
              <a:off x="7307483" y="3720936"/>
              <a:ext cx="1368974" cy="54483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es-GT" b="1" dirty="0" err="1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anose="020B0600070205080204" pitchFamily="34" charset="-128"/>
                </a:rPr>
                <a:t>POM</a:t>
              </a:r>
              <a:endParaRPr lang="es-GT" b="1" dirty="0">
                <a:solidFill>
                  <a:schemeClr val="tx1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25 Rectángulo redondeado"/>
            <p:cNvSpPr/>
            <p:nvPr/>
          </p:nvSpPr>
          <p:spPr bwMode="auto">
            <a:xfrm>
              <a:off x="7317641" y="4536450"/>
              <a:ext cx="1368974" cy="544831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eaLnBrk="1" hangingPunct="1"/>
              <a:r>
                <a:rPr lang="es-GT" b="1" dirty="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anose="020B0600070205080204" pitchFamily="34" charset="-128"/>
                </a:rPr>
                <a:t>POA</a:t>
              </a:r>
            </a:p>
          </p:txBody>
        </p:sp>
        <p:sp>
          <p:nvSpPr>
            <p:cNvPr id="27" name="19 CuadroTexto">
              <a:extLst>
                <a:ext uri="{FF2B5EF4-FFF2-40B4-BE49-F238E27FC236}">
                  <a16:creationId xmlns:a16="http://schemas.microsoft.com/office/drawing/2014/main" id="{E74B4F3B-1FF7-4127-9E54-A7B381DF5CD7}"/>
                </a:ext>
              </a:extLst>
            </p:cNvPr>
            <p:cNvSpPr txBox="1"/>
            <p:nvPr/>
          </p:nvSpPr>
          <p:spPr>
            <a:xfrm>
              <a:off x="4484155" y="2901195"/>
              <a:ext cx="15759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>
                  <a:latin typeface="Book Antiqua" panose="02040602050305030304" pitchFamily="18" charset="0"/>
                </a:rPr>
                <a:t> </a:t>
              </a:r>
              <a:r>
                <a:rPr lang="es-GT" sz="1600" b="1" dirty="0">
                  <a:latin typeface="Book Antiqua" panose="02040602050305030304" pitchFamily="18" charset="0"/>
                </a:rPr>
                <a:t>UDAF</a:t>
              </a:r>
              <a:endParaRPr lang="es-GT" sz="2000" b="1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6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B72370-F517-944C-BDB7-E82BCB6FE351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Planificación y Presupuesto Multianual</a:t>
            </a:r>
            <a:endParaRPr lang="es-ES" altLang="x-none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EF5A-98A0-284B-A0D0-F643D0B1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7"/>
            <a:ext cx="1466088" cy="370735"/>
          </a:xfrm>
          <a:prstGeom prst="rect">
            <a:avLst/>
          </a:prstGeom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564334" y="1061619"/>
            <a:ext cx="8015331" cy="14729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>
                <a:latin typeface="Book Antiqua" panose="02040602050305030304" pitchFamily="18" charset="0"/>
              </a:rPr>
              <a:t>Es obligación de cada institución, la planificación de su respectivo anteproyecto de presupuesto multianual 2023-2027, que deberá enmarcarse en el Plan Nacional de Desarrollo (PND) y su política; la Política General de Gobierno y los Lineamientos Generales de Política en un marco de Gestión por Resultados.</a:t>
            </a:r>
          </a:p>
          <a:p>
            <a:pPr marL="0" indent="0">
              <a:buNone/>
            </a:pPr>
            <a:endParaRPr lang="es-GT" sz="1800" dirty="0">
              <a:latin typeface="Book Antiqua" panose="02040602050305030304" pitchFamily="18" charset="0"/>
            </a:endParaRPr>
          </a:p>
        </p:txBody>
      </p:sp>
      <p:sp>
        <p:nvSpPr>
          <p:cNvPr id="96" name="95 Flecha a la derecha con muesca"/>
          <p:cNvSpPr/>
          <p:nvPr/>
        </p:nvSpPr>
        <p:spPr>
          <a:xfrm>
            <a:off x="1080873" y="2644775"/>
            <a:ext cx="7498792" cy="1625600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96 Elipse"/>
          <p:cNvSpPr/>
          <p:nvPr/>
        </p:nvSpPr>
        <p:spPr>
          <a:xfrm>
            <a:off x="1729482" y="3254375"/>
            <a:ext cx="406400" cy="40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98" name="97 Elipse"/>
          <p:cNvSpPr/>
          <p:nvPr/>
        </p:nvSpPr>
        <p:spPr>
          <a:xfrm>
            <a:off x="3049141" y="3254375"/>
            <a:ext cx="406400" cy="40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99" name="98 Elipse"/>
          <p:cNvSpPr/>
          <p:nvPr/>
        </p:nvSpPr>
        <p:spPr>
          <a:xfrm>
            <a:off x="4368800" y="3254375"/>
            <a:ext cx="406400" cy="40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100" name="99 Elipse"/>
          <p:cNvSpPr/>
          <p:nvPr/>
        </p:nvSpPr>
        <p:spPr>
          <a:xfrm>
            <a:off x="5688459" y="3254375"/>
            <a:ext cx="406400" cy="40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sp>
      <p:sp>
        <p:nvSpPr>
          <p:cNvPr id="101" name="100 Elipse"/>
          <p:cNvSpPr/>
          <p:nvPr/>
        </p:nvSpPr>
        <p:spPr>
          <a:xfrm>
            <a:off x="7008118" y="3254375"/>
            <a:ext cx="406400" cy="406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102" name="101 CuadroTexto"/>
          <p:cNvSpPr txBox="1"/>
          <p:nvPr/>
        </p:nvSpPr>
        <p:spPr>
          <a:xfrm>
            <a:off x="1306685" y="26730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latin typeface="Book Antiqua" panose="02040602050305030304" pitchFamily="18" charset="0"/>
              </a:rPr>
              <a:t>2023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2700665" y="389716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latin typeface="Book Antiqua" panose="02040602050305030304" pitchFamily="18" charset="0"/>
              </a:rPr>
              <a:t>2024</a:t>
            </a:r>
          </a:p>
        </p:txBody>
      </p:sp>
      <p:sp>
        <p:nvSpPr>
          <p:cNvPr id="104" name="103 CuadroTexto"/>
          <p:cNvSpPr txBox="1"/>
          <p:nvPr/>
        </p:nvSpPr>
        <p:spPr>
          <a:xfrm>
            <a:off x="4045619" y="26730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>
                <a:latin typeface="Book Antiqua" panose="02040602050305030304" pitchFamily="18" charset="0"/>
              </a:rPr>
              <a:t>2025</a:t>
            </a:r>
          </a:p>
        </p:txBody>
      </p:sp>
      <p:sp>
        <p:nvSpPr>
          <p:cNvPr id="105" name="104 CuadroTexto"/>
          <p:cNvSpPr txBox="1"/>
          <p:nvPr/>
        </p:nvSpPr>
        <p:spPr>
          <a:xfrm>
            <a:off x="6877129" y="264477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Book Antiqua" panose="02040602050305030304" pitchFamily="18" charset="0"/>
              </a:rPr>
              <a:t>2027</a:t>
            </a:r>
          </a:p>
        </p:txBody>
      </p:sp>
      <p:sp>
        <p:nvSpPr>
          <p:cNvPr id="106" name="105 CuadroTexto"/>
          <p:cNvSpPr txBox="1"/>
          <p:nvPr/>
        </p:nvSpPr>
        <p:spPr>
          <a:xfrm>
            <a:off x="5594995" y="389716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Book Antiqua" panose="02040602050305030304" pitchFamily="18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27073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1946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Sistemas</a:t>
            </a:r>
            <a:r>
              <a:rPr lang="en-US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a </a:t>
            </a:r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utilizar</a:t>
            </a:r>
            <a:endParaRPr lang="es-ES" altLang="x-none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064070-0431-08E1-F47A-BA3D2901E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682" y="1177705"/>
            <a:ext cx="1527762" cy="273590"/>
          </a:xfrm>
          <a:prstGeom prst="rect">
            <a:avLst/>
          </a:prstGeom>
        </p:spPr>
      </p:pic>
      <p:pic>
        <p:nvPicPr>
          <p:cNvPr id="13" name="Imagen 3" descr="image001">
            <a:extLst>
              <a:ext uri="{FF2B5EF4-FFF2-40B4-BE49-F238E27FC236}">
                <a16:creationId xmlns:a16="http://schemas.microsoft.com/office/drawing/2014/main" id="{9D61C2A7-45B1-C156-4D89-E4E2E331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11" y="1252684"/>
            <a:ext cx="5066999" cy="32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3 Imagen">
            <a:extLst>
              <a:ext uri="{FF2B5EF4-FFF2-40B4-BE49-F238E27FC236}">
                <a16:creationId xmlns:a16="http://schemas.microsoft.com/office/drawing/2014/main" id="{BF343AA8-117D-3585-F84A-6CFB128111B0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0475" t="43461" r="74931" b="48780"/>
          <a:stretch/>
        </p:blipFill>
        <p:spPr bwMode="auto">
          <a:xfrm>
            <a:off x="3221850" y="1113588"/>
            <a:ext cx="594066" cy="59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F8B7D81-4F24-0A7A-339F-156F3E4C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9" y="2409732"/>
            <a:ext cx="1408300" cy="24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4 Imagen">
            <a:extLst>
              <a:ext uri="{FF2B5EF4-FFF2-40B4-BE49-F238E27FC236}">
                <a16:creationId xmlns:a16="http://schemas.microsoft.com/office/drawing/2014/main" id="{68622817-F926-B6AE-8C0C-0D94E7A5A21B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76041" t="33141" r="19116" b="58839"/>
          <a:stretch/>
        </p:blipFill>
        <p:spPr bwMode="auto">
          <a:xfrm>
            <a:off x="3116709" y="4032007"/>
            <a:ext cx="509952" cy="511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BEFF2FA-3F22-0612-9D84-AF8736C28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r="88192" b="83631"/>
          <a:stretch/>
        </p:blipFill>
        <p:spPr bwMode="auto">
          <a:xfrm>
            <a:off x="2382137" y="4388452"/>
            <a:ext cx="860560" cy="27359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8 Imagen">
            <a:extLst>
              <a:ext uri="{FF2B5EF4-FFF2-40B4-BE49-F238E27FC236}">
                <a16:creationId xmlns:a16="http://schemas.microsoft.com/office/drawing/2014/main" id="{B0A6298A-7563-C0D9-6FA9-C3BEA9C33B1F}"/>
              </a:ext>
            </a:extLst>
          </p:cNvPr>
          <p:cNvPicPr/>
          <p:nvPr/>
        </p:nvPicPr>
        <p:blipFill rotWithShape="1"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57094" t="33141" r="37383" b="58567"/>
          <a:stretch/>
        </p:blipFill>
        <p:spPr bwMode="auto">
          <a:xfrm>
            <a:off x="1739917" y="2663026"/>
            <a:ext cx="516617" cy="469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402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1946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Información</a:t>
            </a:r>
            <a:r>
              <a:rPr lang="en-US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a </a:t>
            </a:r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ingresar</a:t>
            </a:r>
            <a:endParaRPr lang="es-ES" altLang="x-none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A05DF1-32EA-264A-E888-19892F31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1230760"/>
            <a:ext cx="4913967" cy="35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2BC757C-0050-C331-23F8-08D65BD93686}"/>
              </a:ext>
            </a:extLst>
          </p:cNvPr>
          <p:cNvSpPr txBox="1"/>
          <p:nvPr/>
        </p:nvSpPr>
        <p:spPr>
          <a:xfrm>
            <a:off x="5985121" y="1593669"/>
            <a:ext cx="2440422" cy="22474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Book Antiqua" panose="02040602050305030304" pitchFamily="18" charset="0"/>
              </a:rPr>
              <a:t>Datos de acuerdo a lo contenido en la Red de categorías programáticas y Producción consensuadas en un marco GPR.</a:t>
            </a:r>
            <a:endParaRPr lang="es-MX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2161306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Generalidades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1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1946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2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Inversión</a:t>
            </a:r>
            <a:r>
              <a:rPr lang="en-US" altLang="x-none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 2023 y multiannual 2023-2027</a:t>
            </a:r>
            <a:endParaRPr lang="es-ES" altLang="x-none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E4C31AC-43C2-A59D-D7D4-302E390F7F5B}"/>
              </a:ext>
            </a:extLst>
          </p:cNvPr>
          <p:cNvSpPr txBox="1"/>
          <p:nvPr/>
        </p:nvSpPr>
        <p:spPr>
          <a:xfrm>
            <a:off x="692331" y="1207926"/>
            <a:ext cx="77854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Book Antiqua" panose="02040602050305030304" pitchFamily="18" charset="0"/>
              </a:rPr>
              <a:t>Los proyectos deben estar programados para el ejercicio fiscal 2023 en el Sistema de Información de Inversión Pública (</a:t>
            </a:r>
            <a:r>
              <a:rPr lang="es-MX" sz="2800" dirty="0" err="1">
                <a:latin typeface="Book Antiqua" panose="02040602050305030304" pitchFamily="18" charset="0"/>
              </a:rPr>
              <a:t>Sinip</a:t>
            </a:r>
            <a:r>
              <a:rPr lang="es-MX" sz="2800" dirty="0">
                <a:latin typeface="Book Antiqua" panose="02040602050305030304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Book Antiqua" panose="02040602050305030304" pitchFamily="18" charset="0"/>
              </a:rPr>
              <a:t>Prioridad a proyectos de arrastre.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Book Antiqua" panose="02040602050305030304" pitchFamily="18" charset="0"/>
              </a:rPr>
              <a:t>No es posible realizar cambios en los nombres y procesos de las obras formuladas en el anteproyecto de presupuesto entregado.</a:t>
            </a:r>
          </a:p>
        </p:txBody>
      </p:sp>
    </p:spTree>
    <p:extLst>
      <p:ext uri="{BB962C8B-B14F-4D97-AF65-F5344CB8AC3E}">
        <p14:creationId xmlns:p14="http://schemas.microsoft.com/office/powerpoint/2010/main" val="408195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B2B9314C-6BAD-4F52-A403-80150FC85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3882"/>
          <a:stretch/>
        </p:blipFill>
        <p:spPr bwMode="auto">
          <a:xfrm>
            <a:off x="7744505" y="1002350"/>
            <a:ext cx="1306909" cy="95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1946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Formulación</a:t>
            </a:r>
            <a:r>
              <a:rPr lang="en-US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altLang="x-none" sz="3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Presupuestaria</a:t>
            </a:r>
            <a:r>
              <a:rPr lang="en-US" altLang="x-none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 2023-2027</a:t>
            </a:r>
            <a:endParaRPr lang="es-ES" altLang="x-none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2" y="2487423"/>
            <a:ext cx="1243321" cy="82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1" b="89888" l="2465" r="89789">
                        <a14:foregroundMark x1="23944" y1="64045" x2="23944" y2="64045"/>
                        <a14:foregroundMark x1="31690" y1="76966" x2="31690" y2="76966"/>
                        <a14:foregroundMark x1="27113" y1="78090" x2="27113" y2="78090"/>
                        <a14:foregroundMark x1="2465" y1="74719" x2="2465" y2="74719"/>
                        <a14:foregroundMark x1="52817" y1="82022" x2="52817" y2="82022"/>
                        <a14:foregroundMark x1="70423" y1="81461" x2="70423" y2="81461"/>
                        <a14:foregroundMark x1="65845" y1="81461" x2="65845" y2="81461"/>
                        <a14:foregroundMark x1="53873" y1="29775" x2="53873" y2="29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53" y="3709193"/>
            <a:ext cx="1509332" cy="94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3"/>
          <a:stretch/>
        </p:blipFill>
        <p:spPr bwMode="auto">
          <a:xfrm>
            <a:off x="1035245" y="1105239"/>
            <a:ext cx="1264072" cy="718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6E2FA7-8DF5-5D1D-6594-41A2B4465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091435"/>
              </p:ext>
            </p:extLst>
          </p:nvPr>
        </p:nvGraphicFramePr>
        <p:xfrm>
          <a:off x="681459" y="953951"/>
          <a:ext cx="5507798" cy="363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0671BD5-18DA-68C0-59ED-5D3E371EC252}"/>
              </a:ext>
            </a:extLst>
          </p:cNvPr>
          <p:cNvSpPr txBox="1"/>
          <p:nvPr/>
        </p:nvSpPr>
        <p:spPr>
          <a:xfrm>
            <a:off x="6547817" y="1983350"/>
            <a:ext cx="1705717" cy="12772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Anteproyecto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Institucional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Flecha: a la derecha con bandas 10">
            <a:extLst>
              <a:ext uri="{FF2B5EF4-FFF2-40B4-BE49-F238E27FC236}">
                <a16:creationId xmlns:a16="http://schemas.microsoft.com/office/drawing/2014/main" id="{90B4C73B-3BF2-B518-C8C9-D9B19B7065B0}"/>
              </a:ext>
            </a:extLst>
          </p:cNvPr>
          <p:cNvSpPr/>
          <p:nvPr/>
        </p:nvSpPr>
        <p:spPr>
          <a:xfrm>
            <a:off x="5538651" y="1927670"/>
            <a:ext cx="895353" cy="138863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15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70C1E-8DC5-B945-A155-19ED89DB92D3}"/>
              </a:ext>
            </a:extLst>
          </p:cNvPr>
          <p:cNvSpPr/>
          <p:nvPr/>
        </p:nvSpPr>
        <p:spPr>
          <a:xfrm>
            <a:off x="-21946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x-none" sz="32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Vinculación</a:t>
            </a:r>
            <a:r>
              <a:rPr lang="en-US" altLang="x-none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 Plan </a:t>
            </a:r>
            <a:r>
              <a:rPr lang="en-US" altLang="x-none" sz="32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Presupuesto</a:t>
            </a:r>
            <a:endParaRPr lang="es-ES" altLang="x-none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29F65-81C4-EB48-A1B8-20DAF0B0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80F63B5-505B-DC22-5A9D-4E9709F84FD4}"/>
              </a:ext>
            </a:extLst>
          </p:cNvPr>
          <p:cNvGrpSpPr/>
          <p:nvPr/>
        </p:nvGrpSpPr>
        <p:grpSpPr>
          <a:xfrm>
            <a:off x="5397814" y="3454361"/>
            <a:ext cx="1079800" cy="900551"/>
            <a:chOff x="4540970" y="4309720"/>
            <a:chExt cx="1439733" cy="1200734"/>
          </a:xfrm>
        </p:grpSpPr>
        <p:sp>
          <p:nvSpPr>
            <p:cNvPr id="6" name="Forma libre 56">
              <a:extLst>
                <a:ext uri="{FF2B5EF4-FFF2-40B4-BE49-F238E27FC236}">
                  <a16:creationId xmlns:a16="http://schemas.microsoft.com/office/drawing/2014/main" id="{07620ECF-B31B-9439-C6C5-0802911503DE}"/>
                </a:ext>
              </a:extLst>
            </p:cNvPr>
            <p:cNvSpPr/>
            <p:nvPr/>
          </p:nvSpPr>
          <p:spPr>
            <a:xfrm>
              <a:off x="4540970" y="4309720"/>
              <a:ext cx="1439733" cy="1200734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58"/>
                </a:spcAft>
              </a:pPr>
              <a:r>
                <a:rPr lang="es-ES" sz="14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POA</a:t>
              </a:r>
              <a:endParaRPr lang="es-GT" sz="14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Hexágono 74">
              <a:extLst>
                <a:ext uri="{FF2B5EF4-FFF2-40B4-BE49-F238E27FC236}">
                  <a16:creationId xmlns:a16="http://schemas.microsoft.com/office/drawing/2014/main" id="{D4F8ED39-DDC7-469F-2D10-F71FE431C0DB}"/>
                </a:ext>
              </a:extLst>
            </p:cNvPr>
            <p:cNvSpPr/>
            <p:nvPr/>
          </p:nvSpPr>
          <p:spPr>
            <a:xfrm>
              <a:off x="5527876" y="4639101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675">
                <a:latin typeface="Book Antiqua" panose="02040602050305030304" pitchFamily="18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E58E976B-E326-71D4-3A4D-833F0EFAAFC2}"/>
              </a:ext>
            </a:extLst>
          </p:cNvPr>
          <p:cNvGrpSpPr/>
          <p:nvPr/>
        </p:nvGrpSpPr>
        <p:grpSpPr>
          <a:xfrm>
            <a:off x="5397821" y="1551683"/>
            <a:ext cx="1079800" cy="900551"/>
            <a:chOff x="4540979" y="1772816"/>
            <a:chExt cx="1439733" cy="1200734"/>
          </a:xfrm>
        </p:grpSpPr>
        <p:sp>
          <p:nvSpPr>
            <p:cNvPr id="10" name="Forma libre 63">
              <a:extLst>
                <a:ext uri="{FF2B5EF4-FFF2-40B4-BE49-F238E27FC236}">
                  <a16:creationId xmlns:a16="http://schemas.microsoft.com/office/drawing/2014/main" id="{E1186B31-2246-184A-7CE7-EA89B4843772}"/>
                </a:ext>
              </a:extLst>
            </p:cNvPr>
            <p:cNvSpPr/>
            <p:nvPr/>
          </p:nvSpPr>
          <p:spPr>
            <a:xfrm>
              <a:off x="4540979" y="1772816"/>
              <a:ext cx="1439733" cy="1200734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14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PEI</a:t>
              </a:r>
              <a:endParaRPr lang="es-GT" sz="14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Hexágono 79">
              <a:extLst>
                <a:ext uri="{FF2B5EF4-FFF2-40B4-BE49-F238E27FC236}">
                  <a16:creationId xmlns:a16="http://schemas.microsoft.com/office/drawing/2014/main" id="{93E11DC1-A8A9-11DB-256F-C68FE375512E}"/>
                </a:ext>
              </a:extLst>
            </p:cNvPr>
            <p:cNvSpPr/>
            <p:nvPr/>
          </p:nvSpPr>
          <p:spPr>
            <a:xfrm>
              <a:off x="5521454" y="2102603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675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D8A863E-A248-4361-C45C-8ECC9BEE3B8B}"/>
              </a:ext>
            </a:extLst>
          </p:cNvPr>
          <p:cNvGrpSpPr/>
          <p:nvPr/>
        </p:nvGrpSpPr>
        <p:grpSpPr>
          <a:xfrm>
            <a:off x="6808816" y="2283893"/>
            <a:ext cx="1618268" cy="1374024"/>
            <a:chOff x="6422307" y="2749096"/>
            <a:chExt cx="2157690" cy="1832032"/>
          </a:xfrm>
        </p:grpSpPr>
        <p:sp>
          <p:nvSpPr>
            <p:cNvPr id="14" name="Forma libre 80">
              <a:extLst>
                <a:ext uri="{FF2B5EF4-FFF2-40B4-BE49-F238E27FC236}">
                  <a16:creationId xmlns:a16="http://schemas.microsoft.com/office/drawing/2014/main" id="{618C2832-588F-737E-3798-708F9F4429D5}"/>
                </a:ext>
              </a:extLst>
            </p:cNvPr>
            <p:cNvSpPr/>
            <p:nvPr/>
          </p:nvSpPr>
          <p:spPr>
            <a:xfrm>
              <a:off x="6422307" y="2749096"/>
              <a:ext cx="2157690" cy="1832032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12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Presupuesto General de Ingresos y Egresos del Estado</a:t>
              </a:r>
              <a:endParaRPr lang="es-GT" sz="12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Hexágono 81">
              <a:extLst>
                <a:ext uri="{FF2B5EF4-FFF2-40B4-BE49-F238E27FC236}">
                  <a16:creationId xmlns:a16="http://schemas.microsoft.com/office/drawing/2014/main" id="{06ACED46-6EBB-858D-57CD-ABC8E0950A6B}"/>
                </a:ext>
              </a:extLst>
            </p:cNvPr>
            <p:cNvSpPr/>
            <p:nvPr/>
          </p:nvSpPr>
          <p:spPr>
            <a:xfrm>
              <a:off x="7973451" y="3110667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1200">
                <a:latin typeface="Book Antiqua" panose="02040602050305030304" pitchFamily="18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C5E8CA0-0F54-6CFE-28BB-556598213F8F}"/>
              </a:ext>
            </a:extLst>
          </p:cNvPr>
          <p:cNvGrpSpPr/>
          <p:nvPr/>
        </p:nvGrpSpPr>
        <p:grpSpPr>
          <a:xfrm>
            <a:off x="5412984" y="2508505"/>
            <a:ext cx="1079800" cy="900551"/>
            <a:chOff x="4561197" y="3048579"/>
            <a:chExt cx="1439733" cy="1200734"/>
          </a:xfrm>
        </p:grpSpPr>
        <p:sp>
          <p:nvSpPr>
            <p:cNvPr id="17" name="Forma libre 82">
              <a:extLst>
                <a:ext uri="{FF2B5EF4-FFF2-40B4-BE49-F238E27FC236}">
                  <a16:creationId xmlns:a16="http://schemas.microsoft.com/office/drawing/2014/main" id="{8D13C701-2446-46FB-9FCC-DA8758D35D0E}"/>
                </a:ext>
              </a:extLst>
            </p:cNvPr>
            <p:cNvSpPr/>
            <p:nvPr/>
          </p:nvSpPr>
          <p:spPr>
            <a:xfrm>
              <a:off x="4561197" y="3048579"/>
              <a:ext cx="1439733" cy="1200734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14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POM</a:t>
              </a:r>
              <a:endParaRPr lang="es-GT" sz="14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Hexágono 83">
              <a:extLst>
                <a:ext uri="{FF2B5EF4-FFF2-40B4-BE49-F238E27FC236}">
                  <a16:creationId xmlns:a16="http://schemas.microsoft.com/office/drawing/2014/main" id="{D0739DD0-0C70-0BD3-1D7B-F5CCA3AB9C6C}"/>
                </a:ext>
              </a:extLst>
            </p:cNvPr>
            <p:cNvSpPr/>
            <p:nvPr/>
          </p:nvSpPr>
          <p:spPr>
            <a:xfrm>
              <a:off x="5542867" y="3381060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675">
                <a:latin typeface="Book Antiqua" panose="02040602050305030304" pitchFamily="18" charset="0"/>
              </a:endParaRPr>
            </a:p>
          </p:txBody>
        </p:sp>
      </p:grpSp>
      <p:sp>
        <p:nvSpPr>
          <p:cNvPr id="19" name="Cerrar llave 1">
            <a:extLst>
              <a:ext uri="{FF2B5EF4-FFF2-40B4-BE49-F238E27FC236}">
                <a16:creationId xmlns:a16="http://schemas.microsoft.com/office/drawing/2014/main" id="{5D1AAB58-F366-CCA0-3A3E-4006D737B156}"/>
              </a:ext>
            </a:extLst>
          </p:cNvPr>
          <p:cNvSpPr/>
          <p:nvPr/>
        </p:nvSpPr>
        <p:spPr>
          <a:xfrm>
            <a:off x="5176808" y="1058207"/>
            <a:ext cx="129521" cy="3768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sz="675"/>
          </a:p>
        </p:txBody>
      </p:sp>
      <p:sp>
        <p:nvSpPr>
          <p:cNvPr id="20" name="Cerrar llave 87">
            <a:extLst>
              <a:ext uri="{FF2B5EF4-FFF2-40B4-BE49-F238E27FC236}">
                <a16:creationId xmlns:a16="http://schemas.microsoft.com/office/drawing/2014/main" id="{63854CFF-CED7-DFE7-6768-DED25F236D3C}"/>
              </a:ext>
            </a:extLst>
          </p:cNvPr>
          <p:cNvSpPr/>
          <p:nvPr/>
        </p:nvSpPr>
        <p:spPr>
          <a:xfrm>
            <a:off x="6572301" y="1081798"/>
            <a:ext cx="129521" cy="3768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 sz="675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A1E9E8C-D339-F32D-072F-9FE4CFA52334}"/>
              </a:ext>
            </a:extLst>
          </p:cNvPr>
          <p:cNvGrpSpPr/>
          <p:nvPr/>
        </p:nvGrpSpPr>
        <p:grpSpPr>
          <a:xfrm>
            <a:off x="2184523" y="1494755"/>
            <a:ext cx="2879313" cy="3355793"/>
            <a:chOff x="256582" y="1114848"/>
            <a:chExt cx="3839084" cy="4474391"/>
          </a:xfrm>
        </p:grpSpPr>
        <p:sp>
          <p:nvSpPr>
            <p:cNvPr id="22" name="Hexágono 61">
              <a:extLst>
                <a:ext uri="{FF2B5EF4-FFF2-40B4-BE49-F238E27FC236}">
                  <a16:creationId xmlns:a16="http://schemas.microsoft.com/office/drawing/2014/main" id="{1EEF8F0F-BCB5-C8ED-DDF2-B50ECC2F5375}"/>
                </a:ext>
              </a:extLst>
            </p:cNvPr>
            <p:cNvSpPr/>
            <p:nvPr/>
          </p:nvSpPr>
          <p:spPr>
            <a:xfrm>
              <a:off x="256582" y="4322394"/>
              <a:ext cx="1444148" cy="126684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endParaRPr lang="es-GT" sz="800" b="1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GT" sz="800" b="1" dirty="0">
                  <a:latin typeface="Book Antiqua" panose="02040602050305030304" pitchFamily="18" charset="0"/>
                  <a:ea typeface="Times New Roman" panose="02020603050405020304" pitchFamily="18" charset="0"/>
                </a:rPr>
                <a:t>PND y MED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Hexágono 65">
              <a:extLst>
                <a:ext uri="{FF2B5EF4-FFF2-40B4-BE49-F238E27FC236}">
                  <a16:creationId xmlns:a16="http://schemas.microsoft.com/office/drawing/2014/main" id="{3CB1EA39-1625-43AB-DD6A-532F41B7F3EE}"/>
                </a:ext>
              </a:extLst>
            </p:cNvPr>
            <p:cNvSpPr/>
            <p:nvPr/>
          </p:nvSpPr>
          <p:spPr>
            <a:xfrm>
              <a:off x="260997" y="1678408"/>
              <a:ext cx="1476376" cy="132071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Plan </a:t>
              </a:r>
              <a:r>
                <a:rPr lang="es-ES" sz="800" b="1" dirty="0" err="1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Nac</a:t>
              </a:r>
              <a:r>
                <a:rPr lang="es-ES" sz="800" b="1" dirty="0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. de </a:t>
              </a:r>
              <a:r>
                <a:rPr lang="es-ES" sz="800" b="1" dirty="0" err="1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esarrollo</a:t>
              </a:r>
              <a:r>
                <a:rPr lang="es-ES" sz="800" b="1" dirty="0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: </a:t>
              </a:r>
              <a:r>
                <a:rPr lang="es-ES" sz="800" b="1" dirty="0" err="1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K’atun</a:t>
              </a:r>
              <a:r>
                <a:rPr lang="es-ES" sz="800" b="1" dirty="0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, Nuestra Guatemala 2032</a:t>
              </a:r>
              <a:endParaRPr lang="es-GT" sz="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GT" sz="800" dirty="0">
                  <a:solidFill>
                    <a:schemeClr val="tx1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  <a:endParaRPr lang="es-GT" sz="800" dirty="0">
                <a:solidFill>
                  <a:schemeClr val="tx1"/>
                </a:solidFill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Hexágono 66">
              <a:extLst>
                <a:ext uri="{FF2B5EF4-FFF2-40B4-BE49-F238E27FC236}">
                  <a16:creationId xmlns:a16="http://schemas.microsoft.com/office/drawing/2014/main" id="{92B7F462-B578-0E83-6774-33B1CEFE20E8}"/>
                </a:ext>
              </a:extLst>
            </p:cNvPr>
            <p:cNvSpPr/>
            <p:nvPr/>
          </p:nvSpPr>
          <p:spPr>
            <a:xfrm>
              <a:off x="1240799" y="1790571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27" name="Hexágono 67">
              <a:extLst>
                <a:ext uri="{FF2B5EF4-FFF2-40B4-BE49-F238E27FC236}">
                  <a16:creationId xmlns:a16="http://schemas.microsoft.com/office/drawing/2014/main" id="{D36E218A-1779-A869-DD08-C440079D1E87}"/>
                </a:ext>
              </a:extLst>
            </p:cNvPr>
            <p:cNvSpPr/>
            <p:nvPr/>
          </p:nvSpPr>
          <p:spPr>
            <a:xfrm>
              <a:off x="1180809" y="4357703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28" name="Hexágono 68">
              <a:extLst>
                <a:ext uri="{FF2B5EF4-FFF2-40B4-BE49-F238E27FC236}">
                  <a16:creationId xmlns:a16="http://schemas.microsoft.com/office/drawing/2014/main" id="{4F7698C2-8979-1ACB-5EC9-733565D2D9BF}"/>
                </a:ext>
              </a:extLst>
            </p:cNvPr>
            <p:cNvSpPr/>
            <p:nvPr/>
          </p:nvSpPr>
          <p:spPr>
            <a:xfrm>
              <a:off x="260997" y="3036410"/>
              <a:ext cx="1439733" cy="1200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latin typeface="Book Antiqua" panose="02040602050305030304" pitchFamily="18" charset="0"/>
                  <a:ea typeface="Calibri" panose="020F0502020204030204" pitchFamily="34" charset="0"/>
                </a:rPr>
                <a:t>Objetivos de Desarrollo Sostenible</a:t>
              </a:r>
              <a:r>
                <a:rPr lang="es-GT" sz="800" b="1" dirty="0">
                  <a:latin typeface="Book Antiqua" panose="02040602050305030304" pitchFamily="18" charset="0"/>
                  <a:ea typeface="Calibri" panose="020F0502020204030204" pitchFamily="34" charset="0"/>
                </a:rPr>
                <a:t> (ODS)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Hexágono 69">
              <a:extLst>
                <a:ext uri="{FF2B5EF4-FFF2-40B4-BE49-F238E27FC236}">
                  <a16:creationId xmlns:a16="http://schemas.microsoft.com/office/drawing/2014/main" id="{963D331E-D7FF-8141-6AE3-B19EFF91B19A}"/>
                </a:ext>
              </a:extLst>
            </p:cNvPr>
            <p:cNvSpPr/>
            <p:nvPr/>
          </p:nvSpPr>
          <p:spPr>
            <a:xfrm>
              <a:off x="1201446" y="3081368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30" name="Forma libre 70">
              <a:extLst>
                <a:ext uri="{FF2B5EF4-FFF2-40B4-BE49-F238E27FC236}">
                  <a16:creationId xmlns:a16="http://schemas.microsoft.com/office/drawing/2014/main" id="{D5AB605D-E3D2-B91B-9ED8-823B78BC7F65}"/>
                </a:ext>
              </a:extLst>
            </p:cNvPr>
            <p:cNvSpPr/>
            <p:nvPr/>
          </p:nvSpPr>
          <p:spPr>
            <a:xfrm>
              <a:off x="1453772" y="2398756"/>
              <a:ext cx="1439733" cy="1200734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Plan Nacional de Innovación y Desarrollo PLANID</a:t>
              </a:r>
            </a:p>
            <a:p>
              <a:pPr>
                <a:lnSpc>
                  <a:spcPct val="106000"/>
                </a:lnSpc>
                <a:spcAft>
                  <a:spcPts val="600"/>
                </a:spcAft>
              </a:pPr>
              <a:r>
                <a:rPr lang="es-GT" sz="800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Hexágono 71">
              <a:extLst>
                <a:ext uri="{FF2B5EF4-FFF2-40B4-BE49-F238E27FC236}">
                  <a16:creationId xmlns:a16="http://schemas.microsoft.com/office/drawing/2014/main" id="{855D1711-4E23-7DA8-C2CC-B61001FAA442}"/>
                </a:ext>
              </a:extLst>
            </p:cNvPr>
            <p:cNvSpPr/>
            <p:nvPr/>
          </p:nvSpPr>
          <p:spPr>
            <a:xfrm>
              <a:off x="2424084" y="2436015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32" name="Hexágono 72">
              <a:extLst>
                <a:ext uri="{FF2B5EF4-FFF2-40B4-BE49-F238E27FC236}">
                  <a16:creationId xmlns:a16="http://schemas.microsoft.com/office/drawing/2014/main" id="{80358999-58F6-2EDB-1358-B610E75FC22A}"/>
                </a:ext>
              </a:extLst>
            </p:cNvPr>
            <p:cNvSpPr/>
            <p:nvPr/>
          </p:nvSpPr>
          <p:spPr>
            <a:xfrm>
              <a:off x="2618316" y="1738761"/>
              <a:ext cx="1439733" cy="1200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000000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Aplicación de la </a:t>
              </a:r>
              <a:r>
                <a:rPr lang="es-ES" sz="800" b="1" dirty="0" err="1">
                  <a:solidFill>
                    <a:srgbClr val="000000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GpR</a:t>
              </a:r>
              <a:r>
                <a:rPr lang="es-ES" sz="800" b="1" dirty="0">
                  <a:solidFill>
                    <a:srgbClr val="000000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 en las Entidades Públicas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Hexágono 73">
              <a:extLst>
                <a:ext uri="{FF2B5EF4-FFF2-40B4-BE49-F238E27FC236}">
                  <a16:creationId xmlns:a16="http://schemas.microsoft.com/office/drawing/2014/main" id="{D8E17332-EA2E-0E37-FA58-D8ED620ABD1B}"/>
                </a:ext>
              </a:extLst>
            </p:cNvPr>
            <p:cNvSpPr/>
            <p:nvPr/>
          </p:nvSpPr>
          <p:spPr>
            <a:xfrm>
              <a:off x="3551594" y="1766311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34" name="Hexágono 75">
              <a:extLst>
                <a:ext uri="{FF2B5EF4-FFF2-40B4-BE49-F238E27FC236}">
                  <a16:creationId xmlns:a16="http://schemas.microsoft.com/office/drawing/2014/main" id="{8FD09A97-80CE-C9F5-9FB2-7831343AF906}"/>
                </a:ext>
              </a:extLst>
            </p:cNvPr>
            <p:cNvSpPr/>
            <p:nvPr/>
          </p:nvSpPr>
          <p:spPr>
            <a:xfrm>
              <a:off x="2655933" y="3010789"/>
              <a:ext cx="1439733" cy="120073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106000"/>
                </a:lnSpc>
              </a:pPr>
              <a:r>
                <a:rPr lang="es-ES" sz="800" b="1" dirty="0">
                  <a:solidFill>
                    <a:srgbClr val="000000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</a:p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latin typeface="Book Antiqua" panose="02040602050305030304" pitchFamily="18" charset="0"/>
                  <a:ea typeface="Calibri" panose="020F0502020204030204" pitchFamily="34" charset="0"/>
                </a:rPr>
                <a:t>Gobierno Abierto</a:t>
              </a:r>
              <a:r>
                <a:rPr lang="es-GT" sz="800" b="1" dirty="0">
                  <a:latin typeface="Book Antiqua" panose="02040602050305030304" pitchFamily="18" charset="0"/>
                  <a:ea typeface="Calibri" panose="020F0502020204030204" pitchFamily="34" charset="0"/>
                </a:rPr>
                <a:t> 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Hexágono 76">
              <a:extLst>
                <a:ext uri="{FF2B5EF4-FFF2-40B4-BE49-F238E27FC236}">
                  <a16:creationId xmlns:a16="http://schemas.microsoft.com/office/drawing/2014/main" id="{7F18FFF5-73D4-BA8E-ED76-586D25DA9F05}"/>
                </a:ext>
              </a:extLst>
            </p:cNvPr>
            <p:cNvSpPr/>
            <p:nvPr/>
          </p:nvSpPr>
          <p:spPr>
            <a:xfrm>
              <a:off x="3605049" y="3050488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36" name="Forma libre 77">
              <a:extLst>
                <a:ext uri="{FF2B5EF4-FFF2-40B4-BE49-F238E27FC236}">
                  <a16:creationId xmlns:a16="http://schemas.microsoft.com/office/drawing/2014/main" id="{12CDAFE0-2D9D-D2B8-44E8-5E1A1A0B5307}"/>
                </a:ext>
              </a:extLst>
            </p:cNvPr>
            <p:cNvSpPr/>
            <p:nvPr/>
          </p:nvSpPr>
          <p:spPr>
            <a:xfrm>
              <a:off x="1462429" y="3662828"/>
              <a:ext cx="1439733" cy="1200734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Lineamientos generales de política</a:t>
              </a:r>
            </a:p>
          </p:txBody>
        </p:sp>
        <p:sp>
          <p:nvSpPr>
            <p:cNvPr id="37" name="Hexágono 78">
              <a:extLst>
                <a:ext uri="{FF2B5EF4-FFF2-40B4-BE49-F238E27FC236}">
                  <a16:creationId xmlns:a16="http://schemas.microsoft.com/office/drawing/2014/main" id="{46A63317-DE18-685F-4A95-D0F840E79024}"/>
                </a:ext>
              </a:extLst>
            </p:cNvPr>
            <p:cNvSpPr/>
            <p:nvPr/>
          </p:nvSpPr>
          <p:spPr>
            <a:xfrm>
              <a:off x="2434250" y="3684783"/>
              <a:ext cx="167942" cy="14075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GT" sz="800">
                <a:latin typeface="Book Antiqua" panose="02040602050305030304" pitchFamily="18" charset="0"/>
              </a:endParaRPr>
            </a:p>
          </p:txBody>
        </p:sp>
        <p:sp>
          <p:nvSpPr>
            <p:cNvPr id="40" name="Forma libre 70">
              <a:extLst>
                <a:ext uri="{FF2B5EF4-FFF2-40B4-BE49-F238E27FC236}">
                  <a16:creationId xmlns:a16="http://schemas.microsoft.com/office/drawing/2014/main" id="{F8E6B626-A6CC-14BA-A8AE-6410834053BB}"/>
                </a:ext>
              </a:extLst>
            </p:cNvPr>
            <p:cNvSpPr/>
            <p:nvPr/>
          </p:nvSpPr>
          <p:spPr>
            <a:xfrm>
              <a:off x="1518678" y="1114848"/>
              <a:ext cx="1309919" cy="1224280"/>
            </a:xfrm>
            <a:custGeom>
              <a:avLst/>
              <a:gdLst>
                <a:gd name="connsiteX0" fmla="*/ 0 w 988810"/>
                <a:gd name="connsiteY0" fmla="*/ 424533 h 849066"/>
                <a:gd name="connsiteX1" fmla="*/ 212267 w 988810"/>
                <a:gd name="connsiteY1" fmla="*/ 0 h 849066"/>
                <a:gd name="connsiteX2" fmla="*/ 776544 w 988810"/>
                <a:gd name="connsiteY2" fmla="*/ 0 h 849066"/>
                <a:gd name="connsiteX3" fmla="*/ 988810 w 988810"/>
                <a:gd name="connsiteY3" fmla="*/ 424533 h 849066"/>
                <a:gd name="connsiteX4" fmla="*/ 776544 w 988810"/>
                <a:gd name="connsiteY4" fmla="*/ 849066 h 849066"/>
                <a:gd name="connsiteX5" fmla="*/ 212267 w 988810"/>
                <a:gd name="connsiteY5" fmla="*/ 849066 h 849066"/>
                <a:gd name="connsiteX6" fmla="*/ 0 w 988810"/>
                <a:gd name="connsiteY6" fmla="*/ 424533 h 84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8810" h="849066">
                  <a:moveTo>
                    <a:pt x="0" y="424533"/>
                  </a:moveTo>
                  <a:lnTo>
                    <a:pt x="212267" y="0"/>
                  </a:lnTo>
                  <a:lnTo>
                    <a:pt x="776544" y="0"/>
                  </a:lnTo>
                  <a:lnTo>
                    <a:pt x="988810" y="424533"/>
                  </a:lnTo>
                  <a:lnTo>
                    <a:pt x="776544" y="849066"/>
                  </a:lnTo>
                  <a:lnTo>
                    <a:pt x="212267" y="849066"/>
                  </a:lnTo>
                  <a:lnTo>
                    <a:pt x="0" y="42453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67" tIns="103396" rIns="114867" bIns="103396" numCol="1" spcCol="1270" anchor="ctr" anchorCtr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600"/>
                </a:spcAft>
              </a:pPr>
              <a:r>
                <a:rPr lang="es-ES" sz="800" b="1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Política General de Gobierno (PGG) 2020-2024 </a:t>
              </a:r>
            </a:p>
            <a:p>
              <a:pPr>
                <a:lnSpc>
                  <a:spcPct val="106000"/>
                </a:lnSpc>
                <a:spcAft>
                  <a:spcPts val="600"/>
                </a:spcAft>
              </a:pPr>
              <a:r>
                <a:rPr lang="es-GT" sz="800" dirty="0">
                  <a:solidFill>
                    <a:srgbClr val="FFFFFF"/>
                  </a:solidFill>
                  <a:latin typeface="Book Antiqua" panose="02040602050305030304" pitchFamily="18" charset="0"/>
                  <a:ea typeface="Calibri" panose="020F0502020204030204" pitchFamily="34" charset="0"/>
                </a:rPr>
                <a:t> </a:t>
              </a:r>
              <a:endParaRPr lang="es-GT" sz="800" dirty="0">
                <a:latin typeface="Book Antiqua" panose="0204060205030503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24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E8DAD1-A459-5941-86F9-37CF560AE230}"/>
              </a:ext>
            </a:extLst>
          </p:cNvPr>
          <p:cNvSpPr/>
          <p:nvPr/>
        </p:nvSpPr>
        <p:spPr>
          <a:xfrm>
            <a:off x="100584" y="0"/>
            <a:ext cx="904341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959F4-ECB9-1442-AE4E-CF8F8EA29AA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008285-7D2D-B241-8D7A-8AB12F9F8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62841" r="-5858" b="554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27B62EC-6238-FD44-B430-07018629F72E}"/>
                </a:ext>
              </a:extLst>
            </p:cNvPr>
            <p:cNvSpPr/>
            <p:nvPr/>
          </p:nvSpPr>
          <p:spPr>
            <a:xfrm>
              <a:off x="0" y="0"/>
              <a:ext cx="3556000" cy="5143500"/>
            </a:xfrm>
            <a:prstGeom prst="rect">
              <a:avLst/>
            </a:prstGeom>
            <a:solidFill>
              <a:srgbClr val="0A3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" name="object 8">
            <a:extLst>
              <a:ext uri="{FF2B5EF4-FFF2-40B4-BE49-F238E27FC236}">
                <a16:creationId xmlns:a16="http://schemas.microsoft.com/office/drawing/2014/main" id="{FF3A52EB-A245-374E-92B7-B573FD87CF6A}"/>
              </a:ext>
            </a:extLst>
          </p:cNvPr>
          <p:cNvSpPr txBox="1">
            <a:spLocks/>
          </p:cNvSpPr>
          <p:nvPr/>
        </p:nvSpPr>
        <p:spPr>
          <a:xfrm>
            <a:off x="1064247" y="3559212"/>
            <a:ext cx="3237589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algn="l">
              <a:lnSpc>
                <a:spcPct val="100000"/>
              </a:lnSpc>
              <a:spcBef>
                <a:spcPts val="100"/>
              </a:spcBef>
            </a:pPr>
            <a:r>
              <a:rPr lang="en-US" altLang="x-none" sz="33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Muchas</a:t>
            </a:r>
            <a:r>
              <a:rPr lang="en-US" altLang="x-none" sz="3300" b="1" dirty="0">
                <a:solidFill>
                  <a:schemeClr val="bg1"/>
                </a:solidFill>
                <a:latin typeface="Book Antiqua" panose="02040602050305030304" pitchFamily="18" charset="0"/>
              </a:rPr>
              <a:t> gracias</a:t>
            </a:r>
            <a:endParaRPr lang="es-ES" altLang="x-none" sz="33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542AC-FD00-624E-B2DC-7933B8D7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36" y="4452159"/>
            <a:ext cx="1933956" cy="4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Presupuesto Público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48A7F1-561B-40CE-838A-1FC22742F1E1}"/>
              </a:ext>
            </a:extLst>
          </p:cNvPr>
          <p:cNvSpPr/>
          <p:nvPr/>
        </p:nvSpPr>
        <p:spPr>
          <a:xfrm>
            <a:off x="3439391" y="1198752"/>
            <a:ext cx="5039591" cy="283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dirty="0">
                <a:latin typeface="Book Antiqua" panose="02040602050305030304" pitchFamily="18" charset="0"/>
                <a:cs typeface="Arial" pitchFamily="34" charset="0"/>
              </a:rPr>
              <a:t>La expresión anual de los planes del Estado, elaborados en el marco de la estrategia de desarrollo económico y social, donde por parte del sector público es necesario captar y asignar los recursos para su funcionamiento y para el cumplimiento de los programas y proyectos, a fin de alcanzar los resultados planteados.</a:t>
            </a:r>
            <a:endParaRPr lang="es-GT" sz="2200" dirty="0"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11" name="Picture 4" descr="1. Definición - Presupuesto público">
            <a:extLst>
              <a:ext uri="{FF2B5EF4-FFF2-40B4-BE49-F238E27FC236}">
                <a16:creationId xmlns:a16="http://schemas.microsoft.com/office/drawing/2014/main" id="{611C1821-96DB-B0BA-62E3-022C2649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0" y="1389872"/>
            <a:ext cx="3247231" cy="21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dirty="0">
                <a:latin typeface="Book Antiqua" panose="02040602050305030304" pitchFamily="18" charset="0"/>
              </a:rPr>
              <a:t>Proceso Presupuestario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4A81422-E5AF-EB69-FBF2-FCD1685174C8}"/>
              </a:ext>
            </a:extLst>
          </p:cNvPr>
          <p:cNvSpPr txBox="1"/>
          <p:nvPr/>
        </p:nvSpPr>
        <p:spPr>
          <a:xfrm>
            <a:off x="497466" y="1607856"/>
            <a:ext cx="489931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Book Antiqua" panose="02040602050305030304" pitchFamily="18" charset="0"/>
              </a:rPr>
              <a:t>Para que las instituciones del Estado puedan prestar bienes y servicios en beneficio de la población, es necesario que el presupuesto, previo a ser ejecutado, atraviese distintas etapas a las que en forma integral se les denomina “Proceso Presupuestario”</a:t>
            </a:r>
          </a:p>
        </p:txBody>
      </p:sp>
      <p:pic>
        <p:nvPicPr>
          <p:cNvPr id="1026" name="Picture 2" descr="Fotos de Ciclos, Imágenes de Ciclos ⬇ Descargar | Depositphotos">
            <a:extLst>
              <a:ext uri="{FF2B5EF4-FFF2-40B4-BE49-F238E27FC236}">
                <a16:creationId xmlns:a16="http://schemas.microsoft.com/office/drawing/2014/main" id="{E2344717-8945-ECA0-26B5-F451391A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3" y="1158751"/>
            <a:ext cx="3227676" cy="32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6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dirty="0">
                <a:latin typeface="Book Antiqua" panose="02040602050305030304" pitchFamily="18" charset="0"/>
              </a:rPr>
              <a:t>Proceso Presupuestario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1138067" y="539750"/>
          <a:ext cx="73804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2197191" y="1493301"/>
            <a:ext cx="0" cy="8683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467841" y="1493300"/>
            <a:ext cx="0" cy="8683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6699020" y="1493301"/>
            <a:ext cx="0" cy="8683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92894"/>
              </p:ext>
            </p:extLst>
          </p:nvPr>
        </p:nvGraphicFramePr>
        <p:xfrm>
          <a:off x="520212" y="3072073"/>
          <a:ext cx="240547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Planificación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dirty="0">
                          <a:latin typeface="Book Antiqua" panose="02040602050305030304" pitchFamily="18" charset="0"/>
                        </a:rPr>
                        <a:t>Feb. – Abril</a:t>
                      </a:r>
                      <a:endParaRPr lang="es-E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Formulación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dirty="0">
                          <a:latin typeface="Book Antiqua" panose="02040602050305030304" pitchFamily="18" charset="0"/>
                        </a:rPr>
                        <a:t>Abril – Ago.</a:t>
                      </a:r>
                      <a:endParaRPr lang="es-E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Presentación 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dirty="0">
                          <a:latin typeface="Book Antiqua" panose="02040602050305030304" pitchFamily="18" charset="0"/>
                        </a:rPr>
                        <a:t>Sep.</a:t>
                      </a:r>
                      <a:endParaRPr lang="es-E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Aprobación*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dirty="0">
                          <a:latin typeface="Book Antiqua" panose="02040602050305030304" pitchFamily="18" charset="0"/>
                        </a:rPr>
                        <a:t>Sep.</a:t>
                      </a:r>
                      <a:r>
                        <a:rPr lang="es-GT" baseline="0" dirty="0">
                          <a:latin typeface="Book Antiqua" panose="02040602050305030304" pitchFamily="18" charset="0"/>
                        </a:rPr>
                        <a:t> – Nov.</a:t>
                      </a:r>
                      <a:endParaRPr lang="es-GT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55182"/>
              </p:ext>
            </p:extLst>
          </p:nvPr>
        </p:nvGraphicFramePr>
        <p:xfrm>
          <a:off x="3265106" y="3111462"/>
          <a:ext cx="2405470" cy="885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83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Ejecución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GT" dirty="0">
                          <a:latin typeface="Book Antiqua" panose="02040602050305030304" pitchFamily="18" charset="0"/>
                        </a:rPr>
                        <a:t>Ene. – Dic.</a:t>
                      </a:r>
                      <a:endParaRPr lang="es-ES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Seguimiento</a:t>
                      </a:r>
                      <a:r>
                        <a:rPr lang="es-GT" b="1" baseline="0" dirty="0">
                          <a:latin typeface="Book Antiqua" panose="02040602050305030304" pitchFamily="18" charset="0"/>
                        </a:rPr>
                        <a:t> y evaluación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01437"/>
              </p:ext>
            </p:extLst>
          </p:nvPr>
        </p:nvGraphicFramePr>
        <p:xfrm>
          <a:off x="6010000" y="3101052"/>
          <a:ext cx="2405455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GT" b="1" dirty="0">
                          <a:latin typeface="Book Antiqua" panose="02040602050305030304" pitchFamily="18" charset="0"/>
                        </a:rPr>
                        <a:t>Liquidación y rendición</a:t>
                      </a:r>
                      <a:endParaRPr lang="es-ES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dirty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s-GT" dirty="0">
                          <a:latin typeface="Book Antiqua" panose="02040602050305030304" pitchFamily="18" charset="0"/>
                        </a:rPr>
                        <a:t>Ene. – Mar.</a:t>
                      </a:r>
                      <a:endParaRPr lang="es-E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61E289F-1FF1-90D6-F11A-9C32849F43B3}"/>
              </a:ext>
            </a:extLst>
          </p:cNvPr>
          <p:cNvSpPr txBox="1"/>
          <p:nvPr/>
        </p:nvSpPr>
        <p:spPr>
          <a:xfrm>
            <a:off x="2008100" y="4643478"/>
            <a:ext cx="65104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1100" dirty="0">
                <a:latin typeface="Book Antiqua" panose="02040602050305030304" pitchFamily="18" charset="0"/>
                <a:cs typeface="Arial" panose="020B0604020202020204" pitchFamily="34" charset="0"/>
              </a:rPr>
              <a:t>*Inicia con la discusión del Proyecto de Presupuesto, en la Comisión de Finanzas Públicas y Moneda del Congreso de la República y posteriormente pasa a discusión en el pleno.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CAB3C41-25F6-4DBF-92B8-1C03CD6E76FD}"/>
              </a:ext>
            </a:extLst>
          </p:cNvPr>
          <p:cNvSpPr/>
          <p:nvPr/>
        </p:nvSpPr>
        <p:spPr>
          <a:xfrm>
            <a:off x="417163" y="3364992"/>
            <a:ext cx="2567440" cy="4608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969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1173754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Aspectos importantes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4AB213-C132-E180-938C-C6C5A9B94851}"/>
              </a:ext>
            </a:extLst>
          </p:cNvPr>
          <p:cNvSpPr txBox="1"/>
          <p:nvPr/>
        </p:nvSpPr>
        <p:spPr>
          <a:xfrm>
            <a:off x="509451" y="2751986"/>
            <a:ext cx="819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200" dirty="0">
                <a:latin typeface="Book Antiqua" panose="02040602050305030304" pitchFamily="18" charset="0"/>
              </a:rPr>
              <a:t>La formulación constituye una etapa del proceso presupuestario en la cual las entidades del sector público elaboran y presentan sus anteproyectos de presupuesto de forma homogénea.</a:t>
            </a:r>
          </a:p>
          <a:p>
            <a:pPr algn="just"/>
            <a:endParaRPr lang="es-419" sz="1200" dirty="0">
              <a:latin typeface="Book Antiqua" panose="02040602050305030304" pitchFamily="18" charset="0"/>
            </a:endParaRPr>
          </a:p>
          <a:p>
            <a:pPr algn="just"/>
            <a:r>
              <a:rPr lang="es-419" sz="1200" dirty="0">
                <a:latin typeface="Book Antiqua" panose="02040602050305030304" pitchFamily="18" charset="0"/>
              </a:rPr>
              <a:t>Para la elaboración de dichos anteproyectos las entidades deben de utilizar una estructura programática con base en la metodología de Gestión por Resultados.</a:t>
            </a:r>
            <a:endParaRPr lang="es-MX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6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ook Antiqua" panose="02040602050305030304" pitchFamily="18" charset="0"/>
              </a:rPr>
              <a:t>Estrategia de Formulación del Presupuesto General de Ingresos y Egresos del Estado 2023 y Multianual 2023-2027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48A7F1-561B-40CE-838A-1FC22742F1E1}"/>
              </a:ext>
            </a:extLst>
          </p:cNvPr>
          <p:cNvSpPr/>
          <p:nvPr/>
        </p:nvSpPr>
        <p:spPr>
          <a:xfrm>
            <a:off x="486895" y="1406964"/>
            <a:ext cx="4085105" cy="28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dirty="0">
                <a:latin typeface="Arial Narrow" pitchFamily="34" charset="0"/>
                <a:cs typeface="Arial" pitchFamily="34" charset="0"/>
              </a:rPr>
              <a:t>Orientar el proceso de formulación e integración del proyecto, de tal forma que priorice las asignaciones en función de las posibilidades estimadas de los recursos, por medio de una serie de actividades como:</a:t>
            </a:r>
          </a:p>
          <a:p>
            <a:pPr marL="285750" lvl="0" indent="-2857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Arial Narrow" pitchFamily="34" charset="0"/>
                <a:cs typeface="Arial" pitchFamily="34" charset="0"/>
              </a:rPr>
              <a:t>Traslado de lineamientos generales de formulación en el ámbito de planificación y presupuesto.</a:t>
            </a:r>
          </a:p>
          <a:p>
            <a:pPr marL="285750" lvl="0" indent="-2857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Arial Narrow" pitchFamily="34" charset="0"/>
                <a:cs typeface="Arial" pitchFamily="34" charset="0"/>
              </a:rPr>
              <a:t>Cronograma de trabajo de actividades.</a:t>
            </a:r>
          </a:p>
          <a:p>
            <a:pPr marL="285750" lvl="0" indent="-28575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Arial Narrow" pitchFamily="34" charset="0"/>
                <a:cs typeface="Arial" pitchFamily="34" charset="0"/>
              </a:rPr>
              <a:t>Normas de formulación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821271-D707-A70E-E0B1-37469A808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09" t="22723" r="24241" b="25787"/>
          <a:stretch/>
        </p:blipFill>
        <p:spPr>
          <a:xfrm>
            <a:off x="6549836" y="1693938"/>
            <a:ext cx="2328780" cy="2157302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3B21971-C68F-3927-0BED-B62996A600A4}"/>
              </a:ext>
            </a:extLst>
          </p:cNvPr>
          <p:cNvSpPr/>
          <p:nvPr/>
        </p:nvSpPr>
        <p:spPr>
          <a:xfrm>
            <a:off x="4887089" y="1365259"/>
            <a:ext cx="1376574" cy="1376574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C9503AF-E458-873B-21E4-F7305EBFD47A}"/>
              </a:ext>
            </a:extLst>
          </p:cNvPr>
          <p:cNvSpPr/>
          <p:nvPr/>
        </p:nvSpPr>
        <p:spPr>
          <a:xfrm>
            <a:off x="4948877" y="2803345"/>
            <a:ext cx="1376574" cy="1376574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43311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0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ook Antiqua" panose="02040602050305030304" pitchFamily="18" charset="0"/>
              </a:rPr>
              <a:t>Planificación y Formulación </a:t>
            </a:r>
          </a:p>
          <a:p>
            <a:pPr algn="ctr"/>
            <a:r>
              <a:rPr lang="es-MX" sz="2400" dirty="0">
                <a:latin typeface="Book Antiqua" panose="02040602050305030304" pitchFamily="18" charset="0"/>
              </a:rPr>
              <a:t>del Presupuesto 2023 y Multianual 2023-2027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  <p:sp>
        <p:nvSpPr>
          <p:cNvPr id="20" name="20 CuadroTexto">
            <a:extLst>
              <a:ext uri="{FF2B5EF4-FFF2-40B4-BE49-F238E27FC236}">
                <a16:creationId xmlns:a16="http://schemas.microsoft.com/office/drawing/2014/main" id="{2374914D-2E42-49EE-A8B9-F8A290314C54}"/>
              </a:ext>
            </a:extLst>
          </p:cNvPr>
          <p:cNvSpPr txBox="1"/>
          <p:nvPr/>
        </p:nvSpPr>
        <p:spPr>
          <a:xfrm>
            <a:off x="4005829" y="1537479"/>
            <a:ext cx="2963152" cy="125140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GT" sz="1125" dirty="0">
                <a:latin typeface="Arial Narrow" pitchFamily="34" charset="0"/>
                <a:cs typeface="Arial" panose="020B0604020202020204" pitchFamily="34" charset="0"/>
              </a:rPr>
              <a:t>Las entidades de acuerdo a las políticas, leyes, reglamentos y normativas aplicables define los resultados que buscarán alcanzar en el ejercicio fiscal, al mismo tiempo establecen las intervenciones necesarias para dar cumplimiento a los mismos.</a:t>
            </a:r>
          </a:p>
        </p:txBody>
      </p:sp>
      <p:sp>
        <p:nvSpPr>
          <p:cNvPr id="21" name="31 CuadroTexto">
            <a:extLst>
              <a:ext uri="{FF2B5EF4-FFF2-40B4-BE49-F238E27FC236}">
                <a16:creationId xmlns:a16="http://schemas.microsoft.com/office/drawing/2014/main" id="{8DDEAF2F-AA1B-454A-A260-4959F65CC2B5}"/>
              </a:ext>
            </a:extLst>
          </p:cNvPr>
          <p:cNvSpPr txBox="1"/>
          <p:nvPr/>
        </p:nvSpPr>
        <p:spPr>
          <a:xfrm>
            <a:off x="4103077" y="3187243"/>
            <a:ext cx="2963152" cy="91940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GT" sz="1125" dirty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1125" dirty="0">
                <a:latin typeface="Arial Narrow" pitchFamily="34" charset="0"/>
                <a:cs typeface="Arial" panose="020B0604020202020204" pitchFamily="34" charset="0"/>
              </a:rPr>
              <a:t>Se prepara el proyecto de presupuesto que se presentará al Congreso de la República.</a:t>
            </a:r>
          </a:p>
          <a:p>
            <a:pPr algn="just"/>
            <a:endParaRPr lang="es-GT" sz="1425" dirty="0"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3 Diagrama">
            <a:extLst>
              <a:ext uri="{FF2B5EF4-FFF2-40B4-BE49-F238E27FC236}">
                <a16:creationId xmlns:a16="http://schemas.microsoft.com/office/drawing/2014/main" id="{191E87A0-40FB-4EBF-8F72-5DCDE833F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391515"/>
              </p:ext>
            </p:extLst>
          </p:nvPr>
        </p:nvGraphicFramePr>
        <p:xfrm>
          <a:off x="833127" y="1458138"/>
          <a:ext cx="2917038" cy="266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20 CuadroTexto">
            <a:extLst>
              <a:ext uri="{FF2B5EF4-FFF2-40B4-BE49-F238E27FC236}">
                <a16:creationId xmlns:a16="http://schemas.microsoft.com/office/drawing/2014/main" id="{09B802B0-ECBA-CE9E-3DB1-1F0C6E4B4E2C}"/>
              </a:ext>
            </a:extLst>
          </p:cNvPr>
          <p:cNvSpPr txBox="1"/>
          <p:nvPr/>
        </p:nvSpPr>
        <p:spPr>
          <a:xfrm>
            <a:off x="7224644" y="1996142"/>
            <a:ext cx="1403541" cy="29369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GT" sz="1125" dirty="0">
                <a:latin typeface="Arial Narrow" pitchFamily="34" charset="0"/>
                <a:cs typeface="Arial" panose="020B0604020202020204" pitchFamily="34" charset="0"/>
              </a:rPr>
              <a:t>30 de abril</a:t>
            </a:r>
          </a:p>
        </p:txBody>
      </p:sp>
      <p:sp>
        <p:nvSpPr>
          <p:cNvPr id="16" name="31 CuadroTexto">
            <a:extLst>
              <a:ext uri="{FF2B5EF4-FFF2-40B4-BE49-F238E27FC236}">
                <a16:creationId xmlns:a16="http://schemas.microsoft.com/office/drawing/2014/main" id="{21CDA612-5984-2F34-8945-D37C0DDA7AB0}"/>
              </a:ext>
            </a:extLst>
          </p:cNvPr>
          <p:cNvSpPr txBox="1"/>
          <p:nvPr/>
        </p:nvSpPr>
        <p:spPr>
          <a:xfrm>
            <a:off x="7224644" y="3500094"/>
            <a:ext cx="1403541" cy="29369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GT" sz="1125" dirty="0">
                <a:latin typeface="Arial Narrow" pitchFamily="34" charset="0"/>
                <a:cs typeface="Arial" panose="020B0604020202020204" pitchFamily="34" charset="0"/>
              </a:rPr>
              <a:t>15 de julio</a:t>
            </a:r>
            <a:endParaRPr lang="es-GT" sz="1425" dirty="0"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116EB9-7D51-FC4C-BCCE-B9435C4ADC36}"/>
              </a:ext>
            </a:extLst>
          </p:cNvPr>
          <p:cNvSpPr/>
          <p:nvPr/>
        </p:nvSpPr>
        <p:spPr>
          <a:xfrm>
            <a:off x="0" y="2161306"/>
            <a:ext cx="9144000" cy="901700"/>
          </a:xfrm>
          <a:prstGeom prst="rect">
            <a:avLst/>
          </a:prstGeom>
          <a:solidFill>
            <a:srgbClr val="1039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latin typeface="Book Antiqua" panose="02040602050305030304" pitchFamily="18" charset="0"/>
              </a:rPr>
              <a:t>Planificación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7327-E681-E445-808F-3537E2D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4643478"/>
            <a:ext cx="1466088" cy="3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2719</TotalTime>
  <Words>890</Words>
  <Application>Microsoft Office PowerPoint</Application>
  <PresentationFormat>Presentación en pantalla (16:9)</PresentationFormat>
  <Paragraphs>166</Paragraphs>
  <Slides>23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Narrow</vt:lpstr>
      <vt:lpstr>Book Antiqua</vt:lpstr>
      <vt:lpstr>Calibri</vt:lpstr>
      <vt:lpstr>Calibri Light</vt:lpstr>
      <vt:lpstr>Ebrima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Marta María Ríos Gutiérrez</cp:lastModifiedBy>
  <cp:revision>106</cp:revision>
  <cp:lastPrinted>2022-06-10T23:01:18Z</cp:lastPrinted>
  <dcterms:created xsi:type="dcterms:W3CDTF">2021-03-10T16:08:59Z</dcterms:created>
  <dcterms:modified xsi:type="dcterms:W3CDTF">2022-06-13T14:51:57Z</dcterms:modified>
</cp:coreProperties>
</file>