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autoCompressPictures="0">
  <p:sldMasterIdLst>
    <p:sldMasterId id="2147483648" r:id="rId3"/>
  </p:sldMasterIdLst>
  <p:sldIdLst>
    <p:sldId id="256" r:id="rId4"/>
    <p:sldId id="257" r:id="rId5"/>
    <p:sldId id="271" r:id="rId6"/>
    <p:sldId id="269" r:id="rId7"/>
    <p:sldId id="260" r:id="rId8"/>
    <p:sldId id="270" r:id="rId9"/>
    <p:sldId id="267" r:id="rId10"/>
  </p:sldIdLst>
  <p:sldSz cx="12192000" cy="6858000"/>
  <p:notesSz cx="7010400" cy="9296400"/>
  <p:embeddedFontLst>
    <p:embeddedFont>
      <p:font typeface="Arial Black" panose="020B0A04020102020204" pitchFamily="34" charset="0"/>
      <p:bold r:id="rId11"/>
    </p:embeddedFont>
    <p:embeddedFont>
      <p:font typeface="Calibri" panose="020F0502020204030204" pitchFamily="34" charset="0"/>
      <p:regular r:id="rId12"/>
      <p:bold r:id="rId13"/>
      <p:italic r:id="rId14"/>
      <p:boldItalic r:id="rId15"/>
    </p:embeddedFont>
    <p:embeddedFont>
      <p:font typeface="Calibri Light" panose="020F0302020204030204" pitchFamily="34" charset="0"/>
      <p:regular r:id="rId16"/>
      <p:italic r:id="rId17"/>
    </p:embeddedFont>
    <p:embeddedFont>
      <p:font typeface="Century Gothic" panose="020B0502020202020204" pitchFamily="34" charset="0"/>
      <p:regular r:id="rId18"/>
      <p:bold r:id="rId19"/>
      <p:italic r:id="rId20"/>
      <p:boldItalic r:id="rId21"/>
    </p:embeddedFont>
    <p:embeddedFont>
      <p:font typeface="Helvetica" panose="020B0604020202020204" pitchFamily="34" charset="0"/>
      <p:regular r:id="rId22"/>
      <p:bold r:id="rId23"/>
      <p:italic r:id="rId24"/>
      <p:boldItalic r:id="rId25"/>
    </p:embeddedFont>
    <p:embeddedFont>
      <p:font typeface="Montserrat" panose="00000500000000000000" pitchFamily="2" charset="0"/>
      <p:regular r:id="rId26"/>
      <p:bold r:id="rId27"/>
      <p:italic r:id="rId28"/>
      <p:boldItalic r:id="rId29"/>
    </p:embeddedFont>
  </p:embeddedFontLst>
  <p:defaultTextStyle>
    <a:defPPr>
      <a:defRPr lang="es-419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3300"/>
    <a:srgbClr val="660066"/>
    <a:srgbClr val="548235"/>
    <a:srgbClr val="1C185D"/>
    <a:srgbClr val="FBCC3C"/>
    <a:srgbClr val="FFC000"/>
    <a:srgbClr val="00B050"/>
    <a:srgbClr val="FFC41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4A8E6F9-3370-40E4-8218-37957274FAD7}" v="138" dt="2022-08-01T23:55:45.980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1"/>
    <p:restoredTop sz="94674"/>
  </p:normalViewPr>
  <p:slideViewPr>
    <p:cSldViewPr snapToGrid="0" snapToObjects="1">
      <p:cViewPr varScale="1">
        <p:scale>
          <a:sx n="105" d="100"/>
          <a:sy n="105" d="100"/>
        </p:scale>
        <p:origin x="798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font" Target="fonts/font3.fntdata"/><Relationship Id="rId18" Type="http://schemas.openxmlformats.org/officeDocument/2006/relationships/font" Target="fonts/font8.fntdata"/><Relationship Id="rId26" Type="http://schemas.openxmlformats.org/officeDocument/2006/relationships/font" Target="fonts/font16.fntdata"/><Relationship Id="rId3" Type="http://schemas.openxmlformats.org/officeDocument/2006/relationships/slideMaster" Target="slideMasters/slideMaster1.xml"/><Relationship Id="rId21" Type="http://schemas.openxmlformats.org/officeDocument/2006/relationships/font" Target="fonts/font11.fntdata"/><Relationship Id="rId34" Type="http://schemas.microsoft.com/office/2015/10/relationships/revisionInfo" Target="revisionInfo.xml"/><Relationship Id="rId7" Type="http://schemas.openxmlformats.org/officeDocument/2006/relationships/slide" Target="slides/slide4.xml"/><Relationship Id="rId12" Type="http://schemas.openxmlformats.org/officeDocument/2006/relationships/font" Target="fonts/font2.fntdata"/><Relationship Id="rId17" Type="http://schemas.openxmlformats.org/officeDocument/2006/relationships/font" Target="fonts/font7.fntdata"/><Relationship Id="rId25" Type="http://schemas.openxmlformats.org/officeDocument/2006/relationships/font" Target="fonts/font15.fntdata"/><Relationship Id="rId33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font" Target="fonts/font6.fntdata"/><Relationship Id="rId20" Type="http://schemas.openxmlformats.org/officeDocument/2006/relationships/font" Target="fonts/font10.fntdata"/><Relationship Id="rId29" Type="http://schemas.openxmlformats.org/officeDocument/2006/relationships/font" Target="fonts/font19.fntdata"/><Relationship Id="rId1" Type="http://schemas.openxmlformats.org/officeDocument/2006/relationships/customXml" Target="../customXml/item1.xml"/><Relationship Id="rId6" Type="http://schemas.openxmlformats.org/officeDocument/2006/relationships/slide" Target="slides/slide3.xml"/><Relationship Id="rId11" Type="http://schemas.openxmlformats.org/officeDocument/2006/relationships/font" Target="fonts/font1.fntdata"/><Relationship Id="rId24" Type="http://schemas.openxmlformats.org/officeDocument/2006/relationships/font" Target="fonts/font14.fntdata"/><Relationship Id="rId32" Type="http://schemas.openxmlformats.org/officeDocument/2006/relationships/theme" Target="theme/theme1.xml"/><Relationship Id="rId5" Type="http://schemas.openxmlformats.org/officeDocument/2006/relationships/slide" Target="slides/slide2.xml"/><Relationship Id="rId15" Type="http://schemas.openxmlformats.org/officeDocument/2006/relationships/font" Target="fonts/font5.fntdata"/><Relationship Id="rId23" Type="http://schemas.openxmlformats.org/officeDocument/2006/relationships/font" Target="fonts/font13.fntdata"/><Relationship Id="rId28" Type="http://schemas.openxmlformats.org/officeDocument/2006/relationships/font" Target="fonts/font18.fntdata"/><Relationship Id="rId10" Type="http://schemas.openxmlformats.org/officeDocument/2006/relationships/slide" Target="slides/slide7.xml"/><Relationship Id="rId19" Type="http://schemas.openxmlformats.org/officeDocument/2006/relationships/font" Target="fonts/font9.fntdata"/><Relationship Id="rId31" Type="http://schemas.openxmlformats.org/officeDocument/2006/relationships/viewProps" Target="view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font" Target="fonts/font4.fntdata"/><Relationship Id="rId22" Type="http://schemas.openxmlformats.org/officeDocument/2006/relationships/font" Target="fonts/font12.fntdata"/><Relationship Id="rId27" Type="http://schemas.openxmlformats.org/officeDocument/2006/relationships/font" Target="fonts/font17.fntdata"/><Relationship Id="rId30" Type="http://schemas.openxmlformats.org/officeDocument/2006/relationships/presProps" Target="presProps.xml"/><Relationship Id="rId8" Type="http://schemas.openxmlformats.org/officeDocument/2006/relationships/slide" Target="slides/slide5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0" y="0"/>
            <a:ext cx="121793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637611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ES_tradnl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S_tradnl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B72C23-146D-4820-9911-6A4F68A5845D}" type="datetimeFigureOut">
              <a:rPr lang="es-ES_tradnl"/>
              <a:pPr>
                <a:defRPr/>
              </a:pPr>
              <a:t>01/08/2022</a:t>
            </a:fld>
            <a:endParaRPr lang="es-ES_tradn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D0740D-D971-4FF3-8A18-65AC6EBB39B0}" type="slidenum">
              <a:rPr lang="es-ES_tradnl"/>
              <a:pPr>
                <a:defRPr/>
              </a:pPr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20866098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ES_tradnl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S_tradnl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896E0C-CF0A-46AE-85BD-2DCEDBD41232}" type="datetimeFigureOut">
              <a:rPr lang="es-ES_tradnl"/>
              <a:pPr>
                <a:defRPr/>
              </a:pPr>
              <a:t>01/08/2022</a:t>
            </a:fld>
            <a:endParaRPr lang="es-ES_tradn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1C01FC-D59E-4544-8D80-687C222A81B5}" type="slidenum">
              <a:rPr lang="es-ES_tradnl"/>
              <a:pPr>
                <a:defRPr/>
              </a:pPr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41208615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715530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562674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ES_tradnl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S_tradnl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S_tradnl"/>
          </a:p>
        </p:txBody>
      </p:sp>
      <p:sp>
        <p:nvSpPr>
          <p:cNvPr id="5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2F6342-9EA4-4C99-BF90-FDDE5F368595}" type="datetimeFigureOut">
              <a:rPr lang="es-ES_tradnl"/>
              <a:pPr>
                <a:defRPr/>
              </a:pPr>
              <a:t>01/08/2022</a:t>
            </a:fld>
            <a:endParaRPr lang="es-ES_tradnl"/>
          </a:p>
        </p:txBody>
      </p:sp>
      <p:sp>
        <p:nvSpPr>
          <p:cNvPr id="6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7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8FFC19-98F4-48A0-9B0A-BD4554F79846}" type="slidenum">
              <a:rPr lang="es-ES_tradnl"/>
              <a:pPr>
                <a:defRPr/>
              </a:pPr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32285429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ES_tradnl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S_tradnl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S_tradnl"/>
          </a:p>
        </p:txBody>
      </p:sp>
      <p:sp>
        <p:nvSpPr>
          <p:cNvPr id="7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F4A586-57C9-4712-8D46-84665B6AEEDD}" type="datetimeFigureOut">
              <a:rPr lang="es-ES_tradnl"/>
              <a:pPr>
                <a:defRPr/>
              </a:pPr>
              <a:t>01/08/2022</a:t>
            </a:fld>
            <a:endParaRPr lang="es-ES_tradnl"/>
          </a:p>
        </p:txBody>
      </p:sp>
      <p:sp>
        <p:nvSpPr>
          <p:cNvPr id="8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9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4FDF73-D495-4DF5-97FA-20C7F88C6924}" type="slidenum">
              <a:rPr lang="es-ES_tradnl"/>
              <a:pPr>
                <a:defRPr/>
              </a:pPr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22751320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ES_tradnl"/>
          </a:p>
        </p:txBody>
      </p:sp>
      <p:sp>
        <p:nvSpPr>
          <p:cNvPr id="3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ED859E-CFFC-43B4-BBC7-288708A3D2FC}" type="datetimeFigureOut">
              <a:rPr lang="es-ES_tradnl"/>
              <a:pPr>
                <a:defRPr/>
              </a:pPr>
              <a:t>01/08/2022</a:t>
            </a:fld>
            <a:endParaRPr lang="es-ES_tradnl"/>
          </a:p>
        </p:txBody>
      </p:sp>
      <p:sp>
        <p:nvSpPr>
          <p:cNvPr id="4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5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34A864-D1FE-4DE7-9BA1-B6704DFDCED5}" type="slidenum">
              <a:rPr lang="es-ES_tradnl"/>
              <a:pPr>
                <a:defRPr/>
              </a:pPr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0466552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FC74BF-3156-47FD-85FE-6EA4AB5BF9D8}" type="datetimeFigureOut">
              <a:rPr lang="es-ES_tradnl"/>
              <a:pPr>
                <a:defRPr/>
              </a:pPr>
              <a:t>01/08/2022</a:t>
            </a:fld>
            <a:endParaRPr lang="es-ES_tradnl"/>
          </a:p>
        </p:txBody>
      </p:sp>
      <p:sp>
        <p:nvSpPr>
          <p:cNvPr id="3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4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E6DBAE-DED2-4450-8146-CF1739990A1D}" type="slidenum">
              <a:rPr lang="es-ES_tradnl"/>
              <a:pPr>
                <a:defRPr/>
              </a:pPr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5907294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ES_tradnl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S_tradnl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B4843E-7EFA-43CC-B2E8-7D53D163D7B1}" type="datetimeFigureOut">
              <a:rPr lang="es-ES_tradnl"/>
              <a:pPr>
                <a:defRPr/>
              </a:pPr>
              <a:t>01/08/2022</a:t>
            </a:fld>
            <a:endParaRPr lang="es-ES_tradnl"/>
          </a:p>
        </p:txBody>
      </p:sp>
      <p:sp>
        <p:nvSpPr>
          <p:cNvPr id="6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7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2886C2-CA7A-4D22-9C41-78FEF9BD540F}" type="slidenum">
              <a:rPr lang="es-ES_tradnl"/>
              <a:pPr>
                <a:defRPr/>
              </a:pPr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22496506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ES_tradnl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ES_tradnl" noProof="0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0EA9D7-9E5D-48E6-B006-2D3F8B254A31}" type="datetimeFigureOut">
              <a:rPr lang="es-ES_tradnl"/>
              <a:pPr>
                <a:defRPr/>
              </a:pPr>
              <a:t>01/08/2022</a:t>
            </a:fld>
            <a:endParaRPr lang="es-ES_tradnl"/>
          </a:p>
        </p:txBody>
      </p:sp>
      <p:sp>
        <p:nvSpPr>
          <p:cNvPr id="6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7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BEE724-82BD-4984-9FA6-EECFB4EA56B6}" type="slidenum">
              <a:rPr lang="es-ES_tradnl"/>
              <a:pPr>
                <a:defRPr/>
              </a:pPr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0152256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Marcador de título 1"/>
          <p:cNvSpPr>
            <a:spLocks noGrp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es-GT"/>
              <a:t>Haga clic para modificar el estilo de título del patrón</a:t>
            </a:r>
            <a:endParaRPr lang="es-ES_tradnl" altLang="es-GT"/>
          </a:p>
        </p:txBody>
      </p:sp>
      <p:sp>
        <p:nvSpPr>
          <p:cNvPr id="1027" name="Marcador de texto 2"/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es-GT"/>
              <a:t>Haga clic para modificar los estilos de texto del patrón</a:t>
            </a:r>
          </a:p>
          <a:p>
            <a:pPr lvl="1"/>
            <a:r>
              <a:rPr lang="es-ES" altLang="es-GT"/>
              <a:t>Segundo nivel</a:t>
            </a:r>
          </a:p>
          <a:p>
            <a:pPr lvl="2"/>
            <a:r>
              <a:rPr lang="es-ES" altLang="es-GT"/>
              <a:t>Tercer nivel</a:t>
            </a:r>
          </a:p>
          <a:p>
            <a:pPr lvl="3"/>
            <a:r>
              <a:rPr lang="es-ES" altLang="es-GT"/>
              <a:t>Cuarto nivel</a:t>
            </a:r>
          </a:p>
          <a:p>
            <a:pPr lvl="4"/>
            <a:r>
              <a:rPr lang="es-ES" altLang="es-GT"/>
              <a:t>Quinto nivel</a:t>
            </a:r>
            <a:endParaRPr lang="es-ES_tradnl" altLang="es-GT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CC6CE3F5-6802-4105-9CFF-68185C7FF730}" type="datetimeFigureOut">
              <a:rPr lang="es-ES_tradnl"/>
              <a:pPr>
                <a:defRPr/>
              </a:pPr>
              <a:t>01/08/2022</a:t>
            </a:fld>
            <a:endParaRPr lang="es-ES_tradn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CD5B77C5-0336-4E4B-B1A2-A4F07CD406A4}" type="slidenum">
              <a:rPr lang="es-ES_tradnl"/>
              <a:pPr>
                <a:defRPr/>
              </a:pPr>
              <a:t>‹Nº›</a:t>
            </a:fld>
            <a:endParaRPr lang="es-ES_tradn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3" r:id="rId1"/>
    <p:sldLayoutId id="2147483714" r:id="rId2"/>
    <p:sldLayoutId id="2147483715" r:id="rId3"/>
    <p:sldLayoutId id="2147483705" r:id="rId4"/>
    <p:sldLayoutId id="2147483706" r:id="rId5"/>
    <p:sldLayoutId id="2147483707" r:id="rId6"/>
    <p:sldLayoutId id="2147483708" r:id="rId7"/>
    <p:sldLayoutId id="2147483709" r:id="rId8"/>
    <p:sldLayoutId id="2147483710" r:id="rId9"/>
    <p:sldLayoutId id="2147483711" r:id="rId10"/>
    <p:sldLayoutId id="2147483712" r:id="rId11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419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4986338" y="3375025"/>
            <a:ext cx="6369050" cy="5238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ES_tradnl" sz="2800" b="1" spc="-150" dirty="0">
                <a:solidFill>
                  <a:srgbClr val="1C185D"/>
                </a:solidFill>
                <a:latin typeface="Montserrat" pitchFamily="2" charset="77"/>
              </a:rPr>
              <a:t>MINISTERIO DE EDUCACIÓN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4729163" y="2679192"/>
            <a:ext cx="6556375" cy="164660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ES_tradnl" sz="500" b="1" spc="-150" dirty="0">
              <a:solidFill>
                <a:srgbClr val="1C185D"/>
              </a:solidFill>
              <a:latin typeface="Montserrat" pitchFamily="2" charset="77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ES_tradnl" sz="3200" b="1" spc="-150" dirty="0">
                <a:solidFill>
                  <a:srgbClr val="1C185D"/>
                </a:solidFill>
                <a:latin typeface="Montserrat" pitchFamily="2" charset="77"/>
              </a:rPr>
              <a:t>Intervenciones relacionadas con la  Seguridad Alimentaria y Nutricional 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upo 12">
            <a:extLst>
              <a:ext uri="{FF2B5EF4-FFF2-40B4-BE49-F238E27FC236}">
                <a16:creationId xmlns:a16="http://schemas.microsoft.com/office/drawing/2014/main" id="{C6A49187-F97F-9065-1B1F-3059D0177BD2}"/>
              </a:ext>
            </a:extLst>
          </p:cNvPr>
          <p:cNvGrpSpPr/>
          <p:nvPr/>
        </p:nvGrpSpPr>
        <p:grpSpPr>
          <a:xfrm>
            <a:off x="4647671" y="1009591"/>
            <a:ext cx="6576790" cy="4115978"/>
            <a:chOff x="4637723" y="1109074"/>
            <a:chExt cx="6576790" cy="3173214"/>
          </a:xfrm>
        </p:grpSpPr>
        <p:sp>
          <p:nvSpPr>
            <p:cNvPr id="2" name="CuadroTexto 1">
              <a:extLst>
                <a:ext uri="{FF2B5EF4-FFF2-40B4-BE49-F238E27FC236}">
                  <a16:creationId xmlns:a16="http://schemas.microsoft.com/office/drawing/2014/main" id="{2846D895-51DB-8B0A-C8EE-1C6F68333BC9}"/>
                </a:ext>
              </a:extLst>
            </p:cNvPr>
            <p:cNvSpPr txBox="1"/>
            <p:nvPr/>
          </p:nvSpPr>
          <p:spPr>
            <a:xfrm>
              <a:off x="4637723" y="1109074"/>
              <a:ext cx="6556375" cy="1269450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s-ES_tradnl" sz="500" b="1" spc="-150" dirty="0">
                <a:solidFill>
                  <a:srgbClr val="1C185D"/>
                </a:solidFill>
                <a:latin typeface="Montserrat" pitchFamily="2" charset="77"/>
              </a:endParaRPr>
            </a:p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s-ES_tradnl" sz="3200" b="1" spc="-150" dirty="0">
                  <a:solidFill>
                    <a:srgbClr val="1C185D"/>
                  </a:solidFill>
                  <a:latin typeface="Montserrat" pitchFamily="2" charset="77"/>
                </a:rPr>
                <a:t>Marco Legal</a:t>
              </a:r>
            </a:p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s-ES_tradnl" sz="3200" b="1" spc="-150" dirty="0">
                <a:solidFill>
                  <a:srgbClr val="1C185D"/>
                </a:solidFill>
                <a:latin typeface="Montserrat" pitchFamily="2" charset="77"/>
              </a:endParaRPr>
            </a:p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s-ES_tradnl" sz="3200" b="1" spc="-150" dirty="0">
                  <a:solidFill>
                    <a:srgbClr val="1C185D"/>
                  </a:solidFill>
                  <a:latin typeface="Montserrat" pitchFamily="2" charset="77"/>
                </a:rPr>
                <a:t>Ley de Alimentación Escolar </a:t>
              </a:r>
            </a:p>
          </p:txBody>
        </p:sp>
        <p:sp>
          <p:nvSpPr>
            <p:cNvPr id="3" name="Marcador de contenido 4">
              <a:extLst>
                <a:ext uri="{FF2B5EF4-FFF2-40B4-BE49-F238E27FC236}">
                  <a16:creationId xmlns:a16="http://schemas.microsoft.com/office/drawing/2014/main" id="{AE69370E-14FC-84DC-9C52-94BB6C610E0B}"/>
                </a:ext>
              </a:extLst>
            </p:cNvPr>
            <p:cNvSpPr txBox="1">
              <a:spLocks/>
            </p:cNvSpPr>
            <p:nvPr/>
          </p:nvSpPr>
          <p:spPr>
            <a:xfrm>
              <a:off x="5060919" y="2341725"/>
              <a:ext cx="2241261" cy="797910"/>
            </a:xfrm>
            <a:prstGeom prst="rect">
              <a:avLst/>
            </a:prstGeom>
          </p:spPr>
          <p:txBody>
            <a:bodyPr>
              <a:norm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spcBef>
                  <a:spcPts val="0"/>
                </a:spcBef>
                <a:buFont typeface="Arial" panose="020B0604020202020204" pitchFamily="34" charset="0"/>
                <a:buNone/>
              </a:pPr>
              <a:r>
                <a:rPr lang="es-GT" sz="2400" dirty="0">
                  <a:solidFill>
                    <a:schemeClr val="bg2">
                      <a:lumMod val="10000"/>
                    </a:schemeClr>
                  </a:solidFill>
                  <a:latin typeface="Century Gothic" panose="020B0502020202020204" pitchFamily="34" charset="0"/>
                </a:rPr>
                <a:t>Decreto No.</a:t>
              </a:r>
            </a:p>
            <a:p>
              <a:pPr marL="0" indent="0">
                <a:spcBef>
                  <a:spcPts val="0"/>
                </a:spcBef>
                <a:buFont typeface="Arial" panose="020B0604020202020204" pitchFamily="34" charset="0"/>
                <a:buNone/>
              </a:pPr>
              <a:r>
                <a:rPr lang="es-GT" sz="3600" b="1" dirty="0">
                  <a:solidFill>
                    <a:schemeClr val="bg2">
                      <a:lumMod val="10000"/>
                    </a:schemeClr>
                  </a:solidFill>
                  <a:latin typeface="Arial Black" panose="020B0A04020102020204" pitchFamily="34" charset="0"/>
                </a:rPr>
                <a:t>16-2017</a:t>
              </a:r>
              <a:endParaRPr lang="es-GT" sz="3600" dirty="0">
                <a:solidFill>
                  <a:schemeClr val="bg2">
                    <a:lumMod val="10000"/>
                  </a:schemeClr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4" name="Marcador de contenido 4">
              <a:extLst>
                <a:ext uri="{FF2B5EF4-FFF2-40B4-BE49-F238E27FC236}">
                  <a16:creationId xmlns:a16="http://schemas.microsoft.com/office/drawing/2014/main" id="{0A940D1F-95B8-37DC-C12E-6864516A1250}"/>
                </a:ext>
              </a:extLst>
            </p:cNvPr>
            <p:cNvSpPr txBox="1">
              <a:spLocks/>
            </p:cNvSpPr>
            <p:nvPr/>
          </p:nvSpPr>
          <p:spPr>
            <a:xfrm>
              <a:off x="8987218" y="2354095"/>
              <a:ext cx="2206880" cy="912242"/>
            </a:xfrm>
            <a:prstGeom prst="rect">
              <a:avLst/>
            </a:prstGeom>
          </p:spPr>
          <p:txBody>
            <a:bodyPr>
              <a:norm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spcBef>
                  <a:spcPts val="0"/>
                </a:spcBef>
                <a:buFont typeface="Arial" panose="020B0604020202020204" pitchFamily="34" charset="0"/>
                <a:buNone/>
              </a:pPr>
              <a:r>
                <a:rPr lang="es-GT" sz="2200" dirty="0">
                  <a:solidFill>
                    <a:schemeClr val="bg2">
                      <a:lumMod val="10000"/>
                    </a:schemeClr>
                  </a:solidFill>
                  <a:latin typeface="Century Gothic" panose="020B0502020202020204" pitchFamily="34" charset="0"/>
                </a:rPr>
                <a:t>Decreto No.</a:t>
              </a:r>
            </a:p>
            <a:p>
              <a:pPr marL="0" indent="0">
                <a:spcBef>
                  <a:spcPts val="0"/>
                </a:spcBef>
                <a:buFont typeface="Arial" panose="020B0604020202020204" pitchFamily="34" charset="0"/>
                <a:buNone/>
              </a:pPr>
              <a:r>
                <a:rPr lang="es-GT" sz="3300" b="1" dirty="0">
                  <a:solidFill>
                    <a:schemeClr val="bg2">
                      <a:lumMod val="10000"/>
                    </a:schemeClr>
                  </a:solidFill>
                  <a:latin typeface="Arial Black" panose="020B0A04020102020204" pitchFamily="34" charset="0"/>
                </a:rPr>
                <a:t>12-2021</a:t>
              </a:r>
              <a:endParaRPr lang="es-GT" sz="3300" dirty="0">
                <a:solidFill>
                  <a:schemeClr val="bg2">
                    <a:lumMod val="10000"/>
                  </a:schemeClr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5" name="Título 1">
              <a:extLst>
                <a:ext uri="{FF2B5EF4-FFF2-40B4-BE49-F238E27FC236}">
                  <a16:creationId xmlns:a16="http://schemas.microsoft.com/office/drawing/2014/main" id="{05186B92-C6BA-445B-0F69-FF128E539D36}"/>
                </a:ext>
              </a:extLst>
            </p:cNvPr>
            <p:cNvSpPr txBox="1">
              <a:spLocks/>
            </p:cNvSpPr>
            <p:nvPr/>
          </p:nvSpPr>
          <p:spPr>
            <a:xfrm>
              <a:off x="7302180" y="2565674"/>
              <a:ext cx="1583593" cy="405252"/>
            </a:xfrm>
            <a:prstGeom prst="rect">
              <a:avLst/>
            </a:prstGeom>
            <a:ln w="12700">
              <a:miter lim="400000"/>
            </a:ln>
          </p:spPr>
          <p:txBody>
            <a:bodyPr lIns="45719" rIns="45719" anchor="t"/>
            <a:lstStyle>
              <a:lvl1pPr marL="0" marR="0" indent="0" algn="ctr" defTabSz="457200" rtl="0" latinLnBrk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4400" b="0" i="0" u="none" strike="noStrike" cap="none" spc="0" baseline="0">
                  <a:ln>
                    <a:noFill/>
                  </a:ln>
                  <a:solidFill>
                    <a:srgbClr val="000000"/>
                  </a:solidFill>
                  <a:uFillTx/>
                  <a:latin typeface="+mn-lt"/>
                  <a:ea typeface="+mn-ea"/>
                  <a:cs typeface="+mn-cs"/>
                  <a:sym typeface="Calibri"/>
                </a:defRPr>
              </a:lvl1pPr>
              <a:lvl2pPr marL="0" marR="0" indent="0" algn="ctr" defTabSz="457200" rtl="0" latinLnBrk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4400" b="0" i="0" u="none" strike="noStrike" cap="none" spc="0" baseline="0">
                  <a:ln>
                    <a:noFill/>
                  </a:ln>
                  <a:solidFill>
                    <a:srgbClr val="000000"/>
                  </a:solidFill>
                  <a:uFillTx/>
                  <a:latin typeface="+mn-lt"/>
                  <a:ea typeface="+mn-ea"/>
                  <a:cs typeface="+mn-cs"/>
                  <a:sym typeface="Calibri"/>
                </a:defRPr>
              </a:lvl2pPr>
              <a:lvl3pPr marL="0" marR="0" indent="0" algn="ctr" defTabSz="457200" rtl="0" latinLnBrk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4400" b="0" i="0" u="none" strike="noStrike" cap="none" spc="0" baseline="0">
                  <a:ln>
                    <a:noFill/>
                  </a:ln>
                  <a:solidFill>
                    <a:srgbClr val="000000"/>
                  </a:solidFill>
                  <a:uFillTx/>
                  <a:latin typeface="+mn-lt"/>
                  <a:ea typeface="+mn-ea"/>
                  <a:cs typeface="+mn-cs"/>
                  <a:sym typeface="Calibri"/>
                </a:defRPr>
              </a:lvl3pPr>
              <a:lvl4pPr marL="0" marR="0" indent="0" algn="ctr" defTabSz="457200" rtl="0" latinLnBrk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4400" b="0" i="0" u="none" strike="noStrike" cap="none" spc="0" baseline="0">
                  <a:ln>
                    <a:noFill/>
                  </a:ln>
                  <a:solidFill>
                    <a:srgbClr val="000000"/>
                  </a:solidFill>
                  <a:uFillTx/>
                  <a:latin typeface="+mn-lt"/>
                  <a:ea typeface="+mn-ea"/>
                  <a:cs typeface="+mn-cs"/>
                  <a:sym typeface="Calibri"/>
                </a:defRPr>
              </a:lvl4pPr>
              <a:lvl5pPr marL="0" marR="0" indent="0" algn="ctr" defTabSz="457200" rtl="0" latinLnBrk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4400" b="0" i="0" u="none" strike="noStrike" cap="none" spc="0" baseline="0">
                  <a:ln>
                    <a:noFill/>
                  </a:ln>
                  <a:solidFill>
                    <a:srgbClr val="000000"/>
                  </a:solidFill>
                  <a:uFillTx/>
                  <a:latin typeface="+mn-lt"/>
                  <a:ea typeface="+mn-ea"/>
                  <a:cs typeface="+mn-cs"/>
                  <a:sym typeface="Calibri"/>
                </a:defRPr>
              </a:lvl5pPr>
              <a:lvl6pPr marL="0" marR="0" indent="0" algn="ctr" defTabSz="457200" rtl="0" latinLnBrk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4400" b="0" i="0" u="none" strike="noStrike" cap="none" spc="0" baseline="0">
                  <a:ln>
                    <a:noFill/>
                  </a:ln>
                  <a:solidFill>
                    <a:srgbClr val="000000"/>
                  </a:solidFill>
                  <a:uFillTx/>
                  <a:latin typeface="+mn-lt"/>
                  <a:ea typeface="+mn-ea"/>
                  <a:cs typeface="+mn-cs"/>
                  <a:sym typeface="Calibri"/>
                </a:defRPr>
              </a:lvl6pPr>
              <a:lvl7pPr marL="0" marR="0" indent="0" algn="ctr" defTabSz="457200" rtl="0" latinLnBrk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4400" b="0" i="0" u="none" strike="noStrike" cap="none" spc="0" baseline="0">
                  <a:ln>
                    <a:noFill/>
                  </a:ln>
                  <a:solidFill>
                    <a:srgbClr val="000000"/>
                  </a:solidFill>
                  <a:uFillTx/>
                  <a:latin typeface="+mn-lt"/>
                  <a:ea typeface="+mn-ea"/>
                  <a:cs typeface="+mn-cs"/>
                  <a:sym typeface="Calibri"/>
                </a:defRPr>
              </a:lvl7pPr>
              <a:lvl8pPr marL="0" marR="0" indent="0" algn="ctr" defTabSz="457200" rtl="0" latinLnBrk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4400" b="0" i="0" u="none" strike="noStrike" cap="none" spc="0" baseline="0">
                  <a:ln>
                    <a:noFill/>
                  </a:ln>
                  <a:solidFill>
                    <a:srgbClr val="000000"/>
                  </a:solidFill>
                  <a:uFillTx/>
                  <a:latin typeface="+mn-lt"/>
                  <a:ea typeface="+mn-ea"/>
                  <a:cs typeface="+mn-cs"/>
                  <a:sym typeface="Calibri"/>
                </a:defRPr>
              </a:lvl8pPr>
              <a:lvl9pPr marL="0" marR="0" indent="0" algn="ctr" defTabSz="457200" rtl="0" latinLnBrk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4400" b="0" i="0" u="none" strike="noStrike" cap="none" spc="0" baseline="0">
                  <a:ln>
                    <a:noFill/>
                  </a:ln>
                  <a:solidFill>
                    <a:srgbClr val="000000"/>
                  </a:solidFill>
                  <a:uFillTx/>
                  <a:latin typeface="+mn-lt"/>
                  <a:ea typeface="+mn-ea"/>
                  <a:cs typeface="+mn-cs"/>
                  <a:sym typeface="Calibri"/>
                </a:defRPr>
              </a:lvl9pPr>
            </a:lstStyle>
            <a:p>
              <a:pPr algn="l">
                <a:lnSpc>
                  <a:spcPct val="80000"/>
                </a:lnSpc>
                <a:defRPr/>
              </a:pPr>
              <a:r>
                <a:rPr lang="es-ES" sz="2000" kern="0" dirty="0">
                  <a:solidFill>
                    <a:srgbClr val="595959"/>
                  </a:solidFill>
                  <a:latin typeface="Helvetica"/>
                  <a:cs typeface="Helvetica"/>
                </a:rPr>
                <a:t>y </a:t>
              </a:r>
              <a:r>
                <a:rPr lang="es-GT" sz="2000" kern="0" dirty="0">
                  <a:solidFill>
                    <a:srgbClr val="595959"/>
                  </a:solidFill>
                  <a:latin typeface="Helvetica"/>
                  <a:cs typeface="Helvetica"/>
                </a:rPr>
                <a:t>su reforma</a:t>
              </a:r>
            </a:p>
          </p:txBody>
        </p:sp>
        <p:sp>
          <p:nvSpPr>
            <p:cNvPr id="6" name="Marcador de contenido 4">
              <a:extLst>
                <a:ext uri="{FF2B5EF4-FFF2-40B4-BE49-F238E27FC236}">
                  <a16:creationId xmlns:a16="http://schemas.microsoft.com/office/drawing/2014/main" id="{D085C3D1-10E2-6C56-3452-DD189BDC1A42}"/>
                </a:ext>
              </a:extLst>
            </p:cNvPr>
            <p:cNvSpPr txBox="1">
              <a:spLocks/>
            </p:cNvSpPr>
            <p:nvPr/>
          </p:nvSpPr>
          <p:spPr>
            <a:xfrm>
              <a:off x="5995416" y="3657293"/>
              <a:ext cx="4062984" cy="624995"/>
            </a:xfrm>
            <a:prstGeom prst="rect">
              <a:avLst/>
            </a:prstGeom>
          </p:spPr>
          <p:txBody>
            <a:bodyPr>
              <a:normAutofit lnSpcReduction="10000"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spcBef>
                  <a:spcPts val="0"/>
                </a:spcBef>
                <a:buFont typeface="Arial" panose="020B0604020202020204" pitchFamily="34" charset="0"/>
                <a:buNone/>
              </a:pPr>
              <a:r>
                <a:rPr lang="es-GT" sz="2200" dirty="0">
                  <a:solidFill>
                    <a:schemeClr val="bg2">
                      <a:lumMod val="10000"/>
                    </a:schemeClr>
                  </a:solidFill>
                  <a:latin typeface="Century Gothic" panose="020B0502020202020204" pitchFamily="34" charset="0"/>
                </a:rPr>
                <a:t>Acuerdo Gubernativo No.</a:t>
              </a:r>
            </a:p>
            <a:p>
              <a:pPr marL="0" indent="0" algn="ctr">
                <a:spcBef>
                  <a:spcPts val="0"/>
                </a:spcBef>
                <a:buFont typeface="Arial" panose="020B0604020202020204" pitchFamily="34" charset="0"/>
                <a:buNone/>
              </a:pPr>
              <a:r>
                <a:rPr lang="es-GT" sz="3300" b="1" dirty="0">
                  <a:solidFill>
                    <a:schemeClr val="bg2">
                      <a:lumMod val="10000"/>
                    </a:schemeClr>
                  </a:solidFill>
                  <a:latin typeface="Arial Black" panose="020B0A04020102020204" pitchFamily="34" charset="0"/>
                </a:rPr>
                <a:t>183-2018</a:t>
              </a:r>
              <a:endParaRPr lang="es-GT" sz="3300" dirty="0">
                <a:solidFill>
                  <a:schemeClr val="bg2">
                    <a:lumMod val="10000"/>
                  </a:schemeClr>
                </a:solidFill>
                <a:latin typeface="Century Gothic" panose="020B0502020202020204" pitchFamily="34" charset="0"/>
              </a:endParaRPr>
            </a:p>
          </p:txBody>
        </p:sp>
        <p:cxnSp>
          <p:nvCxnSpPr>
            <p:cNvPr id="8" name="Conector recto 7">
              <a:extLst>
                <a:ext uri="{FF2B5EF4-FFF2-40B4-BE49-F238E27FC236}">
                  <a16:creationId xmlns:a16="http://schemas.microsoft.com/office/drawing/2014/main" id="{89582882-3A05-3495-2B09-535F4A66BD27}"/>
                </a:ext>
              </a:extLst>
            </p:cNvPr>
            <p:cNvCxnSpPr>
              <a:cxnSpLocks/>
            </p:cNvCxnSpPr>
            <p:nvPr/>
          </p:nvCxnSpPr>
          <p:spPr>
            <a:xfrm>
              <a:off x="4839303" y="3040581"/>
              <a:ext cx="637521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" name="CuadroTexto 8">
            <a:extLst>
              <a:ext uri="{FF2B5EF4-FFF2-40B4-BE49-F238E27FC236}">
                <a16:creationId xmlns:a16="http://schemas.microsoft.com/office/drawing/2014/main" id="{2846D895-51DB-8B0A-C8EE-1C6F68333BC9}"/>
              </a:ext>
            </a:extLst>
          </p:cNvPr>
          <p:cNvSpPr txBox="1"/>
          <p:nvPr/>
        </p:nvSpPr>
        <p:spPr>
          <a:xfrm>
            <a:off x="4965124" y="3384452"/>
            <a:ext cx="6414728" cy="9079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ES_tradnl" sz="500" b="1" spc="-150" dirty="0">
              <a:solidFill>
                <a:srgbClr val="1C185D"/>
              </a:solidFill>
              <a:latin typeface="Montserrat" pitchFamily="2" charset="77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ES_tradnl" sz="2400" b="1" spc="-150" dirty="0">
                <a:solidFill>
                  <a:srgbClr val="1C185D"/>
                </a:solidFill>
                <a:latin typeface="Montserrat" pitchFamily="2" charset="77"/>
              </a:rPr>
              <a:t>Reglamento de la Ley de Alimentación Escolar </a:t>
            </a:r>
          </a:p>
        </p:txBody>
      </p:sp>
    </p:spTree>
    <p:extLst>
      <p:ext uri="{BB962C8B-B14F-4D97-AF65-F5344CB8AC3E}">
        <p14:creationId xmlns:p14="http://schemas.microsoft.com/office/powerpoint/2010/main" val="231945806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 descr="Un grupo de personas en una plaza&#10;&#10;Descripción generada automáticamente con confianza media">
            <a:extLst>
              <a:ext uri="{FF2B5EF4-FFF2-40B4-BE49-F238E27FC236}">
                <a16:creationId xmlns:a16="http://schemas.microsoft.com/office/drawing/2014/main" id="{32B9A8A2-9D21-7C26-EA1D-739F700012FC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-9144" y="328460"/>
            <a:ext cx="4903665" cy="6538220"/>
          </a:xfrm>
          <a:prstGeom prst="rect">
            <a:avLst/>
          </a:prstGeom>
        </p:spPr>
      </p:pic>
      <p:sp>
        <p:nvSpPr>
          <p:cNvPr id="7196" name="Rectangle 20"/>
          <p:cNvSpPr>
            <a:spLocks noChangeArrowheads="1"/>
          </p:cNvSpPr>
          <p:nvPr/>
        </p:nvSpPr>
        <p:spPr bwMode="auto">
          <a:xfrm>
            <a:off x="5298674" y="2322147"/>
            <a:ext cx="338812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b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da-DK" altLang="es-GT" sz="2400" b="1" dirty="0">
                <a:solidFill>
                  <a:schemeClr val="accent1">
                    <a:lumMod val="75000"/>
                  </a:schemeClr>
                </a:solidFill>
                <a:latin typeface="Arial Black" panose="020B0A04020102020204" pitchFamily="34" charset="0"/>
              </a:rPr>
              <a:t>Población Meta</a:t>
            </a:r>
            <a:endParaRPr lang="en-US" altLang="es-GT" sz="2400" b="1" dirty="0">
              <a:solidFill>
                <a:schemeClr val="accent1">
                  <a:lumMod val="75000"/>
                </a:schemeClr>
              </a:solidFill>
              <a:latin typeface="Arial Black" panose="020B0A04020102020204" pitchFamily="34" charset="0"/>
            </a:endParaRPr>
          </a:p>
        </p:txBody>
      </p:sp>
      <p:sp>
        <p:nvSpPr>
          <p:cNvPr id="7197" name="Rectangle 21"/>
          <p:cNvSpPr>
            <a:spLocks noChangeArrowheads="1"/>
          </p:cNvSpPr>
          <p:nvPr/>
        </p:nvSpPr>
        <p:spPr bwMode="auto">
          <a:xfrm>
            <a:off x="5386772" y="2857713"/>
            <a:ext cx="5159308" cy="1308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US" altLang="es-GT" sz="500" dirty="0">
              <a:latin typeface="Arial" panose="020B0604020202020204" pitchFamily="34" charset="0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s-GT" b="1" dirty="0">
                <a:latin typeface="Arial Black" panose="020B0A04020102020204" pitchFamily="34" charset="0"/>
              </a:rPr>
              <a:t>211,500 </a:t>
            </a:r>
            <a:r>
              <a:rPr lang="en-US" altLang="es-GT" sz="2300" b="1" dirty="0">
                <a:latin typeface="Arial Black" panose="020B0A04020102020204" pitchFamily="34" charset="0"/>
                <a:cs typeface="Arial" panose="020B0604020202020204" pitchFamily="34" charset="0"/>
              </a:rPr>
              <a:t>padres de </a:t>
            </a:r>
            <a:r>
              <a:rPr lang="en-US" altLang="es-GT" sz="2300" b="1" dirty="0" err="1">
                <a:latin typeface="Arial Black" panose="020B0A04020102020204" pitchFamily="34" charset="0"/>
                <a:cs typeface="Arial" panose="020B0604020202020204" pitchFamily="34" charset="0"/>
              </a:rPr>
              <a:t>familia</a:t>
            </a:r>
            <a:r>
              <a:rPr lang="en-US" altLang="es-GT" sz="2300" b="1" dirty="0">
                <a:latin typeface="Arial Black" panose="020B0A04020102020204" pitchFamily="34" charset="0"/>
                <a:cs typeface="Arial" panose="020B0604020202020204" pitchFamily="34" charset="0"/>
              </a:rPr>
              <a:t> y </a:t>
            </a:r>
            <a:r>
              <a:rPr lang="en-US" altLang="es-GT" sz="2300" b="1" dirty="0" err="1">
                <a:latin typeface="Arial Black" panose="020B0A04020102020204" pitchFamily="34" charset="0"/>
                <a:cs typeface="Arial" panose="020B0604020202020204" pitchFamily="34" charset="0"/>
              </a:rPr>
              <a:t>miembros</a:t>
            </a:r>
            <a:r>
              <a:rPr lang="en-US" altLang="es-GT" sz="2300" b="1" dirty="0">
                <a:latin typeface="Arial Black" panose="020B0A04020102020204" pitchFamily="34" charset="0"/>
                <a:cs typeface="Arial" panose="020B0604020202020204" pitchFamily="34" charset="0"/>
              </a:rPr>
              <a:t> de la </a:t>
            </a:r>
            <a:r>
              <a:rPr lang="en-US" altLang="es-GT" sz="2300" b="1" dirty="0" err="1">
                <a:latin typeface="Arial Black" panose="020B0A04020102020204" pitchFamily="34" charset="0"/>
                <a:cs typeface="Arial" panose="020B0604020202020204" pitchFamily="34" charset="0"/>
              </a:rPr>
              <a:t>comunidad</a:t>
            </a:r>
            <a:r>
              <a:rPr lang="en-US" altLang="es-GT" sz="2300" b="1" dirty="0">
                <a:latin typeface="Arial Black" panose="020B0A04020102020204" pitchFamily="34" charset="0"/>
                <a:cs typeface="Arial" panose="020B0604020202020204" pitchFamily="34" charset="0"/>
              </a:rPr>
              <a:t> </a:t>
            </a:r>
            <a:r>
              <a:rPr lang="en-US" altLang="es-GT" sz="2300" b="1" dirty="0" err="1">
                <a:latin typeface="Arial Black" panose="020B0A04020102020204" pitchFamily="34" charset="0"/>
                <a:cs typeface="Arial" panose="020B0604020202020204" pitchFamily="34" charset="0"/>
              </a:rPr>
              <a:t>educativa</a:t>
            </a:r>
            <a:endParaRPr lang="en-US" altLang="es-GT" sz="2300" b="1" dirty="0"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sp>
        <p:nvSpPr>
          <p:cNvPr id="7192" name="Rectangle 27"/>
          <p:cNvSpPr>
            <a:spLocks noChangeArrowheads="1"/>
          </p:cNvSpPr>
          <p:nvPr/>
        </p:nvSpPr>
        <p:spPr bwMode="auto">
          <a:xfrm>
            <a:off x="5306443" y="4622975"/>
            <a:ext cx="509159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b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None/>
            </a:pPr>
            <a:r>
              <a:rPr lang="da-DK" altLang="es-GT" sz="2400" b="1" dirty="0">
                <a:solidFill>
                  <a:schemeClr val="accent1">
                    <a:lumMod val="75000"/>
                  </a:schemeClr>
                </a:solidFill>
                <a:latin typeface="Arial Black" panose="020B0A04020102020204" pitchFamily="34" charset="0"/>
              </a:rPr>
              <a:t>Presupuesto Programado</a:t>
            </a:r>
            <a:endParaRPr lang="en-US" altLang="es-GT" sz="2400" b="1" dirty="0">
              <a:solidFill>
                <a:schemeClr val="accent1">
                  <a:lumMod val="75000"/>
                </a:schemeClr>
              </a:solidFill>
              <a:latin typeface="Arial Black" panose="020B0A04020102020204" pitchFamily="34" charset="0"/>
            </a:endParaRPr>
          </a:p>
        </p:txBody>
      </p:sp>
      <p:sp>
        <p:nvSpPr>
          <p:cNvPr id="7193" name="Rectangle 28"/>
          <p:cNvSpPr>
            <a:spLocks noChangeArrowheads="1"/>
          </p:cNvSpPr>
          <p:nvPr/>
        </p:nvSpPr>
        <p:spPr bwMode="auto">
          <a:xfrm>
            <a:off x="5285060" y="5113449"/>
            <a:ext cx="4581316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None/>
            </a:pPr>
            <a:r>
              <a:rPr lang="en-US" altLang="es-GT" sz="3200" dirty="0">
                <a:latin typeface="Arial Black" panose="020B0A04020102020204" pitchFamily="34" charset="0"/>
              </a:rPr>
              <a:t>Q. 15,110,000.00</a:t>
            </a:r>
            <a:endParaRPr lang="en-US" altLang="es-GT" sz="1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36" name="Grupo 35"/>
          <p:cNvGrpSpPr/>
          <p:nvPr/>
        </p:nvGrpSpPr>
        <p:grpSpPr>
          <a:xfrm>
            <a:off x="210312" y="529628"/>
            <a:ext cx="9250363" cy="1251315"/>
            <a:chOff x="398841" y="202590"/>
            <a:chExt cx="9250363" cy="1251315"/>
          </a:xfrm>
        </p:grpSpPr>
        <p:sp>
          <p:nvSpPr>
            <p:cNvPr id="37" name="Rectángulo redondeado 36"/>
            <p:cNvSpPr/>
            <p:nvPr/>
          </p:nvSpPr>
          <p:spPr>
            <a:xfrm>
              <a:off x="398841" y="202590"/>
              <a:ext cx="9250363" cy="1251315"/>
            </a:xfrm>
            <a:prstGeom prst="roundRect">
              <a:avLst/>
            </a:prstGeom>
            <a:solidFill>
              <a:schemeClr val="accent5">
                <a:lumMod val="20000"/>
                <a:lumOff val="80000"/>
              </a:schemeClr>
            </a:solidFill>
            <a:ln>
              <a:noFill/>
            </a:ln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s-GT"/>
            </a:p>
          </p:txBody>
        </p:sp>
        <p:sp>
          <p:nvSpPr>
            <p:cNvPr id="38" name="Title 1"/>
            <p:cNvSpPr txBox="1">
              <a:spLocks/>
            </p:cNvSpPr>
            <p:nvPr/>
          </p:nvSpPr>
          <p:spPr>
            <a:xfrm>
              <a:off x="447229" y="350030"/>
              <a:ext cx="9183687" cy="1076325"/>
            </a:xfrm>
            <a:prstGeom prst="rect">
              <a:avLst/>
            </a:prstGeom>
          </p:spPr>
          <p:txBody>
            <a:bodyPr anchor="b"/>
            <a:lstStyle>
              <a:lvl1pPr algn="ctr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60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fontAlgn="auto">
                <a:spcAft>
                  <a:spcPts val="0"/>
                </a:spcAft>
                <a:defRPr/>
              </a:pPr>
              <a:r>
                <a:rPr lang="es-ES" sz="2500" b="1" spc="-150" dirty="0">
                  <a:solidFill>
                    <a:srgbClr val="1C185D"/>
                  </a:solidFill>
                  <a:latin typeface="Montserrat" pitchFamily="2" charset="77"/>
                  <a:ea typeface="+mn-ea"/>
                  <a:cs typeface="+mn-cs"/>
                </a:rPr>
                <a:t>Fortalecimiento de los conocimientos y  capacidades  de los  padres y madres de estudiantes como primeros formadores en la educación de sus hijos</a:t>
              </a:r>
            </a:p>
          </p:txBody>
        </p:sp>
      </p:grpSp>
      <p:pic>
        <p:nvPicPr>
          <p:cNvPr id="7" name="Imagen 6">
            <a:extLst>
              <a:ext uri="{FF2B5EF4-FFF2-40B4-BE49-F238E27FC236}">
                <a16:creationId xmlns:a16="http://schemas.microsoft.com/office/drawing/2014/main" id="{125A1D9C-F46C-7F53-A510-368678542F5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801" y="6345267"/>
            <a:ext cx="1885950" cy="457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97575682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Alianza estratégica permitirá ampliar cobertura del programa Acompáñame a  Crecer">
            <a:extLst>
              <a:ext uri="{FF2B5EF4-FFF2-40B4-BE49-F238E27FC236}">
                <a16:creationId xmlns:a16="http://schemas.microsoft.com/office/drawing/2014/main" id="{583EB468-4885-3BD1-BCB5-5AD54D9D64F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602" r="15842"/>
          <a:stretch/>
        </p:blipFill>
        <p:spPr bwMode="auto">
          <a:xfrm>
            <a:off x="-5680" y="327225"/>
            <a:ext cx="6050316" cy="6530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" name="Grupo 1"/>
          <p:cNvGrpSpPr/>
          <p:nvPr/>
        </p:nvGrpSpPr>
        <p:grpSpPr>
          <a:xfrm>
            <a:off x="704088" y="511689"/>
            <a:ext cx="8546275" cy="1021696"/>
            <a:chOff x="0" y="310521"/>
            <a:chExt cx="9250363" cy="1021696"/>
          </a:xfrm>
        </p:grpSpPr>
        <p:sp>
          <p:nvSpPr>
            <p:cNvPr id="41" name="Rectángulo redondeado 40"/>
            <p:cNvSpPr/>
            <p:nvPr/>
          </p:nvSpPr>
          <p:spPr>
            <a:xfrm>
              <a:off x="0" y="310521"/>
              <a:ext cx="9250363" cy="1021696"/>
            </a:xfrm>
            <a:prstGeom prst="roundRect">
              <a:avLst/>
            </a:prstGeom>
            <a:solidFill>
              <a:schemeClr val="accent5">
                <a:lumMod val="20000"/>
                <a:lumOff val="80000"/>
              </a:schemeClr>
            </a:solidFill>
            <a:ln>
              <a:noFill/>
            </a:ln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s-GT"/>
            </a:p>
          </p:txBody>
        </p:sp>
        <p:sp>
          <p:nvSpPr>
            <p:cNvPr id="34" name="Title 1"/>
            <p:cNvSpPr txBox="1">
              <a:spLocks/>
            </p:cNvSpPr>
            <p:nvPr/>
          </p:nvSpPr>
          <p:spPr>
            <a:xfrm>
              <a:off x="183710" y="352193"/>
              <a:ext cx="8896282" cy="938353"/>
            </a:xfrm>
            <a:prstGeom prst="rect">
              <a:avLst/>
            </a:prstGeom>
          </p:spPr>
          <p:txBody>
            <a:bodyPr anchor="b"/>
            <a:lstStyle>
              <a:lvl1pPr algn="ctr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60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fontAlgn="auto">
                <a:spcAft>
                  <a:spcPts val="0"/>
                </a:spcAft>
                <a:defRPr/>
              </a:pPr>
              <a:r>
                <a:rPr lang="es-ES" sz="2800" b="1" spc="-150" dirty="0">
                  <a:solidFill>
                    <a:srgbClr val="1C185D"/>
                  </a:solidFill>
                  <a:latin typeface="Montserrat" pitchFamily="2" charset="77"/>
                  <a:ea typeface="+mn-ea"/>
                  <a:cs typeface="+mn-cs"/>
                </a:rPr>
                <a:t>Programa de Educación Inicial</a:t>
              </a:r>
            </a:p>
            <a:p>
              <a:pPr fontAlgn="auto">
                <a:spcAft>
                  <a:spcPts val="0"/>
                </a:spcAft>
                <a:defRPr/>
              </a:pPr>
              <a:r>
                <a:rPr lang="es-ES" sz="2800" b="1" spc="-150" dirty="0">
                  <a:solidFill>
                    <a:srgbClr val="1C185D"/>
                  </a:solidFill>
                  <a:latin typeface="Montserrat" pitchFamily="2" charset="77"/>
                  <a:ea typeface="+mn-ea"/>
                  <a:cs typeface="+mn-cs"/>
                </a:rPr>
                <a:t> Acompáñame a Crecer</a:t>
              </a:r>
            </a:p>
          </p:txBody>
        </p:sp>
      </p:grpSp>
      <p:grpSp>
        <p:nvGrpSpPr>
          <p:cNvPr id="7" name="Grupo 6"/>
          <p:cNvGrpSpPr/>
          <p:nvPr/>
        </p:nvGrpSpPr>
        <p:grpSpPr>
          <a:xfrm>
            <a:off x="6509392" y="2248167"/>
            <a:ext cx="5450960" cy="1369301"/>
            <a:chOff x="6746081" y="3855155"/>
            <a:chExt cx="5148933" cy="1369301"/>
          </a:xfrm>
        </p:grpSpPr>
        <p:grpSp>
          <p:nvGrpSpPr>
            <p:cNvPr id="3" name="Grupo 2"/>
            <p:cNvGrpSpPr/>
            <p:nvPr/>
          </p:nvGrpSpPr>
          <p:grpSpPr>
            <a:xfrm>
              <a:off x="6746081" y="4182311"/>
              <a:ext cx="5148933" cy="1042145"/>
              <a:chOff x="180975" y="5640386"/>
              <a:chExt cx="5148933" cy="1042145"/>
            </a:xfrm>
          </p:grpSpPr>
          <p:sp>
            <p:nvSpPr>
              <p:cNvPr id="16" name="Rectangle 21"/>
              <p:cNvSpPr/>
              <p:nvPr/>
            </p:nvSpPr>
            <p:spPr bwMode="auto">
              <a:xfrm>
                <a:off x="180975" y="5640386"/>
                <a:ext cx="3224213" cy="307975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pPr algn="just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400" dirty="0">
                  <a:solidFill>
                    <a:schemeClr val="accent4">
                      <a:lumMod val="75000"/>
                    </a:schemeClr>
                  </a:solidFill>
                  <a:latin typeface="+mn-lt"/>
                </a:endParaRPr>
              </a:p>
            </p:txBody>
          </p:sp>
          <p:sp>
            <p:nvSpPr>
              <p:cNvPr id="9228" name="Rectangle 21"/>
              <p:cNvSpPr>
                <a:spLocks noChangeArrowheads="1"/>
              </p:cNvSpPr>
              <p:nvPr/>
            </p:nvSpPr>
            <p:spPr bwMode="auto">
              <a:xfrm>
                <a:off x="259553" y="5789979"/>
                <a:ext cx="5070355" cy="89255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algn="just"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r>
                  <a:rPr lang="es-ES" altLang="es-GT" b="1" dirty="0">
                    <a:latin typeface="Arial Black" panose="020B0A04020102020204" pitchFamily="34" charset="0"/>
                  </a:rPr>
                  <a:t>21,000 </a:t>
                </a:r>
                <a:r>
                  <a:rPr lang="es-ES" altLang="es-GT" sz="2400" b="1" dirty="0">
                    <a:latin typeface="Arial Black" panose="020B0A04020102020204" pitchFamily="34" charset="0"/>
                  </a:rPr>
                  <a:t>niños </a:t>
                </a:r>
              </a:p>
              <a:p>
                <a:pPr algn="just"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r>
                  <a:rPr lang="es-ES" altLang="es-GT" sz="2400" b="1" dirty="0">
                    <a:latin typeface="Arial Black" panose="020B0A04020102020204" pitchFamily="34" charset="0"/>
                  </a:rPr>
                  <a:t>Edad:  0 a 4 años</a:t>
                </a:r>
                <a:r>
                  <a:rPr lang="es-ES" altLang="es-GT" sz="2400" b="1" dirty="0">
                    <a:latin typeface="Arial" panose="020B0604020202020204" pitchFamily="34" charset="0"/>
                  </a:rPr>
                  <a:t> </a:t>
                </a:r>
                <a:endParaRPr lang="es-ES" altLang="es-GT" b="1" dirty="0">
                  <a:latin typeface="Arial" panose="020B0604020202020204" pitchFamily="34" charset="0"/>
                </a:endParaRPr>
              </a:p>
            </p:txBody>
          </p:sp>
        </p:grpSp>
        <p:sp>
          <p:nvSpPr>
            <p:cNvPr id="52" name="Rectangle 20"/>
            <p:cNvSpPr>
              <a:spLocks noChangeArrowheads="1"/>
            </p:cNvSpPr>
            <p:nvPr/>
          </p:nvSpPr>
          <p:spPr bwMode="auto">
            <a:xfrm>
              <a:off x="6824660" y="3855155"/>
              <a:ext cx="2605088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None/>
              </a:pPr>
              <a:r>
                <a:rPr lang="da-DK" altLang="es-GT" sz="2400" b="1" dirty="0">
                  <a:solidFill>
                    <a:schemeClr val="accent1">
                      <a:lumMod val="75000"/>
                    </a:schemeClr>
                  </a:solidFill>
                  <a:latin typeface="Arial Black" panose="020B0A04020102020204" pitchFamily="34" charset="0"/>
                </a:rPr>
                <a:t>Beneficiarios</a:t>
              </a:r>
              <a:endParaRPr lang="en-US" altLang="es-GT" sz="2400" b="1" dirty="0">
                <a:solidFill>
                  <a:schemeClr val="accent1">
                    <a:lumMod val="75000"/>
                  </a:schemeClr>
                </a:solidFill>
                <a:latin typeface="Arial Black" panose="020B0A04020102020204" pitchFamily="34" charset="0"/>
              </a:endParaRPr>
            </a:p>
          </p:txBody>
        </p:sp>
      </p:grpSp>
      <p:grpSp>
        <p:nvGrpSpPr>
          <p:cNvPr id="9" name="Grupo 8"/>
          <p:cNvGrpSpPr/>
          <p:nvPr/>
        </p:nvGrpSpPr>
        <p:grpSpPr>
          <a:xfrm>
            <a:off x="6562870" y="3967154"/>
            <a:ext cx="4857986" cy="967115"/>
            <a:chOff x="4270528" y="5375971"/>
            <a:chExt cx="3859152" cy="967115"/>
          </a:xfrm>
        </p:grpSpPr>
        <p:sp>
          <p:nvSpPr>
            <p:cNvPr id="9242" name="Rectangle 28"/>
            <p:cNvSpPr>
              <a:spLocks noChangeArrowheads="1"/>
            </p:cNvSpPr>
            <p:nvPr/>
          </p:nvSpPr>
          <p:spPr bwMode="auto">
            <a:xfrm>
              <a:off x="4270528" y="5819866"/>
              <a:ext cx="3859152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es-GT" b="1" dirty="0">
                  <a:latin typeface="Arial Black" panose="020B0A04020102020204" pitchFamily="34" charset="0"/>
                </a:rPr>
                <a:t>Q.39,191,121.00</a:t>
              </a:r>
            </a:p>
          </p:txBody>
        </p:sp>
        <p:sp>
          <p:nvSpPr>
            <p:cNvPr id="54" name="Rectangle 27"/>
            <p:cNvSpPr>
              <a:spLocks noChangeArrowheads="1"/>
            </p:cNvSpPr>
            <p:nvPr/>
          </p:nvSpPr>
          <p:spPr bwMode="auto">
            <a:xfrm>
              <a:off x="4281420" y="5375971"/>
              <a:ext cx="3575344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anchor="b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None/>
              </a:pPr>
              <a:r>
                <a:rPr lang="da-DK" altLang="es-GT" sz="2400" b="1" dirty="0">
                  <a:solidFill>
                    <a:schemeClr val="accent1">
                      <a:lumMod val="75000"/>
                    </a:schemeClr>
                  </a:solidFill>
                  <a:latin typeface="Arial Black" panose="020B0A04020102020204" pitchFamily="34" charset="0"/>
                </a:rPr>
                <a:t>Presupuesto Programado</a:t>
              </a:r>
              <a:endParaRPr lang="en-US" altLang="es-GT" sz="2400" b="1" dirty="0">
                <a:solidFill>
                  <a:schemeClr val="accent1">
                    <a:lumMod val="75000"/>
                  </a:schemeClr>
                </a:solidFill>
                <a:latin typeface="Arial Black" panose="020B0A04020102020204" pitchFamily="34" charset="0"/>
              </a:endParaRPr>
            </a:p>
          </p:txBody>
        </p:sp>
      </p:grpSp>
      <p:pic>
        <p:nvPicPr>
          <p:cNvPr id="23" name="Imagen 22">
            <a:extLst>
              <a:ext uri="{FF2B5EF4-FFF2-40B4-BE49-F238E27FC236}">
                <a16:creationId xmlns:a16="http://schemas.microsoft.com/office/drawing/2014/main" id="{58242A42-2F9C-9B18-9C0C-411C8617A80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801" y="6345267"/>
            <a:ext cx="1885950" cy="457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Imagen 23">
            <a:extLst>
              <a:ext uri="{FF2B5EF4-FFF2-40B4-BE49-F238E27FC236}">
                <a16:creationId xmlns:a16="http://schemas.microsoft.com/office/drawing/2014/main" id="{49A6CFED-E339-7EE0-9FE8-23AB7992F65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801" y="6345267"/>
            <a:ext cx="1885950" cy="457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grpSp>
        <p:nvGrpSpPr>
          <p:cNvPr id="2" name="Grupo 1"/>
          <p:cNvGrpSpPr/>
          <p:nvPr/>
        </p:nvGrpSpPr>
        <p:grpSpPr>
          <a:xfrm>
            <a:off x="254395" y="453593"/>
            <a:ext cx="9250363" cy="797691"/>
            <a:chOff x="179385" y="485301"/>
            <a:chExt cx="9250363" cy="797691"/>
          </a:xfrm>
        </p:grpSpPr>
        <p:sp>
          <p:nvSpPr>
            <p:cNvPr id="34" name="Rectángulo redondeado 33"/>
            <p:cNvSpPr/>
            <p:nvPr/>
          </p:nvSpPr>
          <p:spPr>
            <a:xfrm>
              <a:off x="179385" y="485301"/>
              <a:ext cx="9250363" cy="797691"/>
            </a:xfrm>
            <a:prstGeom prst="roundRect">
              <a:avLst/>
            </a:prstGeom>
            <a:solidFill>
              <a:schemeClr val="accent5">
                <a:lumMod val="20000"/>
                <a:lumOff val="80000"/>
              </a:schemeClr>
            </a:solidFill>
            <a:ln>
              <a:noFill/>
            </a:ln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s-GT"/>
            </a:p>
          </p:txBody>
        </p:sp>
        <p:sp>
          <p:nvSpPr>
            <p:cNvPr id="33" name="Title 1"/>
            <p:cNvSpPr txBox="1">
              <a:spLocks/>
            </p:cNvSpPr>
            <p:nvPr/>
          </p:nvSpPr>
          <p:spPr>
            <a:xfrm>
              <a:off x="323998" y="530533"/>
              <a:ext cx="8344514" cy="594233"/>
            </a:xfrm>
            <a:prstGeom prst="rect">
              <a:avLst/>
            </a:prstGeom>
          </p:spPr>
          <p:txBody>
            <a:bodyPr anchor="b"/>
            <a:lstStyle>
              <a:lvl1pPr algn="ctr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60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fontAlgn="auto">
                <a:spcAft>
                  <a:spcPts val="0"/>
                </a:spcAft>
                <a:defRPr/>
              </a:pPr>
              <a:r>
                <a:rPr lang="es-ES" sz="2800" b="1" spc="-150" dirty="0">
                  <a:solidFill>
                    <a:srgbClr val="1C185D"/>
                  </a:solidFill>
                  <a:latin typeface="Montserrat" pitchFamily="2" charset="77"/>
                  <a:ea typeface="+mn-ea"/>
                  <a:cs typeface="+mn-cs"/>
                </a:rPr>
                <a:t>Programa de Alimentación Escolar</a:t>
              </a:r>
            </a:p>
          </p:txBody>
        </p:sp>
      </p:grpSp>
      <p:sp>
        <p:nvSpPr>
          <p:cNvPr id="52" name="Rectangle 21"/>
          <p:cNvSpPr>
            <a:spLocks noChangeArrowheads="1"/>
          </p:cNvSpPr>
          <p:nvPr/>
        </p:nvSpPr>
        <p:spPr bwMode="auto">
          <a:xfrm>
            <a:off x="6720980" y="1988667"/>
            <a:ext cx="4902724" cy="16927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 eaLnBrk="1" hangingPunct="1">
              <a:lnSpc>
                <a:spcPct val="100000"/>
              </a:lnSpc>
              <a:spcBef>
                <a:spcPct val="0"/>
              </a:spcBef>
              <a:buNone/>
            </a:pPr>
            <a:r>
              <a:rPr lang="es-ES" altLang="es-GT" b="1" dirty="0">
                <a:latin typeface="Arial Black" panose="020B0A04020102020204" pitchFamily="34" charset="0"/>
              </a:rPr>
              <a:t>3,093,498  estudiantes</a:t>
            </a:r>
          </a:p>
          <a:p>
            <a:pPr algn="just" eaLnBrk="1" hangingPunct="1">
              <a:lnSpc>
                <a:spcPct val="100000"/>
              </a:lnSpc>
              <a:spcBef>
                <a:spcPct val="0"/>
              </a:spcBef>
              <a:buNone/>
            </a:pPr>
            <a:endParaRPr lang="es-ES" altLang="es-GT" sz="1200" b="1" dirty="0">
              <a:latin typeface="Arial Black" panose="020B0A04020102020204" pitchFamily="34" charset="0"/>
            </a:endParaRPr>
          </a:p>
          <a:p>
            <a:pPr marL="285750" indent="-285750" algn="just" eaLnBrk="1" hangingPunct="1">
              <a:lnSpc>
                <a:spcPct val="100000"/>
              </a:lnSpc>
              <a:spcBef>
                <a:spcPct val="0"/>
              </a:spcBef>
            </a:pPr>
            <a:r>
              <a:rPr lang="es-ES" altLang="es-GT" sz="1600" b="1" dirty="0">
                <a:latin typeface="Arial Black" panose="020B0A04020102020204" pitchFamily="34" charset="0"/>
              </a:rPr>
              <a:t>        21,000</a:t>
            </a:r>
            <a:r>
              <a:rPr lang="es-ES" altLang="es-GT" sz="1600" b="1" dirty="0">
                <a:latin typeface="Arial" panose="020B0604020202020204" pitchFamily="34" charset="0"/>
              </a:rPr>
              <a:t>    </a:t>
            </a:r>
            <a:r>
              <a:rPr lang="es-ES" altLang="es-GT" sz="1600" dirty="0">
                <a:latin typeface="Arial" panose="020B0604020202020204" pitchFamily="34" charset="0"/>
              </a:rPr>
              <a:t>nivel </a:t>
            </a:r>
            <a:r>
              <a:rPr lang="es-ES" altLang="es-GT" sz="1600" b="1" dirty="0">
                <a:latin typeface="Arial" panose="020B0604020202020204" pitchFamily="34" charset="0"/>
              </a:rPr>
              <a:t>inicial</a:t>
            </a:r>
            <a:r>
              <a:rPr lang="es-ES" altLang="es-GT" sz="1600" dirty="0">
                <a:latin typeface="Arial" panose="020B0604020202020204" pitchFamily="34" charset="0"/>
              </a:rPr>
              <a:t>. </a:t>
            </a:r>
          </a:p>
          <a:p>
            <a:pPr marL="285750" indent="-285750" algn="just" eaLnBrk="1" hangingPunct="1">
              <a:lnSpc>
                <a:spcPct val="100000"/>
              </a:lnSpc>
              <a:spcBef>
                <a:spcPct val="0"/>
              </a:spcBef>
            </a:pPr>
            <a:r>
              <a:rPr lang="es-ES" altLang="es-GT" sz="1600" b="1" dirty="0">
                <a:latin typeface="Arial Black" panose="020B0A04020102020204" pitchFamily="34" charset="0"/>
              </a:rPr>
              <a:t>      588,508</a:t>
            </a:r>
            <a:r>
              <a:rPr lang="es-ES" altLang="es-GT" sz="1600" b="1" dirty="0">
                <a:latin typeface="Arial" panose="020B0604020202020204" pitchFamily="34" charset="0"/>
              </a:rPr>
              <a:t>    </a:t>
            </a:r>
            <a:r>
              <a:rPr lang="es-ES" altLang="es-GT" sz="1600" dirty="0">
                <a:latin typeface="Arial" panose="020B0604020202020204" pitchFamily="34" charset="0"/>
              </a:rPr>
              <a:t>nivel </a:t>
            </a:r>
            <a:r>
              <a:rPr lang="es-ES" altLang="es-GT" sz="1600" b="1" dirty="0" err="1">
                <a:latin typeface="Arial" panose="020B0604020202020204" pitchFamily="34" charset="0"/>
              </a:rPr>
              <a:t>preprimario</a:t>
            </a:r>
            <a:r>
              <a:rPr lang="es-ES" altLang="es-GT" sz="1600" dirty="0">
                <a:latin typeface="Arial" panose="020B0604020202020204" pitchFamily="34" charset="0"/>
              </a:rPr>
              <a:t>. </a:t>
            </a:r>
          </a:p>
          <a:p>
            <a:pPr marL="342900" indent="-342900" algn="just" eaLnBrk="1" hangingPunct="1">
              <a:lnSpc>
                <a:spcPct val="100000"/>
              </a:lnSpc>
              <a:spcBef>
                <a:spcPct val="0"/>
              </a:spcBef>
            </a:pPr>
            <a:r>
              <a:rPr lang="es-ES" altLang="es-GT" sz="1600" b="1" dirty="0">
                <a:latin typeface="Arial Black" panose="020B0A04020102020204" pitchFamily="34" charset="0"/>
              </a:rPr>
              <a:t>  2,134,719</a:t>
            </a:r>
            <a:r>
              <a:rPr lang="es-ES" altLang="es-GT" sz="1600" b="1" dirty="0">
                <a:latin typeface="Arial" panose="020B0604020202020204" pitchFamily="34" charset="0"/>
              </a:rPr>
              <a:t>    </a:t>
            </a:r>
            <a:r>
              <a:rPr lang="es-ES" altLang="es-GT" sz="1600" dirty="0">
                <a:latin typeface="Arial" panose="020B0604020202020204" pitchFamily="34" charset="0"/>
              </a:rPr>
              <a:t>nivel </a:t>
            </a:r>
            <a:r>
              <a:rPr lang="es-ES" altLang="es-GT" sz="1600" b="1" dirty="0">
                <a:latin typeface="Arial" panose="020B0604020202020204" pitchFamily="34" charset="0"/>
              </a:rPr>
              <a:t>primario</a:t>
            </a:r>
            <a:r>
              <a:rPr lang="es-ES" altLang="es-GT" sz="1600" dirty="0">
                <a:latin typeface="Arial" panose="020B0604020202020204" pitchFamily="34" charset="0"/>
              </a:rPr>
              <a:t>. </a:t>
            </a:r>
          </a:p>
          <a:p>
            <a:pPr marL="285750" indent="-285750" algn="just" eaLnBrk="1" hangingPunct="1">
              <a:lnSpc>
                <a:spcPct val="100000"/>
              </a:lnSpc>
              <a:spcBef>
                <a:spcPct val="0"/>
              </a:spcBef>
            </a:pPr>
            <a:r>
              <a:rPr lang="es-ES" altLang="es-GT" sz="1600" b="1" dirty="0">
                <a:latin typeface="Arial Black" panose="020B0A04020102020204" pitchFamily="34" charset="0"/>
              </a:rPr>
              <a:t>      349,271</a:t>
            </a:r>
            <a:r>
              <a:rPr lang="es-ES" altLang="es-GT" sz="1600" b="1" dirty="0">
                <a:latin typeface="Arial" panose="020B0604020202020204" pitchFamily="34" charset="0"/>
              </a:rPr>
              <a:t>    </a:t>
            </a:r>
            <a:r>
              <a:rPr lang="es-ES" altLang="es-GT" sz="1600" dirty="0">
                <a:latin typeface="Arial" panose="020B0604020202020204" pitchFamily="34" charset="0"/>
              </a:rPr>
              <a:t>nivel </a:t>
            </a:r>
            <a:r>
              <a:rPr lang="es-ES" altLang="es-GT" sz="1600" b="1" dirty="0">
                <a:latin typeface="Arial" panose="020B0604020202020204" pitchFamily="34" charset="0"/>
              </a:rPr>
              <a:t>medio</a:t>
            </a:r>
            <a:r>
              <a:rPr lang="es-ES" altLang="es-GT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</a:rPr>
              <a:t>. </a:t>
            </a:r>
          </a:p>
        </p:txBody>
      </p:sp>
      <p:sp>
        <p:nvSpPr>
          <p:cNvPr id="59" name="Rectangle 28"/>
          <p:cNvSpPr>
            <a:spLocks noChangeArrowheads="1"/>
          </p:cNvSpPr>
          <p:nvPr/>
        </p:nvSpPr>
        <p:spPr bwMode="auto">
          <a:xfrm>
            <a:off x="6720980" y="4427813"/>
            <a:ext cx="4902724" cy="16927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None/>
            </a:pPr>
            <a:r>
              <a:rPr lang="en-US" altLang="es-GT" b="1" dirty="0">
                <a:latin typeface="Arial Black" panose="020B0A04020102020204" pitchFamily="34" charset="0"/>
              </a:rPr>
              <a:t>Q. 3,172,416,120.00 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None/>
            </a:pPr>
            <a:endParaRPr lang="en-US" altLang="es-GT" sz="1200" b="1" dirty="0">
              <a:latin typeface="Arial Black" panose="020B0A04020102020204" pitchFamily="34" charset="0"/>
            </a:endParaRPr>
          </a:p>
          <a:p>
            <a:pPr marL="342900" indent="-342900" eaLnBrk="1" hangingPunct="1">
              <a:lnSpc>
                <a:spcPct val="100000"/>
              </a:lnSpc>
              <a:spcBef>
                <a:spcPct val="0"/>
              </a:spcBef>
            </a:pPr>
            <a:r>
              <a:rPr lang="en-US" altLang="es-GT" sz="1600" b="1" dirty="0">
                <a:latin typeface="Arial Black" panose="020B0A04020102020204" pitchFamily="34" charset="0"/>
              </a:rPr>
              <a:t>Q.      15,120,000.00   </a:t>
            </a:r>
            <a:r>
              <a:rPr lang="en-US" altLang="es-GT" sz="1600" dirty="0">
                <a:latin typeface="Arial Black" panose="020B0A04020102020204" pitchFamily="34" charset="0"/>
              </a:rPr>
              <a:t> </a:t>
            </a:r>
            <a:r>
              <a:rPr lang="en-US" altLang="es-GT" sz="1600" dirty="0" err="1">
                <a:latin typeface="Arial" panose="020B0604020202020204" pitchFamily="34" charset="0"/>
              </a:rPr>
              <a:t>nivel</a:t>
            </a:r>
            <a:r>
              <a:rPr lang="en-US" altLang="es-GT" sz="1600" b="1" dirty="0">
                <a:latin typeface="Arial" panose="020B0604020202020204" pitchFamily="34" charset="0"/>
              </a:rPr>
              <a:t> </a:t>
            </a:r>
            <a:r>
              <a:rPr lang="en-US" altLang="es-GT" sz="1600" b="1" dirty="0" err="1">
                <a:latin typeface="Arial" panose="020B0604020202020204" pitchFamily="34" charset="0"/>
              </a:rPr>
              <a:t>inicial</a:t>
            </a:r>
            <a:endParaRPr lang="en-US" altLang="es-GT" sz="1600" b="1" dirty="0">
              <a:latin typeface="Arial" panose="020B0604020202020204" pitchFamily="34" charset="0"/>
            </a:endParaRPr>
          </a:p>
          <a:p>
            <a:pPr marL="342900" indent="-342900" eaLnBrk="1" hangingPunct="1">
              <a:lnSpc>
                <a:spcPct val="100000"/>
              </a:lnSpc>
              <a:spcBef>
                <a:spcPct val="0"/>
              </a:spcBef>
            </a:pPr>
            <a:r>
              <a:rPr lang="en-US" altLang="es-GT" sz="1600" b="1" dirty="0">
                <a:latin typeface="Arial Black" panose="020B0A04020102020204" pitchFamily="34" charset="0"/>
              </a:rPr>
              <a:t>Q.    629,240,400.00   </a:t>
            </a:r>
            <a:r>
              <a:rPr lang="en-US" altLang="es-GT" sz="1600" dirty="0">
                <a:latin typeface="Arial Black" panose="020B0A04020102020204" pitchFamily="34" charset="0"/>
              </a:rPr>
              <a:t> </a:t>
            </a:r>
            <a:r>
              <a:rPr lang="en-US" altLang="es-GT" sz="1600" dirty="0" err="1">
                <a:latin typeface="Arial" panose="020B0604020202020204" pitchFamily="34" charset="0"/>
              </a:rPr>
              <a:t>nivel</a:t>
            </a:r>
            <a:r>
              <a:rPr lang="en-US" altLang="es-GT" sz="1600" dirty="0">
                <a:latin typeface="Arial" panose="020B0604020202020204" pitchFamily="34" charset="0"/>
              </a:rPr>
              <a:t> </a:t>
            </a:r>
            <a:r>
              <a:rPr lang="en-US" altLang="es-GT" sz="1600" b="1" dirty="0" err="1">
                <a:latin typeface="Arial" panose="020B0604020202020204" pitchFamily="34" charset="0"/>
              </a:rPr>
              <a:t>preprimario</a:t>
            </a:r>
            <a:endParaRPr lang="en-US" altLang="es-GT" sz="1600" b="1" dirty="0">
              <a:latin typeface="Arial" panose="020B0604020202020204" pitchFamily="34" charset="0"/>
            </a:endParaRPr>
          </a:p>
          <a:p>
            <a:pPr marL="342900" indent="-342900" eaLnBrk="1" hangingPunct="1">
              <a:lnSpc>
                <a:spcPct val="100000"/>
              </a:lnSpc>
              <a:spcBef>
                <a:spcPct val="0"/>
              </a:spcBef>
            </a:pPr>
            <a:r>
              <a:rPr lang="en-US" altLang="es-GT" sz="1600" b="1" dirty="0">
                <a:latin typeface="Arial Black" panose="020B0A04020102020204" pitchFamily="34" charset="0"/>
              </a:rPr>
              <a:t>Q. 2,262,087,000.00   </a:t>
            </a:r>
            <a:r>
              <a:rPr lang="en-US" altLang="es-GT" sz="1600" dirty="0">
                <a:latin typeface="Arial Black" panose="020B0A04020102020204" pitchFamily="34" charset="0"/>
              </a:rPr>
              <a:t> </a:t>
            </a:r>
            <a:r>
              <a:rPr lang="en-US" altLang="es-GT" sz="1600" dirty="0" err="1">
                <a:latin typeface="Arial" panose="020B0604020202020204" pitchFamily="34" charset="0"/>
              </a:rPr>
              <a:t>nivel</a:t>
            </a:r>
            <a:r>
              <a:rPr lang="en-US" altLang="es-GT" sz="1600" dirty="0">
                <a:latin typeface="Arial" panose="020B0604020202020204" pitchFamily="34" charset="0"/>
              </a:rPr>
              <a:t> </a:t>
            </a:r>
            <a:r>
              <a:rPr lang="en-US" altLang="es-GT" sz="1600" b="1" dirty="0" err="1">
                <a:latin typeface="Arial" panose="020B0604020202020204" pitchFamily="34" charset="0"/>
              </a:rPr>
              <a:t>primario</a:t>
            </a:r>
            <a:endParaRPr lang="en-US" altLang="es-GT" sz="1600" b="1" dirty="0">
              <a:latin typeface="Arial" panose="020B0604020202020204" pitchFamily="34" charset="0"/>
            </a:endParaRPr>
          </a:p>
          <a:p>
            <a:pPr marL="342900" indent="-342900" eaLnBrk="1" hangingPunct="1">
              <a:lnSpc>
                <a:spcPct val="100000"/>
              </a:lnSpc>
              <a:spcBef>
                <a:spcPct val="0"/>
              </a:spcBef>
            </a:pPr>
            <a:r>
              <a:rPr lang="en-US" altLang="es-GT" sz="1600" b="1" dirty="0">
                <a:latin typeface="Arial Black" panose="020B0A04020102020204" pitchFamily="34" charset="0"/>
              </a:rPr>
              <a:t>Q.    265,968,720.00   </a:t>
            </a:r>
            <a:r>
              <a:rPr lang="en-US" altLang="es-GT" sz="1600" dirty="0">
                <a:latin typeface="Arial Black" panose="020B0A04020102020204" pitchFamily="34" charset="0"/>
              </a:rPr>
              <a:t> </a:t>
            </a:r>
            <a:r>
              <a:rPr lang="en-US" altLang="es-GT" sz="1600" dirty="0" err="1">
                <a:latin typeface="Arial" panose="020B0604020202020204" pitchFamily="34" charset="0"/>
              </a:rPr>
              <a:t>nivel</a:t>
            </a:r>
            <a:r>
              <a:rPr lang="en-US" altLang="es-GT" sz="1600" dirty="0">
                <a:latin typeface="Arial" panose="020B0604020202020204" pitchFamily="34" charset="0"/>
              </a:rPr>
              <a:t> </a:t>
            </a:r>
            <a:r>
              <a:rPr lang="en-US" altLang="es-GT" sz="1600" b="1" dirty="0">
                <a:latin typeface="Arial" panose="020B0604020202020204" pitchFamily="34" charset="0"/>
              </a:rPr>
              <a:t>medio</a:t>
            </a:r>
          </a:p>
        </p:txBody>
      </p:sp>
      <p:sp>
        <p:nvSpPr>
          <p:cNvPr id="60" name="Rectangle 27"/>
          <p:cNvSpPr>
            <a:spLocks noChangeArrowheads="1"/>
          </p:cNvSpPr>
          <p:nvPr/>
        </p:nvSpPr>
        <p:spPr bwMode="auto">
          <a:xfrm>
            <a:off x="6736735" y="3901622"/>
            <a:ext cx="459254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None/>
            </a:pPr>
            <a:r>
              <a:rPr lang="da-DK" altLang="es-GT" sz="2400" b="1" dirty="0">
                <a:solidFill>
                  <a:schemeClr val="accent1">
                    <a:lumMod val="75000"/>
                  </a:schemeClr>
                </a:solidFill>
                <a:latin typeface="Arial Black" panose="020B0A04020102020204" pitchFamily="34" charset="0"/>
              </a:rPr>
              <a:t>Presupuesto Programado</a:t>
            </a:r>
            <a:endParaRPr lang="en-US" altLang="es-GT" sz="2400" b="1" dirty="0">
              <a:solidFill>
                <a:schemeClr val="accent1">
                  <a:lumMod val="75000"/>
                </a:schemeClr>
              </a:solidFill>
              <a:latin typeface="Arial Black" panose="020B0A04020102020204" pitchFamily="34" charset="0"/>
            </a:endParaRPr>
          </a:p>
        </p:txBody>
      </p:sp>
      <p:sp>
        <p:nvSpPr>
          <p:cNvPr id="49" name="Rectangle 20"/>
          <p:cNvSpPr>
            <a:spLocks noChangeArrowheads="1"/>
          </p:cNvSpPr>
          <p:nvPr/>
        </p:nvSpPr>
        <p:spPr bwMode="auto">
          <a:xfrm>
            <a:off x="6723219" y="1457179"/>
            <a:ext cx="260508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None/>
            </a:pPr>
            <a:r>
              <a:rPr lang="da-DK" altLang="es-GT" sz="2400" b="1" dirty="0">
                <a:solidFill>
                  <a:schemeClr val="accent1">
                    <a:lumMod val="75000"/>
                  </a:schemeClr>
                </a:solidFill>
                <a:latin typeface="Arial Black" panose="020B0A04020102020204" pitchFamily="34" charset="0"/>
              </a:rPr>
              <a:t>Beneficiarios</a:t>
            </a:r>
            <a:endParaRPr lang="en-US" altLang="es-GT" sz="2400" b="1" dirty="0">
              <a:solidFill>
                <a:schemeClr val="accent1">
                  <a:lumMod val="75000"/>
                </a:schemeClr>
              </a:solidFill>
              <a:latin typeface="Arial Black" panose="020B0A04020102020204" pitchFamily="34" charset="0"/>
            </a:endParaRPr>
          </a:p>
        </p:txBody>
      </p:sp>
      <p:pic>
        <p:nvPicPr>
          <p:cNvPr id="5" name="Imagen 4" descr="Imagen que contiene persona, exterior, pequeño, sostener&#10;&#10;Descripción generada automáticamente">
            <a:extLst>
              <a:ext uri="{FF2B5EF4-FFF2-40B4-BE49-F238E27FC236}">
                <a16:creationId xmlns:a16="http://schemas.microsoft.com/office/drawing/2014/main" id="{F43D0FEA-1ADC-C2A3-1F93-191258BC613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8842" r="9344"/>
          <a:stretch/>
        </p:blipFill>
        <p:spPr>
          <a:xfrm>
            <a:off x="0" y="1695136"/>
            <a:ext cx="6236207" cy="43419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863450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4806950" y="2508250"/>
            <a:ext cx="6340475" cy="21698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4500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¡Juntos fortalecemos la educación!</a:t>
            </a:r>
            <a:endParaRPr lang="es-GT" sz="4500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559046AE-9D5D-4383-8C2B-D8254AE3372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4808" y="1005242"/>
            <a:ext cx="2864745" cy="860134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ción Taller Seguridad Alimentaria y Nutricional (1) [Modo de compatibilidad]" id="{45432137-7D69-4313-8D24-09CD2E4507A2}" vid="{05568230-9E0B-4D5B-9651-5382F54076EE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0521E7DC05F15488F2BE932271A7DFE" ma:contentTypeVersion="9" ma:contentTypeDescription="Create a new document." ma:contentTypeScope="" ma:versionID="55f38b149809a8945114ea798dbfafb5">
  <xsd:schema xmlns:xsd="http://www.w3.org/2001/XMLSchema" xmlns:xs="http://www.w3.org/2001/XMLSchema" xmlns:p="http://schemas.microsoft.com/office/2006/metadata/properties" xmlns:ns3="6d2137f1-0145-46e8-9c40-f2cc3aaef102" targetNamespace="http://schemas.microsoft.com/office/2006/metadata/properties" ma:root="true" ma:fieldsID="34241cd7030a5da9a5f8162ed0893954" ns3:_="">
    <xsd:import namespace="6d2137f1-0145-46e8-9c40-f2cc3aaef102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DateTaken" minOccurs="0"/>
                <xsd:element ref="ns3:MediaLengthInSeconds" minOccurs="0"/>
                <xsd:element ref="ns3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d2137f1-0145-46e8-9c40-f2cc3aaef10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5" nillable="true" ma:displayName="MediaLengthInSeconds" ma:hidden="true" ma:internalName="MediaLengthInSeconds" ma:readOnly="true">
      <xsd:simpleType>
        <xsd:restriction base="dms:Unknown"/>
      </xsd:simpleType>
    </xsd:element>
    <xsd:element name="MediaServiceLocation" ma:index="16" nillable="true" ma:displayName="Location" ma:internalName="MediaServiceLocatio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E8F4460F-F5A1-402E-8B1B-815E12EB6C8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6d2137f1-0145-46e8-9c40-f2cc3aaef102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C09A8E12-74A6-44B3-8AD6-6EFB00266109}">
  <ds:schemaRefs>
    <ds:schemaRef ds:uri="http://purl.org/dc/dcmitype/"/>
    <ds:schemaRef ds:uri="http://schemas.microsoft.com/office/2006/metadata/properties"/>
    <ds:schemaRef ds:uri="http://www.w3.org/XML/1998/namespace"/>
    <ds:schemaRef ds:uri="http://purl.org/dc/terms/"/>
    <ds:schemaRef ds:uri="http://schemas.microsoft.com/office/infopath/2007/PartnerControls"/>
    <ds:schemaRef ds:uri="http://schemas.openxmlformats.org/package/2006/metadata/core-properties"/>
    <ds:schemaRef ds:uri="6d2137f1-0145-46e8-9c40-f2cc3aaef102"/>
    <ds:schemaRef ds:uri="http://schemas.microsoft.com/office/2006/documentManagement/types"/>
    <ds:schemaRef ds:uri="http://purl.org/dc/elements/1.1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1374</TotalTime>
  <Words>159</Words>
  <Application>Microsoft Office PowerPoint</Application>
  <PresentationFormat>Panorámica</PresentationFormat>
  <Paragraphs>45</Paragraphs>
  <Slides>7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7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7</vt:i4>
      </vt:variant>
    </vt:vector>
  </HeadingPairs>
  <TitlesOfParts>
    <vt:vector size="15" baseType="lpstr">
      <vt:lpstr>Helvetica</vt:lpstr>
      <vt:lpstr>Calibri Light</vt:lpstr>
      <vt:lpstr>Century Gothic</vt:lpstr>
      <vt:lpstr>Arial</vt:lpstr>
      <vt:lpstr>Calibri</vt:lpstr>
      <vt:lpstr>Arial Black</vt:lpstr>
      <vt:lpstr>Montserrat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Piero Lemus</dc:creator>
  <cp:lastModifiedBy>Lesly Yesenia Cabrera</cp:lastModifiedBy>
  <cp:revision>92</cp:revision>
  <cp:lastPrinted>2022-08-02T01:00:51Z</cp:lastPrinted>
  <dcterms:created xsi:type="dcterms:W3CDTF">2022-06-29T16:35:50Z</dcterms:created>
  <dcterms:modified xsi:type="dcterms:W3CDTF">2022-08-02T01:19:00Z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0x01010060521E7DC05F15488F2BE932271A7DFE</vt:lpwstr>
  </property>
</Properties>
</file>