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7675" cy="9928225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  <p:embeddedFont>
      <p:font typeface="Montserrat SemiBold" panose="020B0604020202020204" charset="0"/>
      <p:regular r:id="rId17"/>
      <p:bold r:id="rId18"/>
      <p:italic r:id="rId19"/>
      <p:boldItalic r:id="rId20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AAF"/>
    <a:srgbClr val="1C1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 autoAdjust="0"/>
  </p:normalViewPr>
  <p:slideViewPr>
    <p:cSldViewPr snapToGrid="0" snapToObjects="1">
      <p:cViewPr varScale="1">
        <p:scale>
          <a:sx n="71" d="100"/>
          <a:sy n="71" d="100"/>
        </p:scale>
        <p:origin x="6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162ED3-3194-4991-8836-898EE0E5679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D0D0DEFE-4A99-4C3E-B4C4-C2E974C7A6E6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/>
            <a:t>Bono Social</a:t>
          </a:r>
          <a:endParaRPr lang="es-GT" dirty="0"/>
        </a:p>
      </dgm:t>
    </dgm:pt>
    <dgm:pt modelId="{E1000339-7C7F-4B81-8B9A-A8ED72AC5942}" type="parTrans" cxnId="{C9833146-3609-44CE-88B6-9B7AF6AE8C46}">
      <dgm:prSet/>
      <dgm:spPr/>
      <dgm:t>
        <a:bodyPr/>
        <a:lstStyle/>
        <a:p>
          <a:endParaRPr lang="es-GT"/>
        </a:p>
      </dgm:t>
    </dgm:pt>
    <dgm:pt modelId="{9D0499D0-ECC2-4FA4-9BCC-7E606CD2E96F}" type="sibTrans" cxnId="{C9833146-3609-44CE-88B6-9B7AF6AE8C46}">
      <dgm:prSet/>
      <dgm:spPr/>
      <dgm:t>
        <a:bodyPr/>
        <a:lstStyle/>
        <a:p>
          <a:endParaRPr lang="es-GT"/>
        </a:p>
      </dgm:t>
    </dgm:pt>
    <dgm:pt modelId="{3B73A406-B0FA-4533-AB7C-E40596564D86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/>
            <a:t>Comedores Sociales	</a:t>
          </a:r>
          <a:endParaRPr lang="es-GT" dirty="0"/>
        </a:p>
      </dgm:t>
    </dgm:pt>
    <dgm:pt modelId="{AE3FA22B-D499-4FF0-9356-DDCC400C9CDC}" type="parTrans" cxnId="{1833E659-F784-4DA2-9019-32B711F2D4DC}">
      <dgm:prSet/>
      <dgm:spPr/>
      <dgm:t>
        <a:bodyPr/>
        <a:lstStyle/>
        <a:p>
          <a:endParaRPr lang="es-GT"/>
        </a:p>
      </dgm:t>
    </dgm:pt>
    <dgm:pt modelId="{32C7413E-1D12-48F2-AFDB-102116940A6E}" type="sibTrans" cxnId="{1833E659-F784-4DA2-9019-32B711F2D4DC}">
      <dgm:prSet/>
      <dgm:spPr/>
      <dgm:t>
        <a:bodyPr/>
        <a:lstStyle/>
        <a:p>
          <a:endParaRPr lang="es-GT"/>
        </a:p>
      </dgm:t>
    </dgm:pt>
    <dgm:pt modelId="{DD6AAA8C-3373-4E27-9DD3-70A584F24B91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/>
            <a:t>TMC para alimentos</a:t>
          </a:r>
        </a:p>
      </dgm:t>
    </dgm:pt>
    <dgm:pt modelId="{60B8D676-1291-459D-9FEE-765A35FA1B9E}" type="parTrans" cxnId="{92692684-0BCC-4EB9-8F02-9482579E3253}">
      <dgm:prSet/>
      <dgm:spPr/>
      <dgm:t>
        <a:bodyPr/>
        <a:lstStyle/>
        <a:p>
          <a:endParaRPr lang="es-GT"/>
        </a:p>
      </dgm:t>
    </dgm:pt>
    <dgm:pt modelId="{BAA4B33B-9CB5-4C50-A84D-80FDCD742512}" type="sibTrans" cxnId="{92692684-0BCC-4EB9-8F02-9482579E3253}">
      <dgm:prSet/>
      <dgm:spPr/>
      <dgm:t>
        <a:bodyPr/>
        <a:lstStyle/>
        <a:p>
          <a:endParaRPr lang="es-GT"/>
        </a:p>
      </dgm:t>
    </dgm:pt>
    <dgm:pt modelId="{8FDA0EAA-85FB-4848-820E-BE1EA7F2490B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/>
            <a:t>Alimento Complementario Fortificado</a:t>
          </a:r>
        </a:p>
      </dgm:t>
    </dgm:pt>
    <dgm:pt modelId="{5798064E-A20D-4C91-95C5-E6FEC7F18BCF}" type="parTrans" cxnId="{DC2C9D42-F36B-4527-B1F0-99CE32833BDA}">
      <dgm:prSet/>
      <dgm:spPr/>
      <dgm:t>
        <a:bodyPr/>
        <a:lstStyle/>
        <a:p>
          <a:endParaRPr lang="es-GT"/>
        </a:p>
      </dgm:t>
    </dgm:pt>
    <dgm:pt modelId="{C127411B-5196-431D-AFFD-036BDAFEBDAD}" type="sibTrans" cxnId="{DC2C9D42-F36B-4527-B1F0-99CE32833BDA}">
      <dgm:prSet/>
      <dgm:spPr/>
      <dgm:t>
        <a:bodyPr/>
        <a:lstStyle/>
        <a:p>
          <a:endParaRPr lang="es-GT"/>
        </a:p>
      </dgm:t>
    </dgm:pt>
    <dgm:pt modelId="{E9BB7241-418C-4950-AAF1-7EE74A20C33A}" type="pres">
      <dgm:prSet presAssocID="{EA162ED3-3194-4991-8836-898EE0E56798}" presName="linear" presStyleCnt="0">
        <dgm:presLayoutVars>
          <dgm:dir/>
          <dgm:animLvl val="lvl"/>
          <dgm:resizeHandles val="exact"/>
        </dgm:presLayoutVars>
      </dgm:prSet>
      <dgm:spPr/>
    </dgm:pt>
    <dgm:pt modelId="{34083C40-35DB-4E85-AACA-3964F5FA0A8F}" type="pres">
      <dgm:prSet presAssocID="{D0D0DEFE-4A99-4C3E-B4C4-C2E974C7A6E6}" presName="parentLin" presStyleCnt="0"/>
      <dgm:spPr/>
    </dgm:pt>
    <dgm:pt modelId="{D78B7630-8674-4649-8C0E-263F85EF7A07}" type="pres">
      <dgm:prSet presAssocID="{D0D0DEFE-4A99-4C3E-B4C4-C2E974C7A6E6}" presName="parentLeftMargin" presStyleLbl="node1" presStyleIdx="0" presStyleCnt="4"/>
      <dgm:spPr/>
    </dgm:pt>
    <dgm:pt modelId="{2915A048-B54C-4F5C-9E98-F396F1942D0B}" type="pres">
      <dgm:prSet presAssocID="{D0D0DEFE-4A99-4C3E-B4C4-C2E974C7A6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AE3A2B8-944A-4EEB-AC79-55CBFD70B6F7}" type="pres">
      <dgm:prSet presAssocID="{D0D0DEFE-4A99-4C3E-B4C4-C2E974C7A6E6}" presName="negativeSpace" presStyleCnt="0"/>
      <dgm:spPr/>
    </dgm:pt>
    <dgm:pt modelId="{4711DDC6-DD97-4592-A311-CFA422603470}" type="pres">
      <dgm:prSet presAssocID="{D0D0DEFE-4A99-4C3E-B4C4-C2E974C7A6E6}" presName="childText" presStyleLbl="conFgAcc1" presStyleIdx="0" presStyleCnt="4">
        <dgm:presLayoutVars>
          <dgm:bulletEnabled val="1"/>
        </dgm:presLayoutVars>
      </dgm:prSet>
      <dgm:spPr/>
    </dgm:pt>
    <dgm:pt modelId="{0F4E354A-6C1B-47C3-B35D-C58AEE1E6E2E}" type="pres">
      <dgm:prSet presAssocID="{9D0499D0-ECC2-4FA4-9BCC-7E606CD2E96F}" presName="spaceBetweenRectangles" presStyleCnt="0"/>
      <dgm:spPr/>
    </dgm:pt>
    <dgm:pt modelId="{7C6CC34A-BA09-4FF6-A7DB-C922B8079408}" type="pres">
      <dgm:prSet presAssocID="{3B73A406-B0FA-4533-AB7C-E40596564D86}" presName="parentLin" presStyleCnt="0"/>
      <dgm:spPr/>
    </dgm:pt>
    <dgm:pt modelId="{C58496FA-FD9A-4D72-B021-4EE4193A241F}" type="pres">
      <dgm:prSet presAssocID="{3B73A406-B0FA-4533-AB7C-E40596564D86}" presName="parentLeftMargin" presStyleLbl="node1" presStyleIdx="0" presStyleCnt="4"/>
      <dgm:spPr/>
    </dgm:pt>
    <dgm:pt modelId="{A1B92B9D-DAD1-4D0C-B702-9B5189109298}" type="pres">
      <dgm:prSet presAssocID="{3B73A406-B0FA-4533-AB7C-E40596564D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6758C77-3EA0-4064-BBE2-C82E9912D2C5}" type="pres">
      <dgm:prSet presAssocID="{3B73A406-B0FA-4533-AB7C-E40596564D86}" presName="negativeSpace" presStyleCnt="0"/>
      <dgm:spPr/>
    </dgm:pt>
    <dgm:pt modelId="{FE8F6CDD-32BE-4DB7-8702-36ADD1A8C956}" type="pres">
      <dgm:prSet presAssocID="{3B73A406-B0FA-4533-AB7C-E40596564D86}" presName="childText" presStyleLbl="conFgAcc1" presStyleIdx="1" presStyleCnt="4">
        <dgm:presLayoutVars>
          <dgm:bulletEnabled val="1"/>
        </dgm:presLayoutVars>
      </dgm:prSet>
      <dgm:spPr/>
    </dgm:pt>
    <dgm:pt modelId="{DD824998-162B-4D4B-AC26-238354B462FB}" type="pres">
      <dgm:prSet presAssocID="{32C7413E-1D12-48F2-AFDB-102116940A6E}" presName="spaceBetweenRectangles" presStyleCnt="0"/>
      <dgm:spPr/>
    </dgm:pt>
    <dgm:pt modelId="{C006D37F-2DAB-4311-A55D-29C7E1D65F5A}" type="pres">
      <dgm:prSet presAssocID="{DD6AAA8C-3373-4E27-9DD3-70A584F24B91}" presName="parentLin" presStyleCnt="0"/>
      <dgm:spPr/>
    </dgm:pt>
    <dgm:pt modelId="{BC22CE33-60A6-4143-9B56-84C26F7866D0}" type="pres">
      <dgm:prSet presAssocID="{DD6AAA8C-3373-4E27-9DD3-70A584F24B91}" presName="parentLeftMargin" presStyleLbl="node1" presStyleIdx="1" presStyleCnt="4"/>
      <dgm:spPr/>
    </dgm:pt>
    <dgm:pt modelId="{55580D12-F5A3-4338-9A5D-CB1265F1DA55}" type="pres">
      <dgm:prSet presAssocID="{DD6AAA8C-3373-4E27-9DD3-70A584F24B9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25D4788-15ED-4F6D-BE4B-2DB15F056BC1}" type="pres">
      <dgm:prSet presAssocID="{DD6AAA8C-3373-4E27-9DD3-70A584F24B91}" presName="negativeSpace" presStyleCnt="0"/>
      <dgm:spPr/>
    </dgm:pt>
    <dgm:pt modelId="{ABF4952D-D604-4E42-92E4-82C2A3D8B00C}" type="pres">
      <dgm:prSet presAssocID="{DD6AAA8C-3373-4E27-9DD3-70A584F24B91}" presName="childText" presStyleLbl="conFgAcc1" presStyleIdx="2" presStyleCnt="4">
        <dgm:presLayoutVars>
          <dgm:bulletEnabled val="1"/>
        </dgm:presLayoutVars>
      </dgm:prSet>
      <dgm:spPr/>
    </dgm:pt>
    <dgm:pt modelId="{791253D5-039D-4DD1-9AF8-AD6AF4D7D39F}" type="pres">
      <dgm:prSet presAssocID="{BAA4B33B-9CB5-4C50-A84D-80FDCD742512}" presName="spaceBetweenRectangles" presStyleCnt="0"/>
      <dgm:spPr/>
    </dgm:pt>
    <dgm:pt modelId="{AAFAB003-E010-4C05-838F-6DF6E372ECBE}" type="pres">
      <dgm:prSet presAssocID="{8FDA0EAA-85FB-4848-820E-BE1EA7F2490B}" presName="parentLin" presStyleCnt="0"/>
      <dgm:spPr/>
    </dgm:pt>
    <dgm:pt modelId="{ACAC862F-FDF7-416D-8CC6-61E054AF5C74}" type="pres">
      <dgm:prSet presAssocID="{8FDA0EAA-85FB-4848-820E-BE1EA7F2490B}" presName="parentLeftMargin" presStyleLbl="node1" presStyleIdx="2" presStyleCnt="4"/>
      <dgm:spPr/>
    </dgm:pt>
    <dgm:pt modelId="{1751AB0B-5D52-416A-AA9F-3ADA8079CA30}" type="pres">
      <dgm:prSet presAssocID="{8FDA0EAA-85FB-4848-820E-BE1EA7F2490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A69DAA0-AEBA-4B78-ADB7-9BD1A88F92A1}" type="pres">
      <dgm:prSet presAssocID="{8FDA0EAA-85FB-4848-820E-BE1EA7F2490B}" presName="negativeSpace" presStyleCnt="0"/>
      <dgm:spPr/>
    </dgm:pt>
    <dgm:pt modelId="{DB1B629C-91A4-4734-8F6D-A93964F8DD6F}" type="pres">
      <dgm:prSet presAssocID="{8FDA0EAA-85FB-4848-820E-BE1EA7F2490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A12230E-3E1E-44A5-B3B9-539FE20D85AB}" type="presOf" srcId="{8FDA0EAA-85FB-4848-820E-BE1EA7F2490B}" destId="{ACAC862F-FDF7-416D-8CC6-61E054AF5C74}" srcOrd="0" destOrd="0" presId="urn:microsoft.com/office/officeart/2005/8/layout/list1"/>
    <dgm:cxn modelId="{B9D47321-6DD9-4FA5-82EB-A063E03C57DD}" type="presOf" srcId="{D0D0DEFE-4A99-4C3E-B4C4-C2E974C7A6E6}" destId="{D78B7630-8674-4649-8C0E-263F85EF7A07}" srcOrd="0" destOrd="0" presId="urn:microsoft.com/office/officeart/2005/8/layout/list1"/>
    <dgm:cxn modelId="{6634B926-B008-4F97-9928-9901B3AF2664}" type="presOf" srcId="{EA162ED3-3194-4991-8836-898EE0E56798}" destId="{E9BB7241-418C-4950-AAF1-7EE74A20C33A}" srcOrd="0" destOrd="0" presId="urn:microsoft.com/office/officeart/2005/8/layout/list1"/>
    <dgm:cxn modelId="{DC2C9D42-F36B-4527-B1F0-99CE32833BDA}" srcId="{EA162ED3-3194-4991-8836-898EE0E56798}" destId="{8FDA0EAA-85FB-4848-820E-BE1EA7F2490B}" srcOrd="3" destOrd="0" parTransId="{5798064E-A20D-4C91-95C5-E6FEC7F18BCF}" sibTransId="{C127411B-5196-431D-AFFD-036BDAFEBDAD}"/>
    <dgm:cxn modelId="{C9833146-3609-44CE-88B6-9B7AF6AE8C46}" srcId="{EA162ED3-3194-4991-8836-898EE0E56798}" destId="{D0D0DEFE-4A99-4C3E-B4C4-C2E974C7A6E6}" srcOrd="0" destOrd="0" parTransId="{E1000339-7C7F-4B81-8B9A-A8ED72AC5942}" sibTransId="{9D0499D0-ECC2-4FA4-9BCC-7E606CD2E96F}"/>
    <dgm:cxn modelId="{7F3EC348-53F7-4ACF-870C-EE9AB6FED8B0}" type="presOf" srcId="{D0D0DEFE-4A99-4C3E-B4C4-C2E974C7A6E6}" destId="{2915A048-B54C-4F5C-9E98-F396F1942D0B}" srcOrd="1" destOrd="0" presId="urn:microsoft.com/office/officeart/2005/8/layout/list1"/>
    <dgm:cxn modelId="{51B7474B-58EA-41B6-9A64-83779F07956F}" type="presOf" srcId="{3B73A406-B0FA-4533-AB7C-E40596564D86}" destId="{C58496FA-FD9A-4D72-B021-4EE4193A241F}" srcOrd="0" destOrd="0" presId="urn:microsoft.com/office/officeart/2005/8/layout/list1"/>
    <dgm:cxn modelId="{1833E659-F784-4DA2-9019-32B711F2D4DC}" srcId="{EA162ED3-3194-4991-8836-898EE0E56798}" destId="{3B73A406-B0FA-4533-AB7C-E40596564D86}" srcOrd="1" destOrd="0" parTransId="{AE3FA22B-D499-4FF0-9356-DDCC400C9CDC}" sibTransId="{32C7413E-1D12-48F2-AFDB-102116940A6E}"/>
    <dgm:cxn modelId="{92692684-0BCC-4EB9-8F02-9482579E3253}" srcId="{EA162ED3-3194-4991-8836-898EE0E56798}" destId="{DD6AAA8C-3373-4E27-9DD3-70A584F24B91}" srcOrd="2" destOrd="0" parTransId="{60B8D676-1291-459D-9FEE-765A35FA1B9E}" sibTransId="{BAA4B33B-9CB5-4C50-A84D-80FDCD742512}"/>
    <dgm:cxn modelId="{31634190-0954-4DEB-99AC-CD55CCE22BA2}" type="presOf" srcId="{8FDA0EAA-85FB-4848-820E-BE1EA7F2490B}" destId="{1751AB0B-5D52-416A-AA9F-3ADA8079CA30}" srcOrd="1" destOrd="0" presId="urn:microsoft.com/office/officeart/2005/8/layout/list1"/>
    <dgm:cxn modelId="{523ACFB2-3B61-41BF-ACE8-748E2F1D6753}" type="presOf" srcId="{DD6AAA8C-3373-4E27-9DD3-70A584F24B91}" destId="{55580D12-F5A3-4338-9A5D-CB1265F1DA55}" srcOrd="1" destOrd="0" presId="urn:microsoft.com/office/officeart/2005/8/layout/list1"/>
    <dgm:cxn modelId="{25E917E3-ADA4-46DD-83DB-9AE2C637C710}" type="presOf" srcId="{DD6AAA8C-3373-4E27-9DD3-70A584F24B91}" destId="{BC22CE33-60A6-4143-9B56-84C26F7866D0}" srcOrd="0" destOrd="0" presId="urn:microsoft.com/office/officeart/2005/8/layout/list1"/>
    <dgm:cxn modelId="{391AF0F1-34C7-47D5-985C-195F21C88F53}" type="presOf" srcId="{3B73A406-B0FA-4533-AB7C-E40596564D86}" destId="{A1B92B9D-DAD1-4D0C-B702-9B5189109298}" srcOrd="1" destOrd="0" presId="urn:microsoft.com/office/officeart/2005/8/layout/list1"/>
    <dgm:cxn modelId="{F5684EB1-7F4C-4C92-BE76-B5C101CC4458}" type="presParOf" srcId="{E9BB7241-418C-4950-AAF1-7EE74A20C33A}" destId="{34083C40-35DB-4E85-AACA-3964F5FA0A8F}" srcOrd="0" destOrd="0" presId="urn:microsoft.com/office/officeart/2005/8/layout/list1"/>
    <dgm:cxn modelId="{50395D6A-2EA6-4B30-84CE-F6CA56B35CE8}" type="presParOf" srcId="{34083C40-35DB-4E85-AACA-3964F5FA0A8F}" destId="{D78B7630-8674-4649-8C0E-263F85EF7A07}" srcOrd="0" destOrd="0" presId="urn:microsoft.com/office/officeart/2005/8/layout/list1"/>
    <dgm:cxn modelId="{C4D49D5C-736E-4BB1-B33A-8258325A2127}" type="presParOf" srcId="{34083C40-35DB-4E85-AACA-3964F5FA0A8F}" destId="{2915A048-B54C-4F5C-9E98-F396F1942D0B}" srcOrd="1" destOrd="0" presId="urn:microsoft.com/office/officeart/2005/8/layout/list1"/>
    <dgm:cxn modelId="{1A4D98AE-2158-4F7F-8CA4-99EC4DB1A821}" type="presParOf" srcId="{E9BB7241-418C-4950-AAF1-7EE74A20C33A}" destId="{9AE3A2B8-944A-4EEB-AC79-55CBFD70B6F7}" srcOrd="1" destOrd="0" presId="urn:microsoft.com/office/officeart/2005/8/layout/list1"/>
    <dgm:cxn modelId="{4AAF0347-C336-4B5C-9A7C-A8C8EBAE5743}" type="presParOf" srcId="{E9BB7241-418C-4950-AAF1-7EE74A20C33A}" destId="{4711DDC6-DD97-4592-A311-CFA422603470}" srcOrd="2" destOrd="0" presId="urn:microsoft.com/office/officeart/2005/8/layout/list1"/>
    <dgm:cxn modelId="{D9DFAC35-3A2B-4637-ABAF-AAA31D98720C}" type="presParOf" srcId="{E9BB7241-418C-4950-AAF1-7EE74A20C33A}" destId="{0F4E354A-6C1B-47C3-B35D-C58AEE1E6E2E}" srcOrd="3" destOrd="0" presId="urn:microsoft.com/office/officeart/2005/8/layout/list1"/>
    <dgm:cxn modelId="{8C9854EE-305F-4BD0-9883-AD8C39C7D3AA}" type="presParOf" srcId="{E9BB7241-418C-4950-AAF1-7EE74A20C33A}" destId="{7C6CC34A-BA09-4FF6-A7DB-C922B8079408}" srcOrd="4" destOrd="0" presId="urn:microsoft.com/office/officeart/2005/8/layout/list1"/>
    <dgm:cxn modelId="{BFFC6FBA-A52D-4446-BD1F-7013D101E6A4}" type="presParOf" srcId="{7C6CC34A-BA09-4FF6-A7DB-C922B8079408}" destId="{C58496FA-FD9A-4D72-B021-4EE4193A241F}" srcOrd="0" destOrd="0" presId="urn:microsoft.com/office/officeart/2005/8/layout/list1"/>
    <dgm:cxn modelId="{430132CE-A959-4A5E-B971-BF7413836F93}" type="presParOf" srcId="{7C6CC34A-BA09-4FF6-A7DB-C922B8079408}" destId="{A1B92B9D-DAD1-4D0C-B702-9B5189109298}" srcOrd="1" destOrd="0" presId="urn:microsoft.com/office/officeart/2005/8/layout/list1"/>
    <dgm:cxn modelId="{6C7C2610-ED41-4474-8237-C8DC3C182B41}" type="presParOf" srcId="{E9BB7241-418C-4950-AAF1-7EE74A20C33A}" destId="{96758C77-3EA0-4064-BBE2-C82E9912D2C5}" srcOrd="5" destOrd="0" presId="urn:microsoft.com/office/officeart/2005/8/layout/list1"/>
    <dgm:cxn modelId="{39B0F6BC-FFA4-4369-9DFD-3A3E395939CF}" type="presParOf" srcId="{E9BB7241-418C-4950-AAF1-7EE74A20C33A}" destId="{FE8F6CDD-32BE-4DB7-8702-36ADD1A8C956}" srcOrd="6" destOrd="0" presId="urn:microsoft.com/office/officeart/2005/8/layout/list1"/>
    <dgm:cxn modelId="{AE8080A3-0575-4FA7-8AB3-09A5E9ED6E74}" type="presParOf" srcId="{E9BB7241-418C-4950-AAF1-7EE74A20C33A}" destId="{DD824998-162B-4D4B-AC26-238354B462FB}" srcOrd="7" destOrd="0" presId="urn:microsoft.com/office/officeart/2005/8/layout/list1"/>
    <dgm:cxn modelId="{CA8584A4-C410-4BAB-93E7-A64F23632973}" type="presParOf" srcId="{E9BB7241-418C-4950-AAF1-7EE74A20C33A}" destId="{C006D37F-2DAB-4311-A55D-29C7E1D65F5A}" srcOrd="8" destOrd="0" presId="urn:microsoft.com/office/officeart/2005/8/layout/list1"/>
    <dgm:cxn modelId="{1CA23CBE-8574-47E7-89D3-401B991A9AAC}" type="presParOf" srcId="{C006D37F-2DAB-4311-A55D-29C7E1D65F5A}" destId="{BC22CE33-60A6-4143-9B56-84C26F7866D0}" srcOrd="0" destOrd="0" presId="urn:microsoft.com/office/officeart/2005/8/layout/list1"/>
    <dgm:cxn modelId="{484F9174-7D3F-41E9-95A7-5040B37575F4}" type="presParOf" srcId="{C006D37F-2DAB-4311-A55D-29C7E1D65F5A}" destId="{55580D12-F5A3-4338-9A5D-CB1265F1DA55}" srcOrd="1" destOrd="0" presId="urn:microsoft.com/office/officeart/2005/8/layout/list1"/>
    <dgm:cxn modelId="{DE7CC7E4-8AEE-4BE6-8876-1671B7F142C0}" type="presParOf" srcId="{E9BB7241-418C-4950-AAF1-7EE74A20C33A}" destId="{C25D4788-15ED-4F6D-BE4B-2DB15F056BC1}" srcOrd="9" destOrd="0" presId="urn:microsoft.com/office/officeart/2005/8/layout/list1"/>
    <dgm:cxn modelId="{D1653F16-D77B-4319-B61B-BD2E64514D01}" type="presParOf" srcId="{E9BB7241-418C-4950-AAF1-7EE74A20C33A}" destId="{ABF4952D-D604-4E42-92E4-82C2A3D8B00C}" srcOrd="10" destOrd="0" presId="urn:microsoft.com/office/officeart/2005/8/layout/list1"/>
    <dgm:cxn modelId="{C844F5F9-27AA-4E4A-B5A1-68C201D28F79}" type="presParOf" srcId="{E9BB7241-418C-4950-AAF1-7EE74A20C33A}" destId="{791253D5-039D-4DD1-9AF8-AD6AF4D7D39F}" srcOrd="11" destOrd="0" presId="urn:microsoft.com/office/officeart/2005/8/layout/list1"/>
    <dgm:cxn modelId="{8CFB5F2C-6824-458F-8589-754355DA8B20}" type="presParOf" srcId="{E9BB7241-418C-4950-AAF1-7EE74A20C33A}" destId="{AAFAB003-E010-4C05-838F-6DF6E372ECBE}" srcOrd="12" destOrd="0" presId="urn:microsoft.com/office/officeart/2005/8/layout/list1"/>
    <dgm:cxn modelId="{6F3F81E0-8656-43A7-9B86-6D92EB913F1B}" type="presParOf" srcId="{AAFAB003-E010-4C05-838F-6DF6E372ECBE}" destId="{ACAC862F-FDF7-416D-8CC6-61E054AF5C74}" srcOrd="0" destOrd="0" presId="urn:microsoft.com/office/officeart/2005/8/layout/list1"/>
    <dgm:cxn modelId="{66A978FA-14BD-4160-BE37-A033F12A308B}" type="presParOf" srcId="{AAFAB003-E010-4C05-838F-6DF6E372ECBE}" destId="{1751AB0B-5D52-416A-AA9F-3ADA8079CA30}" srcOrd="1" destOrd="0" presId="urn:microsoft.com/office/officeart/2005/8/layout/list1"/>
    <dgm:cxn modelId="{6CF7422D-ADD5-4A6F-9240-990DFA44DCCA}" type="presParOf" srcId="{E9BB7241-418C-4950-AAF1-7EE74A20C33A}" destId="{8A69DAA0-AEBA-4B78-ADB7-9BD1A88F92A1}" srcOrd="13" destOrd="0" presId="urn:microsoft.com/office/officeart/2005/8/layout/list1"/>
    <dgm:cxn modelId="{43402C43-87CD-4470-9860-A244A2BBD277}" type="presParOf" srcId="{E9BB7241-418C-4950-AAF1-7EE74A20C33A}" destId="{DB1B629C-91A4-4734-8F6D-A93964F8DD6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A41A64-04F4-4508-8338-B323DB0662FB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6726F5C0-DC90-4983-AA3F-316F019D55F4}">
      <dgm:prSet phldrT="[Texto]"/>
      <dgm:spPr/>
      <dgm:t>
        <a:bodyPr/>
        <a:lstStyle/>
        <a:p>
          <a:r>
            <a:rPr lang="es-ES" dirty="0"/>
            <a:t>Incremento en el presupuesto del Bono Social para una mayor cobertura del programa. </a:t>
          </a:r>
          <a:endParaRPr lang="es-GT" dirty="0"/>
        </a:p>
      </dgm:t>
    </dgm:pt>
    <dgm:pt modelId="{362B2235-E8AF-439F-9C7D-F5466412989E}" type="parTrans" cxnId="{702CCA64-621A-4717-B52C-17FEF7E75893}">
      <dgm:prSet/>
      <dgm:spPr/>
      <dgm:t>
        <a:bodyPr/>
        <a:lstStyle/>
        <a:p>
          <a:endParaRPr lang="es-GT"/>
        </a:p>
      </dgm:t>
    </dgm:pt>
    <dgm:pt modelId="{D1672832-7508-40D2-AE8C-ADC757A39CC3}" type="sibTrans" cxnId="{702CCA64-621A-4717-B52C-17FEF7E75893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GT"/>
        </a:p>
      </dgm:t>
    </dgm:pt>
    <dgm:pt modelId="{17CEE761-8397-4D53-B44A-799E56A56BF3}">
      <dgm:prSet phldrT="[Texto]" custT="1"/>
      <dgm:spPr/>
      <dgm:t>
        <a:bodyPr/>
        <a:lstStyle/>
        <a:p>
          <a:r>
            <a:rPr lang="es-ES" sz="1400" dirty="0"/>
            <a:t>Incremento en el presupuesto de Alimento Complementario Fortificado para una mayor atención de niños en edades de 0-59 meses. </a:t>
          </a:r>
          <a:endParaRPr lang="es-GT" sz="1400" dirty="0"/>
        </a:p>
      </dgm:t>
    </dgm:pt>
    <dgm:pt modelId="{1685DE44-B352-4378-9894-7C6A8AAD7E7E}" type="parTrans" cxnId="{343E434C-5361-4ED0-9D54-E4338817131A}">
      <dgm:prSet/>
      <dgm:spPr/>
      <dgm:t>
        <a:bodyPr/>
        <a:lstStyle/>
        <a:p>
          <a:endParaRPr lang="es-GT"/>
        </a:p>
      </dgm:t>
    </dgm:pt>
    <dgm:pt modelId="{C9EBA83E-6692-4B87-A7DD-61766952B6C2}" type="sibTrans" cxnId="{343E434C-5361-4ED0-9D54-E4338817131A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GT"/>
        </a:p>
      </dgm:t>
    </dgm:pt>
    <dgm:pt modelId="{63646B8E-33E5-4DEB-900C-C02086EB7003}">
      <dgm:prSet phldrT="[Texto]" custT="1"/>
      <dgm:spPr/>
      <dgm:t>
        <a:bodyPr/>
        <a:lstStyle/>
        <a:p>
          <a:r>
            <a:rPr lang="es-ES" sz="1400" dirty="0"/>
            <a:t>Creación de un nuevo programa que permita ayudar a la población vulnerable durante el periodo que mas afecta el hambre estacional. </a:t>
          </a:r>
          <a:endParaRPr lang="es-GT" sz="1400" dirty="0"/>
        </a:p>
      </dgm:t>
    </dgm:pt>
    <dgm:pt modelId="{1997375C-9363-4645-A099-91251846CEBE}" type="parTrans" cxnId="{65CB0354-482E-4D3E-B1C7-D40C0BD6F460}">
      <dgm:prSet/>
      <dgm:spPr/>
      <dgm:t>
        <a:bodyPr/>
        <a:lstStyle/>
        <a:p>
          <a:endParaRPr lang="es-GT"/>
        </a:p>
      </dgm:t>
    </dgm:pt>
    <dgm:pt modelId="{D9A8859A-9BE3-48AF-9F9A-7D21BF6609B8}" type="sibTrans" cxnId="{65CB0354-482E-4D3E-B1C7-D40C0BD6F460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GT"/>
        </a:p>
      </dgm:t>
    </dgm:pt>
    <dgm:pt modelId="{2A1E4C3E-2D60-4E92-976B-CBF9713DF7B0}" type="pres">
      <dgm:prSet presAssocID="{ADA41A64-04F4-4508-8338-B323DB0662FB}" presName="Name0" presStyleCnt="0">
        <dgm:presLayoutVars>
          <dgm:chMax val="7"/>
          <dgm:chPref val="7"/>
          <dgm:dir/>
        </dgm:presLayoutVars>
      </dgm:prSet>
      <dgm:spPr/>
    </dgm:pt>
    <dgm:pt modelId="{70A39DF3-9CC3-4786-A572-F06F9FE75BAD}" type="pres">
      <dgm:prSet presAssocID="{ADA41A64-04F4-4508-8338-B323DB0662FB}" presName="dot1" presStyleLbl="alignNode1" presStyleIdx="0" presStyleCnt="12"/>
      <dgm:spPr/>
    </dgm:pt>
    <dgm:pt modelId="{4E82FD76-76EC-449D-82EA-AA6830E8606F}" type="pres">
      <dgm:prSet presAssocID="{ADA41A64-04F4-4508-8338-B323DB0662FB}" presName="dot2" presStyleLbl="alignNode1" presStyleIdx="1" presStyleCnt="12"/>
      <dgm:spPr/>
    </dgm:pt>
    <dgm:pt modelId="{96FF0D96-8F2D-4E66-8EEE-600F5E47B1F7}" type="pres">
      <dgm:prSet presAssocID="{ADA41A64-04F4-4508-8338-B323DB0662FB}" presName="dot3" presStyleLbl="alignNode1" presStyleIdx="2" presStyleCnt="12"/>
      <dgm:spPr/>
    </dgm:pt>
    <dgm:pt modelId="{B17C682A-B107-406D-86F1-211BFB0D4BBC}" type="pres">
      <dgm:prSet presAssocID="{ADA41A64-04F4-4508-8338-B323DB0662FB}" presName="dot4" presStyleLbl="alignNode1" presStyleIdx="3" presStyleCnt="12"/>
      <dgm:spPr/>
    </dgm:pt>
    <dgm:pt modelId="{85C3693A-658B-4256-8A67-B2177D22120D}" type="pres">
      <dgm:prSet presAssocID="{ADA41A64-04F4-4508-8338-B323DB0662FB}" presName="dot5" presStyleLbl="alignNode1" presStyleIdx="4" presStyleCnt="12"/>
      <dgm:spPr/>
    </dgm:pt>
    <dgm:pt modelId="{7D6500D7-FBE8-42BE-AC2D-48F32A51F71E}" type="pres">
      <dgm:prSet presAssocID="{ADA41A64-04F4-4508-8338-B323DB0662FB}" presName="dotArrow1" presStyleLbl="alignNode1" presStyleIdx="5" presStyleCnt="12"/>
      <dgm:spPr/>
    </dgm:pt>
    <dgm:pt modelId="{C6C1016F-1CDF-4DB5-BBAD-5A8EBCB11C28}" type="pres">
      <dgm:prSet presAssocID="{ADA41A64-04F4-4508-8338-B323DB0662FB}" presName="dotArrow2" presStyleLbl="alignNode1" presStyleIdx="6" presStyleCnt="12"/>
      <dgm:spPr/>
    </dgm:pt>
    <dgm:pt modelId="{B48CAE9E-C3AC-47F2-996C-E7DFB7385304}" type="pres">
      <dgm:prSet presAssocID="{ADA41A64-04F4-4508-8338-B323DB0662FB}" presName="dotArrow3" presStyleLbl="alignNode1" presStyleIdx="7" presStyleCnt="12"/>
      <dgm:spPr/>
    </dgm:pt>
    <dgm:pt modelId="{9B235673-50C2-4374-8E7A-1048DA2F00C8}" type="pres">
      <dgm:prSet presAssocID="{ADA41A64-04F4-4508-8338-B323DB0662FB}" presName="dotArrow4" presStyleLbl="alignNode1" presStyleIdx="8" presStyleCnt="12"/>
      <dgm:spPr/>
    </dgm:pt>
    <dgm:pt modelId="{E5E95EFC-4CDA-40CB-86AD-1BE23E1E0A89}" type="pres">
      <dgm:prSet presAssocID="{ADA41A64-04F4-4508-8338-B323DB0662FB}" presName="dotArrow5" presStyleLbl="alignNode1" presStyleIdx="9" presStyleCnt="12"/>
      <dgm:spPr/>
    </dgm:pt>
    <dgm:pt modelId="{9146B262-CBDF-4B94-98FB-DC273DBCD100}" type="pres">
      <dgm:prSet presAssocID="{ADA41A64-04F4-4508-8338-B323DB0662FB}" presName="dotArrow6" presStyleLbl="alignNode1" presStyleIdx="10" presStyleCnt="12"/>
      <dgm:spPr/>
    </dgm:pt>
    <dgm:pt modelId="{D73241C9-3BBB-4994-AE20-35753586517A}" type="pres">
      <dgm:prSet presAssocID="{ADA41A64-04F4-4508-8338-B323DB0662FB}" presName="dotArrow7" presStyleLbl="alignNode1" presStyleIdx="11" presStyleCnt="12"/>
      <dgm:spPr/>
    </dgm:pt>
    <dgm:pt modelId="{79FC28B1-B3CC-4DDB-943D-638AE70011BD}" type="pres">
      <dgm:prSet presAssocID="{6726F5C0-DC90-4983-AA3F-316F019D55F4}" presName="parTx1" presStyleLbl="node1" presStyleIdx="0" presStyleCnt="3"/>
      <dgm:spPr/>
    </dgm:pt>
    <dgm:pt modelId="{21A305E8-83D6-4207-BD9A-E6A3493BA995}" type="pres">
      <dgm:prSet presAssocID="{D1672832-7508-40D2-AE8C-ADC757A39CC3}" presName="picture1" presStyleCnt="0"/>
      <dgm:spPr/>
    </dgm:pt>
    <dgm:pt modelId="{6CF63341-0B36-47EA-BDF3-19E145D26FED}" type="pres">
      <dgm:prSet presAssocID="{D1672832-7508-40D2-AE8C-ADC757A39CC3}" presName="imageRepeatNode" presStyleLbl="fgImgPlace1" presStyleIdx="0" presStyleCnt="3"/>
      <dgm:spPr/>
    </dgm:pt>
    <dgm:pt modelId="{03B630CF-443A-4930-A5AD-8868A7BF6666}" type="pres">
      <dgm:prSet presAssocID="{17CEE761-8397-4D53-B44A-799E56A56BF3}" presName="parTx2" presStyleLbl="node1" presStyleIdx="1" presStyleCnt="3"/>
      <dgm:spPr/>
    </dgm:pt>
    <dgm:pt modelId="{4E2EBAE7-CBC5-4DD2-B17A-A02F31BB1789}" type="pres">
      <dgm:prSet presAssocID="{C9EBA83E-6692-4B87-A7DD-61766952B6C2}" presName="picture2" presStyleCnt="0"/>
      <dgm:spPr/>
    </dgm:pt>
    <dgm:pt modelId="{EEA21B3D-9AD8-4741-9C06-7A4B1239DA83}" type="pres">
      <dgm:prSet presAssocID="{C9EBA83E-6692-4B87-A7DD-61766952B6C2}" presName="imageRepeatNode" presStyleLbl="fgImgPlace1" presStyleIdx="1" presStyleCnt="3"/>
      <dgm:spPr/>
    </dgm:pt>
    <dgm:pt modelId="{398481C8-313D-4318-9AD2-449935989B57}" type="pres">
      <dgm:prSet presAssocID="{63646B8E-33E5-4DEB-900C-C02086EB7003}" presName="parTx3" presStyleLbl="node1" presStyleIdx="2" presStyleCnt="3"/>
      <dgm:spPr/>
    </dgm:pt>
    <dgm:pt modelId="{8704D927-F8B9-492E-8E2E-10D2EC41D0C2}" type="pres">
      <dgm:prSet presAssocID="{D9A8859A-9BE3-48AF-9F9A-7D21BF6609B8}" presName="picture3" presStyleCnt="0"/>
      <dgm:spPr/>
    </dgm:pt>
    <dgm:pt modelId="{31745119-7195-42FA-BBB6-078C5F83C437}" type="pres">
      <dgm:prSet presAssocID="{D9A8859A-9BE3-48AF-9F9A-7D21BF6609B8}" presName="imageRepeatNode" presStyleLbl="fgImgPlace1" presStyleIdx="2" presStyleCnt="3"/>
      <dgm:spPr/>
    </dgm:pt>
  </dgm:ptLst>
  <dgm:cxnLst>
    <dgm:cxn modelId="{16721507-D2C7-4D6F-AF74-FD97F1B2DA43}" type="presOf" srcId="{63646B8E-33E5-4DEB-900C-C02086EB7003}" destId="{398481C8-313D-4318-9AD2-449935989B57}" srcOrd="0" destOrd="0" presId="urn:microsoft.com/office/officeart/2008/layout/AscendingPictureAccentProcess"/>
    <dgm:cxn modelId="{FD0DA608-7CF3-46AD-BA90-CEA36BBBBDC0}" type="presOf" srcId="{ADA41A64-04F4-4508-8338-B323DB0662FB}" destId="{2A1E4C3E-2D60-4E92-976B-CBF9713DF7B0}" srcOrd="0" destOrd="0" presId="urn:microsoft.com/office/officeart/2008/layout/AscendingPictureAccentProcess"/>
    <dgm:cxn modelId="{B23FFB1B-029B-44CB-AA46-278E7F652E20}" type="presOf" srcId="{D1672832-7508-40D2-AE8C-ADC757A39CC3}" destId="{6CF63341-0B36-47EA-BDF3-19E145D26FED}" srcOrd="0" destOrd="0" presId="urn:microsoft.com/office/officeart/2008/layout/AscendingPictureAccentProcess"/>
    <dgm:cxn modelId="{2125C120-789A-4B9B-9C1D-5EE426DB945E}" type="presOf" srcId="{D9A8859A-9BE3-48AF-9F9A-7D21BF6609B8}" destId="{31745119-7195-42FA-BBB6-078C5F83C437}" srcOrd="0" destOrd="0" presId="urn:microsoft.com/office/officeart/2008/layout/AscendingPictureAccentProcess"/>
    <dgm:cxn modelId="{9A41915F-38CB-4783-888C-2ADB2E983F31}" type="presOf" srcId="{17CEE761-8397-4D53-B44A-799E56A56BF3}" destId="{03B630CF-443A-4930-A5AD-8868A7BF6666}" srcOrd="0" destOrd="0" presId="urn:microsoft.com/office/officeart/2008/layout/AscendingPictureAccentProcess"/>
    <dgm:cxn modelId="{938D5742-6615-4674-A692-823879639534}" type="presOf" srcId="{6726F5C0-DC90-4983-AA3F-316F019D55F4}" destId="{79FC28B1-B3CC-4DDB-943D-638AE70011BD}" srcOrd="0" destOrd="0" presId="urn:microsoft.com/office/officeart/2008/layout/AscendingPictureAccentProcess"/>
    <dgm:cxn modelId="{702CCA64-621A-4717-B52C-17FEF7E75893}" srcId="{ADA41A64-04F4-4508-8338-B323DB0662FB}" destId="{6726F5C0-DC90-4983-AA3F-316F019D55F4}" srcOrd="0" destOrd="0" parTransId="{362B2235-E8AF-439F-9C7D-F5466412989E}" sibTransId="{D1672832-7508-40D2-AE8C-ADC757A39CC3}"/>
    <dgm:cxn modelId="{343E434C-5361-4ED0-9D54-E4338817131A}" srcId="{ADA41A64-04F4-4508-8338-B323DB0662FB}" destId="{17CEE761-8397-4D53-B44A-799E56A56BF3}" srcOrd="1" destOrd="0" parTransId="{1685DE44-B352-4378-9894-7C6A8AAD7E7E}" sibTransId="{C9EBA83E-6692-4B87-A7DD-61766952B6C2}"/>
    <dgm:cxn modelId="{65CB0354-482E-4D3E-B1C7-D40C0BD6F460}" srcId="{ADA41A64-04F4-4508-8338-B323DB0662FB}" destId="{63646B8E-33E5-4DEB-900C-C02086EB7003}" srcOrd="2" destOrd="0" parTransId="{1997375C-9363-4645-A099-91251846CEBE}" sibTransId="{D9A8859A-9BE3-48AF-9F9A-7D21BF6609B8}"/>
    <dgm:cxn modelId="{61E9BD9F-CB78-41B2-9802-530B24D2413E}" type="presOf" srcId="{C9EBA83E-6692-4B87-A7DD-61766952B6C2}" destId="{EEA21B3D-9AD8-4741-9C06-7A4B1239DA83}" srcOrd="0" destOrd="0" presId="urn:microsoft.com/office/officeart/2008/layout/AscendingPictureAccentProcess"/>
    <dgm:cxn modelId="{6907547F-0A17-4F32-9ADC-64A0BE64E287}" type="presParOf" srcId="{2A1E4C3E-2D60-4E92-976B-CBF9713DF7B0}" destId="{70A39DF3-9CC3-4786-A572-F06F9FE75BAD}" srcOrd="0" destOrd="0" presId="urn:microsoft.com/office/officeart/2008/layout/AscendingPictureAccentProcess"/>
    <dgm:cxn modelId="{EA9E834E-12AF-45FB-BC2C-6FA96C033BCF}" type="presParOf" srcId="{2A1E4C3E-2D60-4E92-976B-CBF9713DF7B0}" destId="{4E82FD76-76EC-449D-82EA-AA6830E8606F}" srcOrd="1" destOrd="0" presId="urn:microsoft.com/office/officeart/2008/layout/AscendingPictureAccentProcess"/>
    <dgm:cxn modelId="{30BEF4F7-A53F-41AC-9798-5B2E6F05C0F8}" type="presParOf" srcId="{2A1E4C3E-2D60-4E92-976B-CBF9713DF7B0}" destId="{96FF0D96-8F2D-4E66-8EEE-600F5E47B1F7}" srcOrd="2" destOrd="0" presId="urn:microsoft.com/office/officeart/2008/layout/AscendingPictureAccentProcess"/>
    <dgm:cxn modelId="{DE77622B-2C2F-4507-9B09-82178D6F151D}" type="presParOf" srcId="{2A1E4C3E-2D60-4E92-976B-CBF9713DF7B0}" destId="{B17C682A-B107-406D-86F1-211BFB0D4BBC}" srcOrd="3" destOrd="0" presId="urn:microsoft.com/office/officeart/2008/layout/AscendingPictureAccentProcess"/>
    <dgm:cxn modelId="{367D8765-A0E4-4BB3-B291-193083E78F1E}" type="presParOf" srcId="{2A1E4C3E-2D60-4E92-976B-CBF9713DF7B0}" destId="{85C3693A-658B-4256-8A67-B2177D22120D}" srcOrd="4" destOrd="0" presId="urn:microsoft.com/office/officeart/2008/layout/AscendingPictureAccentProcess"/>
    <dgm:cxn modelId="{691E6960-314F-49C4-8889-43FE81CB9A7D}" type="presParOf" srcId="{2A1E4C3E-2D60-4E92-976B-CBF9713DF7B0}" destId="{7D6500D7-FBE8-42BE-AC2D-48F32A51F71E}" srcOrd="5" destOrd="0" presId="urn:microsoft.com/office/officeart/2008/layout/AscendingPictureAccentProcess"/>
    <dgm:cxn modelId="{92F0AF1E-3B55-476D-8B7A-C5ADC39CC524}" type="presParOf" srcId="{2A1E4C3E-2D60-4E92-976B-CBF9713DF7B0}" destId="{C6C1016F-1CDF-4DB5-BBAD-5A8EBCB11C28}" srcOrd="6" destOrd="0" presId="urn:microsoft.com/office/officeart/2008/layout/AscendingPictureAccentProcess"/>
    <dgm:cxn modelId="{B5E7BAFB-9CE3-40E8-AA80-EF35AE211A47}" type="presParOf" srcId="{2A1E4C3E-2D60-4E92-976B-CBF9713DF7B0}" destId="{B48CAE9E-C3AC-47F2-996C-E7DFB7385304}" srcOrd="7" destOrd="0" presId="urn:microsoft.com/office/officeart/2008/layout/AscendingPictureAccentProcess"/>
    <dgm:cxn modelId="{10140CE6-E9A4-4960-8A9E-AF9142CDDE3E}" type="presParOf" srcId="{2A1E4C3E-2D60-4E92-976B-CBF9713DF7B0}" destId="{9B235673-50C2-4374-8E7A-1048DA2F00C8}" srcOrd="8" destOrd="0" presId="urn:microsoft.com/office/officeart/2008/layout/AscendingPictureAccentProcess"/>
    <dgm:cxn modelId="{78B980F6-854C-4901-8808-AF5EAD3C99CD}" type="presParOf" srcId="{2A1E4C3E-2D60-4E92-976B-CBF9713DF7B0}" destId="{E5E95EFC-4CDA-40CB-86AD-1BE23E1E0A89}" srcOrd="9" destOrd="0" presId="urn:microsoft.com/office/officeart/2008/layout/AscendingPictureAccentProcess"/>
    <dgm:cxn modelId="{21D45332-09D1-484B-BCC1-9F70E81A2A67}" type="presParOf" srcId="{2A1E4C3E-2D60-4E92-976B-CBF9713DF7B0}" destId="{9146B262-CBDF-4B94-98FB-DC273DBCD100}" srcOrd="10" destOrd="0" presId="urn:microsoft.com/office/officeart/2008/layout/AscendingPictureAccentProcess"/>
    <dgm:cxn modelId="{F3201579-7102-442E-91BE-18619C3AF058}" type="presParOf" srcId="{2A1E4C3E-2D60-4E92-976B-CBF9713DF7B0}" destId="{D73241C9-3BBB-4994-AE20-35753586517A}" srcOrd="11" destOrd="0" presId="urn:microsoft.com/office/officeart/2008/layout/AscendingPictureAccentProcess"/>
    <dgm:cxn modelId="{20A76490-A647-4B01-995D-3FF1BEE6FC81}" type="presParOf" srcId="{2A1E4C3E-2D60-4E92-976B-CBF9713DF7B0}" destId="{79FC28B1-B3CC-4DDB-943D-638AE70011BD}" srcOrd="12" destOrd="0" presId="urn:microsoft.com/office/officeart/2008/layout/AscendingPictureAccentProcess"/>
    <dgm:cxn modelId="{5A4F2BC6-D00C-4F58-91F5-F8DE7319A55C}" type="presParOf" srcId="{2A1E4C3E-2D60-4E92-976B-CBF9713DF7B0}" destId="{21A305E8-83D6-4207-BD9A-E6A3493BA995}" srcOrd="13" destOrd="0" presId="urn:microsoft.com/office/officeart/2008/layout/AscendingPictureAccentProcess"/>
    <dgm:cxn modelId="{71F31287-B1B4-4D6D-8186-3E06940B6603}" type="presParOf" srcId="{21A305E8-83D6-4207-BD9A-E6A3493BA995}" destId="{6CF63341-0B36-47EA-BDF3-19E145D26FED}" srcOrd="0" destOrd="0" presId="urn:microsoft.com/office/officeart/2008/layout/AscendingPictureAccentProcess"/>
    <dgm:cxn modelId="{33484884-DCC9-48EE-93C6-A8190A0A4872}" type="presParOf" srcId="{2A1E4C3E-2D60-4E92-976B-CBF9713DF7B0}" destId="{03B630CF-443A-4930-A5AD-8868A7BF6666}" srcOrd="14" destOrd="0" presId="urn:microsoft.com/office/officeart/2008/layout/AscendingPictureAccentProcess"/>
    <dgm:cxn modelId="{1606C024-887E-455F-BC0D-31B62E426837}" type="presParOf" srcId="{2A1E4C3E-2D60-4E92-976B-CBF9713DF7B0}" destId="{4E2EBAE7-CBC5-4DD2-B17A-A02F31BB1789}" srcOrd="15" destOrd="0" presId="urn:microsoft.com/office/officeart/2008/layout/AscendingPictureAccentProcess"/>
    <dgm:cxn modelId="{3643F57F-2BF3-4598-B3A3-0B793D0EB4BD}" type="presParOf" srcId="{4E2EBAE7-CBC5-4DD2-B17A-A02F31BB1789}" destId="{EEA21B3D-9AD8-4741-9C06-7A4B1239DA83}" srcOrd="0" destOrd="0" presId="urn:microsoft.com/office/officeart/2008/layout/AscendingPictureAccentProcess"/>
    <dgm:cxn modelId="{FF627AEE-FF3E-43F6-A7F1-4D12CAF24499}" type="presParOf" srcId="{2A1E4C3E-2D60-4E92-976B-CBF9713DF7B0}" destId="{398481C8-313D-4318-9AD2-449935989B57}" srcOrd="16" destOrd="0" presId="urn:microsoft.com/office/officeart/2008/layout/AscendingPictureAccentProcess"/>
    <dgm:cxn modelId="{2B97E4A1-06FD-4499-BD4F-B29D62D7C178}" type="presParOf" srcId="{2A1E4C3E-2D60-4E92-976B-CBF9713DF7B0}" destId="{8704D927-F8B9-492E-8E2E-10D2EC41D0C2}" srcOrd="17" destOrd="0" presId="urn:microsoft.com/office/officeart/2008/layout/AscendingPictureAccentProcess"/>
    <dgm:cxn modelId="{5A1388AF-99AD-4E99-A0F3-E99DE3A178E9}" type="presParOf" srcId="{8704D927-F8B9-492E-8E2E-10D2EC41D0C2}" destId="{31745119-7195-42FA-BBB6-078C5F83C43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1DDC6-DD97-4592-A311-CFA422603470}">
      <dsp:nvSpPr>
        <dsp:cNvPr id="0" name=""/>
        <dsp:cNvSpPr/>
      </dsp:nvSpPr>
      <dsp:spPr>
        <a:xfrm>
          <a:off x="0" y="804573"/>
          <a:ext cx="8128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5A048-B54C-4F5C-9E98-F396F1942D0B}">
      <dsp:nvSpPr>
        <dsp:cNvPr id="0" name=""/>
        <dsp:cNvSpPr/>
      </dsp:nvSpPr>
      <dsp:spPr>
        <a:xfrm>
          <a:off x="406400" y="420813"/>
          <a:ext cx="5689600" cy="76752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Bono Social</a:t>
          </a:r>
          <a:endParaRPr lang="es-GT" sz="2600" kern="1200" dirty="0"/>
        </a:p>
      </dsp:txBody>
      <dsp:txXfrm>
        <a:off x="443867" y="458280"/>
        <a:ext cx="5614666" cy="692586"/>
      </dsp:txXfrm>
    </dsp:sp>
    <dsp:sp modelId="{FE8F6CDD-32BE-4DB7-8702-36ADD1A8C956}">
      <dsp:nvSpPr>
        <dsp:cNvPr id="0" name=""/>
        <dsp:cNvSpPr/>
      </dsp:nvSpPr>
      <dsp:spPr>
        <a:xfrm>
          <a:off x="0" y="1983933"/>
          <a:ext cx="8128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92B9D-DAD1-4D0C-B702-9B5189109298}">
      <dsp:nvSpPr>
        <dsp:cNvPr id="0" name=""/>
        <dsp:cNvSpPr/>
      </dsp:nvSpPr>
      <dsp:spPr>
        <a:xfrm>
          <a:off x="406400" y="1600173"/>
          <a:ext cx="5689600" cy="76752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Comedores Sociales	</a:t>
          </a:r>
          <a:endParaRPr lang="es-GT" sz="2600" kern="1200" dirty="0"/>
        </a:p>
      </dsp:txBody>
      <dsp:txXfrm>
        <a:off x="443867" y="1637640"/>
        <a:ext cx="5614666" cy="692586"/>
      </dsp:txXfrm>
    </dsp:sp>
    <dsp:sp modelId="{ABF4952D-D604-4E42-92E4-82C2A3D8B00C}">
      <dsp:nvSpPr>
        <dsp:cNvPr id="0" name=""/>
        <dsp:cNvSpPr/>
      </dsp:nvSpPr>
      <dsp:spPr>
        <a:xfrm>
          <a:off x="0" y="3163293"/>
          <a:ext cx="8128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80D12-F5A3-4338-9A5D-CB1265F1DA55}">
      <dsp:nvSpPr>
        <dsp:cNvPr id="0" name=""/>
        <dsp:cNvSpPr/>
      </dsp:nvSpPr>
      <dsp:spPr>
        <a:xfrm>
          <a:off x="406400" y="2779533"/>
          <a:ext cx="5689600" cy="76752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TMC para alimentos</a:t>
          </a:r>
        </a:p>
      </dsp:txBody>
      <dsp:txXfrm>
        <a:off x="443867" y="2817000"/>
        <a:ext cx="5614666" cy="692586"/>
      </dsp:txXfrm>
    </dsp:sp>
    <dsp:sp modelId="{DB1B629C-91A4-4734-8F6D-A93964F8DD6F}">
      <dsp:nvSpPr>
        <dsp:cNvPr id="0" name=""/>
        <dsp:cNvSpPr/>
      </dsp:nvSpPr>
      <dsp:spPr>
        <a:xfrm>
          <a:off x="0" y="4342653"/>
          <a:ext cx="8128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1AB0B-5D52-416A-AA9F-3ADA8079CA30}">
      <dsp:nvSpPr>
        <dsp:cNvPr id="0" name=""/>
        <dsp:cNvSpPr/>
      </dsp:nvSpPr>
      <dsp:spPr>
        <a:xfrm>
          <a:off x="406400" y="3958893"/>
          <a:ext cx="5689600" cy="76752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Alimento Complementario Fortificado</a:t>
          </a:r>
        </a:p>
      </dsp:txBody>
      <dsp:txXfrm>
        <a:off x="443867" y="3996360"/>
        <a:ext cx="5614666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39DF3-9CC3-4786-A572-F06F9FE75BAD}">
      <dsp:nvSpPr>
        <dsp:cNvPr id="0" name=""/>
        <dsp:cNvSpPr/>
      </dsp:nvSpPr>
      <dsp:spPr>
        <a:xfrm>
          <a:off x="3992450" y="4544256"/>
          <a:ext cx="166152" cy="166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2FD76-76EC-449D-82EA-AA6830E8606F}">
      <dsp:nvSpPr>
        <dsp:cNvPr id="0" name=""/>
        <dsp:cNvSpPr/>
      </dsp:nvSpPr>
      <dsp:spPr>
        <a:xfrm>
          <a:off x="3679252" y="4695027"/>
          <a:ext cx="166152" cy="166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F0D96-8F2D-4E66-8EEE-600F5E47B1F7}">
      <dsp:nvSpPr>
        <dsp:cNvPr id="0" name=""/>
        <dsp:cNvSpPr/>
      </dsp:nvSpPr>
      <dsp:spPr>
        <a:xfrm>
          <a:off x="3351100" y="4814118"/>
          <a:ext cx="166152" cy="166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C682A-B107-406D-86F1-211BFB0D4BBC}">
      <dsp:nvSpPr>
        <dsp:cNvPr id="0" name=""/>
        <dsp:cNvSpPr/>
      </dsp:nvSpPr>
      <dsp:spPr>
        <a:xfrm>
          <a:off x="5496134" y="2798953"/>
          <a:ext cx="166152" cy="166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3693A-658B-4256-8A67-B2177D22120D}">
      <dsp:nvSpPr>
        <dsp:cNvPr id="0" name=""/>
        <dsp:cNvSpPr/>
      </dsp:nvSpPr>
      <dsp:spPr>
        <a:xfrm>
          <a:off x="5369858" y="3105774"/>
          <a:ext cx="166152" cy="166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500D7-FBE8-42BE-AC2D-48F32A51F71E}">
      <dsp:nvSpPr>
        <dsp:cNvPr id="0" name=""/>
        <dsp:cNvSpPr/>
      </dsp:nvSpPr>
      <dsp:spPr>
        <a:xfrm>
          <a:off x="5280135" y="489285"/>
          <a:ext cx="166152" cy="166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1016F-1CDF-4DB5-BBAD-5A8EBCB11C28}">
      <dsp:nvSpPr>
        <dsp:cNvPr id="0" name=""/>
        <dsp:cNvSpPr/>
      </dsp:nvSpPr>
      <dsp:spPr>
        <a:xfrm>
          <a:off x="5511088" y="342621"/>
          <a:ext cx="166152" cy="166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CAE9E-C3AC-47F2-996C-E7DFB7385304}">
      <dsp:nvSpPr>
        <dsp:cNvPr id="0" name=""/>
        <dsp:cNvSpPr/>
      </dsp:nvSpPr>
      <dsp:spPr>
        <a:xfrm>
          <a:off x="5742041" y="195957"/>
          <a:ext cx="166152" cy="166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35673-50C2-4374-8E7A-1048DA2F00C8}">
      <dsp:nvSpPr>
        <dsp:cNvPr id="0" name=""/>
        <dsp:cNvSpPr/>
      </dsp:nvSpPr>
      <dsp:spPr>
        <a:xfrm>
          <a:off x="5972993" y="342621"/>
          <a:ext cx="166152" cy="166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95EFC-4CDA-40CB-86AD-1BE23E1E0A89}">
      <dsp:nvSpPr>
        <dsp:cNvPr id="0" name=""/>
        <dsp:cNvSpPr/>
      </dsp:nvSpPr>
      <dsp:spPr>
        <a:xfrm>
          <a:off x="6203946" y="489285"/>
          <a:ext cx="166152" cy="166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6B262-CBDF-4B94-98FB-DC273DBCD100}">
      <dsp:nvSpPr>
        <dsp:cNvPr id="0" name=""/>
        <dsp:cNvSpPr/>
      </dsp:nvSpPr>
      <dsp:spPr>
        <a:xfrm>
          <a:off x="5742041" y="505125"/>
          <a:ext cx="166152" cy="166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241C9-3BBB-4994-AE20-35753586517A}">
      <dsp:nvSpPr>
        <dsp:cNvPr id="0" name=""/>
        <dsp:cNvSpPr/>
      </dsp:nvSpPr>
      <dsp:spPr>
        <a:xfrm>
          <a:off x="5742041" y="814879"/>
          <a:ext cx="166152" cy="166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C28B1-B3CC-4DDB-943D-638AE70011BD}">
      <dsp:nvSpPr>
        <dsp:cNvPr id="0" name=""/>
        <dsp:cNvSpPr/>
      </dsp:nvSpPr>
      <dsp:spPr>
        <a:xfrm>
          <a:off x="2541105" y="5167644"/>
          <a:ext cx="3583918" cy="960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8596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Incremento en el presupuesto del Bono Social para una mayor cobertura del programa. </a:t>
          </a:r>
          <a:endParaRPr lang="es-GT" sz="1600" kern="1200" dirty="0"/>
        </a:p>
      </dsp:txBody>
      <dsp:txXfrm>
        <a:off x="2588014" y="5214553"/>
        <a:ext cx="3490100" cy="867125"/>
      </dsp:txXfrm>
    </dsp:sp>
    <dsp:sp modelId="{6CF63341-0B36-47EA-BDF3-19E145D26FED}">
      <dsp:nvSpPr>
        <dsp:cNvPr id="0" name=""/>
        <dsp:cNvSpPr/>
      </dsp:nvSpPr>
      <dsp:spPr>
        <a:xfrm>
          <a:off x="1547510" y="4225473"/>
          <a:ext cx="1661529" cy="166141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630CF-443A-4930-A5AD-8868A7BF6666}">
      <dsp:nvSpPr>
        <dsp:cNvPr id="0" name=""/>
        <dsp:cNvSpPr/>
      </dsp:nvSpPr>
      <dsp:spPr>
        <a:xfrm>
          <a:off x="4846476" y="3919825"/>
          <a:ext cx="3583918" cy="960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8596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Incremento en el presupuesto de Alimento Complementario Fortificado para una mayor atención de niños en edades de 0-59 meses. </a:t>
          </a:r>
          <a:endParaRPr lang="es-GT" sz="1400" kern="1200" dirty="0"/>
        </a:p>
      </dsp:txBody>
      <dsp:txXfrm>
        <a:off x="4893385" y="3966734"/>
        <a:ext cx="3490100" cy="867125"/>
      </dsp:txXfrm>
    </dsp:sp>
    <dsp:sp modelId="{EEA21B3D-9AD8-4741-9C06-7A4B1239DA83}">
      <dsp:nvSpPr>
        <dsp:cNvPr id="0" name=""/>
        <dsp:cNvSpPr/>
      </dsp:nvSpPr>
      <dsp:spPr>
        <a:xfrm>
          <a:off x="3852882" y="2977654"/>
          <a:ext cx="1661529" cy="166141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481C8-313D-4318-9AD2-449935989B57}">
      <dsp:nvSpPr>
        <dsp:cNvPr id="0" name=""/>
        <dsp:cNvSpPr/>
      </dsp:nvSpPr>
      <dsp:spPr>
        <a:xfrm>
          <a:off x="5904870" y="2027270"/>
          <a:ext cx="3583918" cy="960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8596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Creación de un nuevo programa que permita ayudar a la población vulnerable durante el periodo que mas afecta el hambre estacional. </a:t>
          </a:r>
          <a:endParaRPr lang="es-GT" sz="1400" kern="1200" dirty="0"/>
        </a:p>
      </dsp:txBody>
      <dsp:txXfrm>
        <a:off x="5951779" y="2074179"/>
        <a:ext cx="3490100" cy="867125"/>
      </dsp:txXfrm>
    </dsp:sp>
    <dsp:sp modelId="{31745119-7195-42FA-BBB6-078C5F83C437}">
      <dsp:nvSpPr>
        <dsp:cNvPr id="0" name=""/>
        <dsp:cNvSpPr/>
      </dsp:nvSpPr>
      <dsp:spPr>
        <a:xfrm>
          <a:off x="4911276" y="1085099"/>
          <a:ext cx="1661529" cy="166141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CBAB9B6-461F-F368-32A4-32F0C3FD83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8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D3EDC-67DA-2096-AB32-71CAA19ED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E1F318-E478-503D-2BC4-B06B876D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1AA084-7172-219F-4690-D54786A1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02/08/2022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713A18-0A71-423A-B4A5-EDDFBD4D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39D932-BDC2-57D7-02D2-71E1F422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800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9C4526-9EBF-3967-10F1-9C8C37DAD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96C34-D041-5B72-3884-482DF39B2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C6767A-2635-E402-9440-5CEFAAE6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02/08/2022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37E06E-A7A2-6D30-27B0-AAA9CAE2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94D591-FEBF-090A-6680-53D702C4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008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19187C-AA44-F069-513D-848D28881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5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03D703-236A-C57D-581D-3BA2E8398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7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828461-822D-996E-7E1B-D6ADD05B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28DDC5-0715-F388-1C96-835B94ADD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B8C613-DABA-56B9-18F9-C999BB8EA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EBF560-8591-6AF6-18E6-AC234DD6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02/08/2022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8A8768-EF57-F393-532A-1807934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43ED92-A12D-7348-B4FB-C4F0AC1A1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597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DEB47-139D-C2B2-71B6-ECB3229B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F933F5-A21C-F973-BB84-87FEC92E7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21A671-8198-6A3D-3422-74FA12CE4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39787D-CC8F-4CA9-AB2A-11FACF8BE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99EF6C-0FDD-4FDF-2B2F-FEA22DC2D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8DC296D-DACF-FF45-011F-91B71BB2A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02/08/2022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397544-A92C-DE1F-BB7F-6F2D8BF6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3FB075-75BD-2893-5E06-0F91053A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159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0CD2A-A088-C35F-BD19-C481ACD0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8A9C4D-268E-5667-7FBB-F310CAEC1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02/08/2022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C16AD3-B2B2-EEFE-A8A8-8AD1B20B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AA7207-17C0-42C9-7FD4-919D1D02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057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CA208D-1959-4606-39C3-BA524BB79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02/08/2022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5EAB61-80E4-D3FA-0D68-40DAB083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8E2770-A4AC-22FC-6F4A-B08A34F5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244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67F2D-9FBC-5BB5-5A43-B655864F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7C4D28-B0FE-ED4A-DAB7-FA81D9578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8D08E1-C404-5046-9FED-08C8894E6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FC0FA1-DB55-FA45-9BC3-E3D37D18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02/08/2022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C88161-5580-E9E2-DB98-7F2AAC31F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E0C0AA-6870-8A15-9428-1BD81866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333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48F473-206F-B2CD-A6A1-5389965F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16CB89-8208-8E6E-0AF9-3B767FBE3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2A3DC4-9321-4AC6-6F98-538BC5FA3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3A361C-74C3-96F7-FEDE-8697045A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02/08/2022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A4B870-8B81-6EDB-6773-CC042E7A0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DAF04D-3E2C-E243-73CF-2F7688B6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249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C8ED34-893C-D129-C05B-34AD463F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BE3B30-B8B1-E66D-9800-89E400457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E3FB0B-34AB-943E-CDB8-D7271EF7D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0DD73-9739-5147-8353-E25DC936D1FE}" type="datetimeFigureOut">
              <a:rPr lang="es-ES_tradnl" smtClean="0"/>
              <a:t>02/08/2022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CD92D1-6843-08F8-69FD-26C8FE89A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4BC3F3-1AFA-D9EE-2D16-D5D93859C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761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7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4AB691-6ECA-FA7D-9F31-9FEC2386F23B}"/>
              </a:ext>
            </a:extLst>
          </p:cNvPr>
          <p:cNvSpPr txBox="1"/>
          <p:nvPr/>
        </p:nvSpPr>
        <p:spPr>
          <a:xfrm>
            <a:off x="4808306" y="3228945"/>
            <a:ext cx="636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spc="-150" dirty="0">
                <a:solidFill>
                  <a:srgbClr val="1C185D"/>
                </a:solidFill>
                <a:latin typeface="Montserrat" pitchFamily="2" charset="77"/>
              </a:rPr>
              <a:t>Ministerio de Desarrollo Social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A54C34-4308-7F33-77CF-21F52B4F0B4D}"/>
              </a:ext>
            </a:extLst>
          </p:cNvPr>
          <p:cNvSpPr txBox="1"/>
          <p:nvPr/>
        </p:nvSpPr>
        <p:spPr>
          <a:xfrm>
            <a:off x="4808306" y="3670734"/>
            <a:ext cx="6369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spc="-150" dirty="0">
                <a:solidFill>
                  <a:srgbClr val="1C185D"/>
                </a:solidFill>
                <a:latin typeface="Montserrat SemiBold" pitchFamily="2" charset="77"/>
              </a:rPr>
              <a:t>Seguridad Alimentaria</a:t>
            </a:r>
          </a:p>
        </p:txBody>
      </p:sp>
    </p:spTree>
    <p:extLst>
      <p:ext uri="{BB962C8B-B14F-4D97-AF65-F5344CB8AC3E}">
        <p14:creationId xmlns:p14="http://schemas.microsoft.com/office/powerpoint/2010/main" val="3281807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6922C9E-320D-0394-5CFC-DD0A0E488975}"/>
              </a:ext>
            </a:extLst>
          </p:cNvPr>
          <p:cNvSpPr txBox="1"/>
          <p:nvPr/>
        </p:nvSpPr>
        <p:spPr>
          <a:xfrm>
            <a:off x="4808306" y="2326240"/>
            <a:ext cx="63699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spc="-150" dirty="0">
                <a:solidFill>
                  <a:srgbClr val="1C185D"/>
                </a:solidFill>
                <a:latin typeface="Montserrat" pitchFamily="2" charset="77"/>
              </a:rPr>
              <a:t>Programas Sociales con atención a la seguridad alimentaria</a:t>
            </a:r>
          </a:p>
        </p:txBody>
      </p:sp>
    </p:spTree>
    <p:extLst>
      <p:ext uri="{BB962C8B-B14F-4D97-AF65-F5344CB8AC3E}">
        <p14:creationId xmlns:p14="http://schemas.microsoft.com/office/powerpoint/2010/main" val="151111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13964436"/>
              </p:ext>
            </p:extLst>
          </p:nvPr>
        </p:nvGraphicFramePr>
        <p:xfrm>
          <a:off x="1937327" y="9010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76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17800" y="285859"/>
            <a:ext cx="4940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ACCIONES ESTRATEGICAS PARA EL AÑO 2023</a:t>
            </a:r>
            <a:endParaRPr lang="es-GT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181100" y="1405410"/>
            <a:ext cx="9017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dirty="0"/>
              <a:t>El Sistema de Información del Bono Social  -SIBS-,  es un sistema que permitirá sistematizar y digitalizar los procesos operativos del Bono Social, para agilizar la respuesta de inclusión al programa garantizando la atención a la población mas vulnerable.</a:t>
            </a:r>
          </a:p>
          <a:p>
            <a:pPr marL="342900" indent="-342900" algn="just">
              <a:buAutoNum type="arabicPeriod"/>
            </a:pPr>
            <a:endParaRPr lang="es-ES" dirty="0"/>
          </a:p>
          <a:p>
            <a:pPr marL="342900" indent="-342900" algn="just">
              <a:buAutoNum type="arabicPeriod"/>
            </a:pPr>
            <a:endParaRPr lang="es-ES" dirty="0"/>
          </a:p>
          <a:p>
            <a:pPr marL="342900" indent="-342900" algn="just">
              <a:buAutoNum type="arabicPeriod"/>
            </a:pPr>
            <a:endParaRPr lang="es-ES" dirty="0"/>
          </a:p>
          <a:p>
            <a:pPr marL="342900" indent="-342900" algn="just">
              <a:buFontTx/>
              <a:buAutoNum type="arabicPeriod"/>
            </a:pPr>
            <a:r>
              <a:rPr lang="es-ES" dirty="0"/>
              <a:t>Fortalecer los Comedores Sociales, para continuar brindando la atención a la población en situación de inseguridad alimentaria, especialmente en los departamentos de la Gran Cruzada Nacional por la Nutrición.</a:t>
            </a:r>
          </a:p>
          <a:p>
            <a:pPr marL="342900" indent="-342900" algn="just">
              <a:buAutoNum type="arabicPeriod"/>
            </a:pPr>
            <a:endParaRPr lang="es-ES" dirty="0"/>
          </a:p>
          <a:p>
            <a:pPr marL="342900" indent="-342900" algn="just">
              <a:buAutoNum type="arabicPeriod"/>
            </a:pPr>
            <a:endParaRPr lang="es-ES" dirty="0"/>
          </a:p>
          <a:p>
            <a:pPr marL="342900" indent="-342900" algn="just">
              <a:buAutoNum type="arabicPeriod"/>
            </a:pPr>
            <a:endParaRPr lang="es-ES" dirty="0"/>
          </a:p>
          <a:p>
            <a:pPr marL="342900" indent="-342900" algn="just">
              <a:buFontTx/>
              <a:buAutoNum type="arabicPeriod"/>
            </a:pPr>
            <a:r>
              <a:rPr lang="es-ES" dirty="0"/>
              <a:t>Mantener los aportes de la Transferencia Monetaria Condicionada para alimentos, para seguir atendiendo a la población en pobreza y pobreza extrema</a:t>
            </a:r>
          </a:p>
          <a:p>
            <a:pPr marL="342900" indent="-342900" algn="just">
              <a:buFontTx/>
              <a:buAutoNum type="arabicPeriod"/>
            </a:pPr>
            <a:endParaRPr lang="es-ES" dirty="0"/>
          </a:p>
          <a:p>
            <a:pPr marL="342900" indent="-342900" algn="just">
              <a:buFontTx/>
              <a:buAutoNum type="arabicPeriod"/>
            </a:pPr>
            <a:endParaRPr lang="es-ES" dirty="0"/>
          </a:p>
          <a:p>
            <a:pPr marL="342900" indent="-342900" algn="just">
              <a:buFontTx/>
              <a:buAutoNum type="arabicPeriod"/>
            </a:pPr>
            <a:endParaRPr lang="es-GT" dirty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957518"/>
              </p:ext>
            </p:extLst>
          </p:nvPr>
        </p:nvGraphicFramePr>
        <p:xfrm>
          <a:off x="2968361" y="4051142"/>
          <a:ext cx="5799120" cy="506730"/>
        </p:xfrm>
        <a:graphic>
          <a:graphicData uri="http://schemas.openxmlformats.org/drawingml/2006/table">
            <a:tbl>
              <a:tblPr/>
              <a:tblGrid>
                <a:gridCol w="168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2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351"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Ejecutado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</a:t>
                      </a:r>
                      <a:r>
                        <a:rPr lang="es-G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Aumento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18"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122,811,430.00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112,284,338.49 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140,324,827.00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049983"/>
              </p:ext>
            </p:extLst>
          </p:nvPr>
        </p:nvGraphicFramePr>
        <p:xfrm>
          <a:off x="2968361" y="5398188"/>
          <a:ext cx="6041169" cy="531823"/>
        </p:xfrm>
        <a:graphic>
          <a:graphicData uri="http://schemas.openxmlformats.org/drawingml/2006/table">
            <a:tbl>
              <a:tblPr/>
              <a:tblGrid>
                <a:gridCol w="1751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6634"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Ejecutado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Solic.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Aumento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458"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56,469,920.00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33,654,856.97</a:t>
                      </a:r>
                      <a:endParaRPr lang="es-G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63,474,820.00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054240"/>
              </p:ext>
            </p:extLst>
          </p:nvPr>
        </p:nvGraphicFramePr>
        <p:xfrm>
          <a:off x="2968361" y="2470480"/>
          <a:ext cx="5799120" cy="515593"/>
        </p:xfrm>
        <a:graphic>
          <a:graphicData uri="http://schemas.openxmlformats.org/drawingml/2006/table">
            <a:tbl>
              <a:tblPr/>
              <a:tblGrid>
                <a:gridCol w="1680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2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9741"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Ejecutado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Solic.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Aumento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228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411,298,396.00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152,502,774.11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732,246,558.00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00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917014784"/>
              </p:ext>
            </p:extLst>
          </p:nvPr>
        </p:nvGraphicFramePr>
        <p:xfrm>
          <a:off x="-1437340" y="-53786"/>
          <a:ext cx="11036300" cy="632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81" y="3820376"/>
            <a:ext cx="5156641" cy="110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83" y="5164027"/>
            <a:ext cx="4837677" cy="110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100482" y="2114429"/>
            <a:ext cx="228564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GT" sz="1400" b="1" dirty="0"/>
              <a:t>Transferencia Bono Nutricional</a:t>
            </a:r>
          </a:p>
          <a:p>
            <a:pPr algn="ctr"/>
            <a:r>
              <a:rPr lang="es-GT" sz="1400" dirty="0"/>
              <a:t>(Nombre Sugerido)</a:t>
            </a:r>
          </a:p>
        </p:txBody>
      </p:sp>
    </p:spTree>
    <p:extLst>
      <p:ext uri="{BB962C8B-B14F-4D97-AF65-F5344CB8AC3E}">
        <p14:creationId xmlns:p14="http://schemas.microsoft.com/office/powerpoint/2010/main" val="4231341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236</Words>
  <Application>Microsoft Office PowerPoint</Application>
  <PresentationFormat>Panorámica</PresentationFormat>
  <Paragraphs>47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Calibri</vt:lpstr>
      <vt:lpstr>Arial</vt:lpstr>
      <vt:lpstr>Montserrat</vt:lpstr>
      <vt:lpstr>Montserrat SemiBold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Piero Lemus</dc:creator>
  <cp:lastModifiedBy>Reuniones Despacho Ministerial</cp:lastModifiedBy>
  <cp:revision>25</cp:revision>
  <cp:lastPrinted>2022-08-01T20:19:03Z</cp:lastPrinted>
  <dcterms:created xsi:type="dcterms:W3CDTF">2022-06-29T16:35:50Z</dcterms:created>
  <dcterms:modified xsi:type="dcterms:W3CDTF">2022-08-02T14:49:14Z</dcterms:modified>
</cp:coreProperties>
</file>