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2" r:id="rId5"/>
    <p:sldId id="273" r:id="rId6"/>
    <p:sldId id="281" r:id="rId7"/>
    <p:sldId id="259" r:id="rId8"/>
    <p:sldId id="275" r:id="rId9"/>
    <p:sldId id="276" r:id="rId10"/>
    <p:sldId id="277" r:id="rId11"/>
    <p:sldId id="278" r:id="rId12"/>
    <p:sldId id="26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9FF"/>
    <a:srgbClr val="FF6699"/>
    <a:srgbClr val="B8F074"/>
    <a:srgbClr val="D1F5A5"/>
    <a:srgbClr val="8DF38F"/>
    <a:srgbClr val="68F26F"/>
    <a:srgbClr val="5DFFBD"/>
    <a:srgbClr val="1AE66D"/>
    <a:srgbClr val="00FF00"/>
    <a:srgbClr val="1C1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2"/>
    <p:restoredTop sz="94653"/>
  </p:normalViewPr>
  <p:slideViewPr>
    <p:cSldViewPr snapToGrid="0" snapToObjects="1">
      <p:cViewPr varScale="1">
        <p:scale>
          <a:sx n="105" d="100"/>
          <a:sy n="105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uardo\Desktop\EDUARDO-CDD-SCT-2023-210722%20Actualiza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terial%20presentaci&#243;n%20Taller%20Presupuesto%20Abierto%202023\EDUARDO-CDD-SCT-2023-210722%20Actualizacion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'Gráfica 8 (pilar)'!$D$5</c:f>
              <c:strCache>
                <c:ptCount val="1"/>
                <c:pt idx="0">
                  <c:v>  PROGRAMADO INTERNO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6845723169970229"/>
                  <c:y val="5.19374403307310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Q7,697.53 millones,</a:t>
                    </a:r>
                  </a:p>
                  <a:p>
                    <a:r>
                      <a:rPr lang="en-US"/>
                      <a:t>1,006 proyectos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867-47D8-8041-13C407C5AEFA}"/>
                </c:ext>
              </c:extLst>
            </c:dLbl>
            <c:dLbl>
              <c:idx val="1"/>
              <c:layout>
                <c:manualLayout>
                  <c:x val="0.3486360599970943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Q5,914.50 millones,</a:t>
                    </a:r>
                  </a:p>
                  <a:p>
                    <a:r>
                      <a:rPr lang="en-US"/>
                      <a:t>2,024 proyectos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867-47D8-8041-13C407C5AEFA}"/>
                </c:ext>
              </c:extLst>
            </c:dLbl>
            <c:dLbl>
              <c:idx val="2"/>
              <c:layout>
                <c:manualLayout>
                  <c:x val="0.14617616030463468"/>
                  <c:y val="-3.115019551174634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Q758.64 millones,</a:t>
                    </a:r>
                  </a:p>
                  <a:p>
                    <a:r>
                      <a:rPr lang="en-US"/>
                      <a:t>33</a:t>
                    </a:r>
                    <a:r>
                      <a:rPr lang="en-US" baseline="0"/>
                      <a:t> </a:t>
                    </a:r>
                    <a:r>
                      <a:rPr lang="en-US"/>
                      <a:t>proyectos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867-47D8-8041-13C407C5AEFA}"/>
                </c:ext>
              </c:extLst>
            </c:dLbl>
            <c:dLbl>
              <c:idx val="3"/>
              <c:layout>
                <c:manualLayout>
                  <c:x val="8.72389270763049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Q</a:t>
                    </a:r>
                    <a:fld id="{45225D4D-BCE5-445D-9324-0B4126525356}" type="VALUE">
                      <a:rPr lang="en-US"/>
                      <a:pPr/>
                      <a:t>[VALOR]</a:t>
                    </a:fld>
                    <a:r>
                      <a:rPr lang="en-US"/>
                      <a:t> millones,</a:t>
                    </a:r>
                  </a:p>
                  <a:p>
                    <a:r>
                      <a:rPr lang="en-US" baseline="0"/>
                      <a:t> 6 proyectos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67-47D8-8041-13C407C5A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Helvetica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 8 (pilar)'!$B$6:$B$9</c:f>
              <c:strCache>
                <c:ptCount val="4"/>
                <c:pt idx="0">
                  <c:v>Pilar 1. Economía,
competitividad
 y prosperidad </c:v>
                </c:pt>
                <c:pt idx="1">
                  <c:v>Pilar 2. Desarrollo social</c:v>
                </c:pt>
                <c:pt idx="2">
                  <c:v>Pilar 3. Gobernabilidad y
seguridad en desarrollo</c:v>
                </c:pt>
                <c:pt idx="3">
                  <c:v>Pilar 4. Estado responsable,
transparente y efectivo</c:v>
                </c:pt>
              </c:strCache>
            </c:strRef>
          </c:cat>
          <c:val>
            <c:numRef>
              <c:f>'Gráfica 8 (pilar)'!$D$6:$D$9</c:f>
              <c:numCache>
                <c:formatCode>#,##0.00,,</c:formatCode>
                <c:ptCount val="4"/>
                <c:pt idx="0">
                  <c:v>7433034522.409997</c:v>
                </c:pt>
                <c:pt idx="1">
                  <c:v>4531891748.5999985</c:v>
                </c:pt>
                <c:pt idx="2">
                  <c:v>116224501.06</c:v>
                </c:pt>
                <c:pt idx="3">
                  <c:v>17318230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7-47D8-8041-13C407C5AEFA}"/>
            </c:ext>
          </c:extLst>
        </c:ser>
        <c:ser>
          <c:idx val="1"/>
          <c:order val="1"/>
          <c:tx>
            <c:strRef>
              <c:f>'Gráfica 8 (pilar)'!$E$5</c:f>
              <c:strCache>
                <c:ptCount val="1"/>
                <c:pt idx="0">
                  <c:v>  PROGRAMADO EXTERNO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'Gráfica 8 (pilar)'!$B$6:$B$9</c:f>
              <c:strCache>
                <c:ptCount val="4"/>
                <c:pt idx="0">
                  <c:v>Pilar 1. Economía,
competitividad
 y prosperidad </c:v>
                </c:pt>
                <c:pt idx="1">
                  <c:v>Pilar 2. Desarrollo social</c:v>
                </c:pt>
                <c:pt idx="2">
                  <c:v>Pilar 3. Gobernabilidad y
seguridad en desarrollo</c:v>
                </c:pt>
                <c:pt idx="3">
                  <c:v>Pilar 4. Estado responsable,
transparente y efectivo</c:v>
                </c:pt>
              </c:strCache>
            </c:strRef>
          </c:cat>
          <c:val>
            <c:numRef>
              <c:f>'Gráfica 8 (pilar)'!$E$6:$E$9</c:f>
              <c:numCache>
                <c:formatCode>#,##0.00,,</c:formatCode>
                <c:ptCount val="4"/>
                <c:pt idx="0">
                  <c:v>264496991.03999999</c:v>
                </c:pt>
                <c:pt idx="1">
                  <c:v>1382612484.8799999</c:v>
                </c:pt>
                <c:pt idx="2">
                  <c:v>642413075.92999995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7-47D8-8041-13C407C5A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27495968"/>
        <c:axId val="327497144"/>
      </c:barChart>
      <c:catAx>
        <c:axId val="32749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Helvetica" pitchFamily="2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327497144"/>
        <c:crosses val="autoZero"/>
        <c:auto val="1"/>
        <c:lblAlgn val="ctr"/>
        <c:lblOffset val="100"/>
        <c:noMultiLvlLbl val="0"/>
      </c:catAx>
      <c:valAx>
        <c:axId val="327497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,," sourceLinked="1"/>
        <c:majorTickMark val="none"/>
        <c:minorTickMark val="none"/>
        <c:tickLblPos val="nextTo"/>
        <c:crossAx val="32749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Helvetica" pitchFamily="2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471024387222758E-2"/>
          <c:y val="8.3063602502843031E-2"/>
          <c:w val="0.84120290041601786"/>
          <c:h val="0.8247333411414494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6EA-42E4-80A6-8C8790CAF7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6EA-42E4-80A6-8C8790CAF7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6EA-42E4-80A6-8C8790CAF7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6EA-42E4-80A6-8C8790CAF7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66EA-42E4-80A6-8C8790CAF7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66EA-42E4-80A6-8C8790CAF77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66EA-42E4-80A6-8C8790CAF77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2EBC32E-3012-430D-943A-FF9A6300F45A}" type="CATEGORYNAME">
                      <a:rPr lang="en-US" sz="1200" smtClean="0">
                        <a:solidFill>
                          <a:schemeClr val="accent1"/>
                        </a:solidFill>
                        <a:latin typeface="Helvetica" pitchFamily="2" charset="0"/>
                        <a:cs typeface="Times New Roman" panose="02020603050405020304" pitchFamily="18" charset="0"/>
                      </a:rPr>
                      <a:pPr>
                        <a:defRPr sz="1200" b="1" spc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 pitchFamily="2" charset="0"/>
                          <a:cs typeface="Times New Roman" panose="02020603050405020304" pitchFamily="18" charset="0"/>
                        </a:defRPr>
                      </a:pPr>
                      <a:t>[NOMBRE DE CATEGORÍA]</a:t>
                    </a:fld>
                    <a:endParaRPr lang="en-US" sz="1200" dirty="0">
                      <a:solidFill>
                        <a:schemeClr val="accent1"/>
                      </a:solidFill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200" b="1" spc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Q 867.90</a:t>
                    </a:r>
                  </a:p>
                  <a:p>
                    <a:pPr>
                      <a:defRPr sz="1200" b="1" spc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552 proyectos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Helvetica" pitchFamily="2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EA-42E4-80A6-8C8790CAF7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AE8AE6-39A8-4761-BDB0-924C34739F7E}" type="CATEGORYNAME">
                      <a:rPr lang="en-US" sz="1200" smtClean="0">
                        <a:solidFill>
                          <a:schemeClr val="accent2"/>
                        </a:solidFill>
                        <a:latin typeface="Helvetica" pitchFamily="2" charset="0"/>
                        <a:cs typeface="Times New Roman" panose="02020603050405020304" pitchFamily="18" charset="0"/>
                      </a:rPr>
                      <a:pPr/>
                      <a:t>[NOMBRE DE CATEGORÍA]</a:t>
                    </a:fld>
                    <a:endParaRPr lang="en-US" sz="1200" dirty="0">
                      <a:solidFill>
                        <a:schemeClr val="accent2"/>
                      </a:solidFill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Q 1,772.15</a:t>
                    </a:r>
                  </a:p>
                  <a:p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873 proyectos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6EA-42E4-80A6-8C8790CAF772}"/>
                </c:ext>
              </c:extLst>
            </c:dLbl>
            <c:dLbl>
              <c:idx val="2"/>
              <c:layout>
                <c:manualLayout>
                  <c:x val="1.5362372976158003E-3"/>
                  <c:y val="2.2848634632161104E-2"/>
                </c:manualLayout>
              </c:layout>
              <c:tx>
                <c:rich>
                  <a:bodyPr/>
                  <a:lstStyle/>
                  <a:p>
                    <a:fld id="{37A518D3-6690-4C45-BAD9-AC15759BED3D}" type="CATEGORYNAME">
                      <a:rPr lang="en-US" sz="1200" smtClean="0">
                        <a:solidFill>
                          <a:schemeClr val="accent3"/>
                        </a:solidFill>
                        <a:latin typeface="Helvetica" pitchFamily="2" charset="0"/>
                        <a:cs typeface="Times New Roman" panose="02020603050405020304" pitchFamily="18" charset="0"/>
                      </a:rPr>
                      <a:pPr/>
                      <a:t>[NOMBRE DE CATEGORÍA]</a:t>
                    </a:fld>
                    <a:endParaRPr lang="en-US" sz="1200" dirty="0">
                      <a:solidFill>
                        <a:schemeClr val="accent3"/>
                      </a:solidFill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Q</a:t>
                    </a:r>
                    <a:r>
                      <a:rPr lang="en-US" sz="1200" baseline="0" dirty="0">
                        <a:latin typeface="Helvetica" pitchFamily="2" charset="0"/>
                        <a:cs typeface="Times New Roman" panose="02020603050405020304" pitchFamily="18" charset="0"/>
                      </a:rPr>
                      <a:t>  2,316.85</a:t>
                    </a:r>
                    <a:endParaRPr lang="en-US" sz="1200" dirty="0"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223 proyectos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6EA-42E4-80A6-8C8790CAF772}"/>
                </c:ext>
              </c:extLst>
            </c:dLbl>
            <c:dLbl>
              <c:idx val="3"/>
              <c:layout>
                <c:manualLayout>
                  <c:x val="9.9230042704977605E-3"/>
                  <c:y val="0.10930337031753665"/>
                </c:manualLayout>
              </c:layout>
              <c:tx>
                <c:rich>
                  <a:bodyPr/>
                  <a:lstStyle/>
                  <a:p>
                    <a:fld id="{FBB6A0B0-D174-436C-A6CC-5C4FFE142AF3}" type="CATEGORYNAME">
                      <a:rPr lang="en-US" sz="1200" smtClean="0">
                        <a:solidFill>
                          <a:schemeClr val="accent4"/>
                        </a:solidFill>
                        <a:latin typeface="Helvetica" pitchFamily="2" charset="0"/>
                        <a:cs typeface="Times New Roman" panose="02020603050405020304" pitchFamily="18" charset="0"/>
                      </a:rPr>
                      <a:pPr/>
                      <a:t>[NOMBRE DE CATEGORÍA]</a:t>
                    </a:fld>
                    <a:endParaRPr lang="en-US" sz="1200" dirty="0">
                      <a:solidFill>
                        <a:schemeClr val="accent4"/>
                      </a:solidFill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Q 774.38</a:t>
                    </a:r>
                  </a:p>
                  <a:p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325  proyectos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6EA-42E4-80A6-8C8790CAF772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D1C13CD-4216-412D-A961-5465A46D64B4}" type="CATEGORYNAME">
                      <a:rPr lang="en-US" sz="1200" smtClean="0">
                        <a:solidFill>
                          <a:schemeClr val="accent5"/>
                        </a:solidFill>
                        <a:latin typeface="Helvetica" pitchFamily="2" charset="0"/>
                        <a:cs typeface="Times New Roman" panose="02020603050405020304" pitchFamily="18" charset="0"/>
                      </a:rPr>
                      <a:pPr>
                        <a:defRPr sz="1200" b="1" spc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elvetica" pitchFamily="2" charset="0"/>
                          <a:cs typeface="Times New Roman" panose="02020603050405020304" pitchFamily="18" charset="0"/>
                        </a:defRPr>
                      </a:pPr>
                      <a:t>[NOMBRE DE CATEGORÍA]</a:t>
                    </a:fld>
                    <a:endParaRPr lang="en-US" sz="1200" dirty="0">
                      <a:solidFill>
                        <a:schemeClr val="accent5"/>
                      </a:solidFill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200" b="1" spc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Q</a:t>
                    </a:r>
                    <a:r>
                      <a:rPr lang="en-US" sz="1200" baseline="0" dirty="0">
                        <a:latin typeface="Helvetica" pitchFamily="2" charset="0"/>
                        <a:cs typeface="Times New Roman" panose="02020603050405020304" pitchFamily="18" charset="0"/>
                      </a:rPr>
                      <a:t> 488.12</a:t>
                    </a:r>
                    <a:endParaRPr lang="en-US" sz="1200" dirty="0"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200" b="1" spc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5  proyectos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Helvetica" pitchFamily="2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6EA-42E4-80A6-8C8790CAF77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E517708-97FE-40E9-BDFE-3829FB3F2931}" type="CATEGORYNAME">
                      <a:rPr lang="en-US" sz="1200" smtClean="0">
                        <a:solidFill>
                          <a:schemeClr val="accent6"/>
                        </a:solidFill>
                        <a:latin typeface="Helvetica" pitchFamily="2" charset="0"/>
                        <a:cs typeface="Times New Roman" panose="02020603050405020304" pitchFamily="18" charset="0"/>
                      </a:rPr>
                      <a:pPr/>
                      <a:t>[NOMBRE DE CATEGORÍA]</a:t>
                    </a:fld>
                    <a:endParaRPr lang="en-US" sz="1200" dirty="0">
                      <a:solidFill>
                        <a:schemeClr val="accent6"/>
                      </a:solidFill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Q 7,</a:t>
                    </a:r>
                    <a:r>
                      <a:rPr lang="en-US" sz="1200" baseline="0" dirty="0">
                        <a:latin typeface="Helvetica" pitchFamily="2" charset="0"/>
                        <a:cs typeface="Times New Roman" panose="02020603050405020304" pitchFamily="18" charset="0"/>
                      </a:rPr>
                      <a:t>144.68</a:t>
                    </a:r>
                    <a:endParaRPr lang="en-US" sz="1200" dirty="0"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935 proyectos 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6EA-42E4-80A6-8C8790CAF772}"/>
                </c:ext>
              </c:extLst>
            </c:dLbl>
            <c:dLbl>
              <c:idx val="6"/>
              <c:layout>
                <c:manualLayout>
                  <c:x val="3.5749753960105247E-2"/>
                  <c:y val="5.04235183335105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cs typeface="Times New Roman" panose="02020603050405020304" pitchFamily="18" charset="0"/>
                      </a:rPr>
                      <a:t>OTROS</a:t>
                    </a:r>
                    <a:r>
                      <a:rPr lang="en-US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cs typeface="Times New Roman" panose="02020603050405020304" pitchFamily="18" charset="0"/>
                      </a:rPr>
                      <a:t> SECTORES</a:t>
                    </a:r>
                  </a:p>
                  <a:p>
                    <a:pPr>
                      <a:defRPr sz="1200" b="1" spc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200" baseline="0" dirty="0">
                        <a:latin typeface="Helvetica" pitchFamily="2" charset="0"/>
                        <a:cs typeface="Times New Roman" panose="02020603050405020304" pitchFamily="18" charset="0"/>
                      </a:rPr>
                      <a:t>Q 1,023.91</a:t>
                    </a:r>
                    <a:endParaRPr lang="en-US" sz="1200" dirty="0">
                      <a:latin typeface="Helvetica" pitchFamily="2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200" b="1" spc="0">
                        <a:solidFill>
                          <a:schemeClr val="accent1">
                            <a:lumMod val="50000"/>
                          </a:schemeClr>
                        </a:solidFill>
                        <a:latin typeface="Helvetica" pitchFamily="2" charset="0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latin typeface="Helvetica" pitchFamily="2" charset="0"/>
                        <a:cs typeface="Times New Roman" panose="02020603050405020304" pitchFamily="18" charset="0"/>
                      </a:rPr>
                      <a:t>156 proyectos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Helvetica" pitchFamily="2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15254279932917"/>
                      <c:h val="0.115614091238736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66EA-42E4-80A6-8C8790CAF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>
                        <a:lumMod val="50000"/>
                      </a:schemeClr>
                    </a:solidFill>
                    <a:latin typeface="Helvetica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'Grafica tipologia de pry'!$G$27:$G$33</c:f>
              <c:strCache>
                <c:ptCount val="7"/>
                <c:pt idx="0">
                  <c:v>AGUA </c:v>
                </c:pt>
                <c:pt idx="1">
                  <c:v>EDUCACION</c:v>
                </c:pt>
                <c:pt idx="2">
                  <c:v>SALUD Y ASISTENCIA SOCIAL</c:v>
                </c:pt>
                <c:pt idx="3">
                  <c:v>SANEAMIENTO</c:v>
                </c:pt>
                <c:pt idx="4">
                  <c:v>SEGURIDAD INTERNA</c:v>
                </c:pt>
                <c:pt idx="5">
                  <c:v>TRANSPORTE</c:v>
                </c:pt>
                <c:pt idx="6">
                  <c:v>OTRAS TIPOLOGIAS</c:v>
                </c:pt>
              </c:strCache>
            </c:strRef>
          </c:cat>
          <c:val>
            <c:numRef>
              <c:f>'Grafica tipologia de pry'!$H$27:$H$33</c:f>
              <c:numCache>
                <c:formatCode>General</c:formatCode>
                <c:ptCount val="7"/>
                <c:pt idx="0">
                  <c:v>552</c:v>
                </c:pt>
                <c:pt idx="1">
                  <c:v>873</c:v>
                </c:pt>
                <c:pt idx="2">
                  <c:v>223</c:v>
                </c:pt>
                <c:pt idx="3">
                  <c:v>325</c:v>
                </c:pt>
                <c:pt idx="4">
                  <c:v>5</c:v>
                </c:pt>
                <c:pt idx="5">
                  <c:v>935</c:v>
                </c:pt>
                <c:pt idx="6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6EA-42E4-80A6-8C8790CAF77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B4FFE-C2B2-48A8-974E-4AC36011B1A8}" type="doc">
      <dgm:prSet loTypeId="urn:microsoft.com/office/officeart/2005/8/layout/hList2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GT"/>
        </a:p>
      </dgm:t>
    </dgm:pt>
    <dgm:pt modelId="{F40E2BA0-E8E8-4864-9ED3-AA918A42A08B}">
      <dgm:prSet phldrT="[Texto]"/>
      <dgm:spPr/>
      <dgm:t>
        <a:bodyPr anchor="ctr"/>
        <a:lstStyle/>
        <a:p>
          <a:pPr algn="ctr"/>
          <a:r>
            <a:rPr lang="es-MX" b="1" dirty="0">
              <a:solidFill>
                <a:schemeClr val="accent1"/>
              </a:solidFill>
              <a:latin typeface="Helvetica" pitchFamily="2" charset="0"/>
            </a:rPr>
            <a:t>Economía, </a:t>
          </a:r>
          <a:r>
            <a:rPr lang="es-MX" b="1" dirty="0">
              <a:solidFill>
                <a:schemeClr val="accent1"/>
              </a:solidFill>
              <a:latin typeface="Helvetica" pitchFamily="2" charset="0"/>
              <a:cs typeface="Times New Roman" panose="02020603050405020304" pitchFamily="18" charset="0"/>
            </a:rPr>
            <a:t>Competitividad</a:t>
          </a:r>
          <a:r>
            <a:rPr lang="es-MX" b="1" dirty="0">
              <a:solidFill>
                <a:schemeClr val="accent1"/>
              </a:solidFill>
              <a:latin typeface="Helvetica" pitchFamily="2" charset="0"/>
            </a:rPr>
            <a:t> y </a:t>
          </a:r>
          <a:r>
            <a:rPr lang="es-MX" b="1" dirty="0">
              <a:solidFill>
                <a:schemeClr val="accent1"/>
              </a:solidFill>
              <a:latin typeface="Helvetica" pitchFamily="2" charset="0"/>
              <a:cs typeface="Times New Roman" panose="02020603050405020304" pitchFamily="18" charset="0"/>
            </a:rPr>
            <a:t>Prosperidad</a:t>
          </a:r>
          <a:endParaRPr lang="es-GT" b="1" dirty="0">
            <a:solidFill>
              <a:schemeClr val="accent1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8666EB6C-D37D-4BA5-BDDD-D49AF8DBBE0A}" type="parTrans" cxnId="{6A7C31E0-43BB-4FC2-A3A2-9A2FAD84F949}">
      <dgm:prSet/>
      <dgm:spPr/>
      <dgm:t>
        <a:bodyPr/>
        <a:lstStyle/>
        <a:p>
          <a:endParaRPr lang="es-GT"/>
        </a:p>
      </dgm:t>
    </dgm:pt>
    <dgm:pt modelId="{354D8817-CC5A-4705-9133-A68B9695BC36}" type="sibTrans" cxnId="{6A7C31E0-43BB-4FC2-A3A2-9A2FAD84F949}">
      <dgm:prSet/>
      <dgm:spPr/>
      <dgm:t>
        <a:bodyPr/>
        <a:lstStyle/>
        <a:p>
          <a:endParaRPr lang="es-GT"/>
        </a:p>
      </dgm:t>
    </dgm:pt>
    <dgm:pt modelId="{3627E1AB-76DB-425C-B8A9-FC1134077B27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6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Redes y líneas eléctricas de distribución </a:t>
          </a:r>
          <a:endParaRPr lang="es-GT" sz="16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3D9A0C77-E1AE-4B4A-93AD-D61FF1EAD37E}" type="parTrans" cxnId="{8C65BC67-EBA3-411C-A193-D33CC103A407}">
      <dgm:prSet/>
      <dgm:spPr/>
      <dgm:t>
        <a:bodyPr/>
        <a:lstStyle/>
        <a:p>
          <a:endParaRPr lang="es-GT"/>
        </a:p>
      </dgm:t>
    </dgm:pt>
    <dgm:pt modelId="{5F01D483-781A-4DF1-8599-EF26E3F218F1}" type="sibTrans" cxnId="{8C65BC67-EBA3-411C-A193-D33CC103A407}">
      <dgm:prSet/>
      <dgm:spPr/>
      <dgm:t>
        <a:bodyPr/>
        <a:lstStyle/>
        <a:p>
          <a:endParaRPr lang="es-GT"/>
        </a:p>
      </dgm:t>
    </dgm:pt>
    <dgm:pt modelId="{E9200C32-DBAC-4C8B-A6F6-EA049E0CBD7F}">
      <dgm:prSet phldrT="[Texto]"/>
      <dgm:spPr/>
      <dgm:t>
        <a:bodyPr/>
        <a:lstStyle/>
        <a:p>
          <a:pPr algn="ctr"/>
          <a:r>
            <a:rPr lang="es-MX" b="1" dirty="0">
              <a:solidFill>
                <a:schemeClr val="accent2"/>
              </a:solidFill>
              <a:latin typeface="Helvetica" pitchFamily="2" charset="0"/>
              <a:cs typeface="Times New Roman" panose="02020603050405020304" pitchFamily="18" charset="0"/>
            </a:rPr>
            <a:t>Desarrollo Social</a:t>
          </a:r>
          <a:endParaRPr lang="es-GT" b="1" dirty="0">
            <a:solidFill>
              <a:schemeClr val="accent2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9461D640-447C-4752-BC1E-E476AF08C18C}" type="parTrans" cxnId="{7B345B7D-ED1A-481F-AFF9-27EB76D9B35B}">
      <dgm:prSet/>
      <dgm:spPr/>
      <dgm:t>
        <a:bodyPr/>
        <a:lstStyle/>
        <a:p>
          <a:endParaRPr lang="es-GT"/>
        </a:p>
      </dgm:t>
    </dgm:pt>
    <dgm:pt modelId="{94C55D27-028B-45C8-B7BA-70C66C590DAA}" type="sibTrans" cxnId="{7B345B7D-ED1A-481F-AFF9-27EB76D9B35B}">
      <dgm:prSet/>
      <dgm:spPr/>
      <dgm:t>
        <a:bodyPr/>
        <a:lstStyle/>
        <a:p>
          <a:endParaRPr lang="es-GT"/>
        </a:p>
      </dgm:t>
    </dgm:pt>
    <dgm:pt modelId="{5C3986C4-B963-4DF7-8A3E-07A94536767E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Escuelas preprimaria</a:t>
          </a:r>
          <a:endParaRPr lang="es-GT" sz="14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32F66FB2-E00F-4822-8E17-8032F2EBE886}" type="parTrans" cxnId="{A1F8F85F-48CD-4BC2-8DA7-306593F2E6C9}">
      <dgm:prSet/>
      <dgm:spPr/>
      <dgm:t>
        <a:bodyPr/>
        <a:lstStyle/>
        <a:p>
          <a:endParaRPr lang="es-GT"/>
        </a:p>
      </dgm:t>
    </dgm:pt>
    <dgm:pt modelId="{E8392E25-5126-45FA-868E-E37E8F1591D3}" type="sibTrans" cxnId="{A1F8F85F-48CD-4BC2-8DA7-306593F2E6C9}">
      <dgm:prSet/>
      <dgm:spPr/>
      <dgm:t>
        <a:bodyPr/>
        <a:lstStyle/>
        <a:p>
          <a:endParaRPr lang="es-GT"/>
        </a:p>
      </dgm:t>
    </dgm:pt>
    <dgm:pt modelId="{41A69A01-13F9-42F5-8027-EF2679204A80}">
      <dgm:prSet phldrT="[Texto]"/>
      <dgm:spPr/>
      <dgm:t>
        <a:bodyPr anchor="ctr"/>
        <a:lstStyle/>
        <a:p>
          <a:pPr algn="ctr">
            <a:buFont typeface="Arial" panose="020B0604020202020204" pitchFamily="34" charset="0"/>
            <a:buNone/>
          </a:pPr>
          <a:r>
            <a:rPr lang="es-MX" b="1" dirty="0">
              <a:solidFill>
                <a:schemeClr val="accent4"/>
              </a:solidFill>
              <a:latin typeface="Helvetica" pitchFamily="2" charset="0"/>
              <a:cs typeface="Times New Roman" panose="02020603050405020304" pitchFamily="18" charset="0"/>
            </a:rPr>
            <a:t>Gobernabilidad y Seguridad en Desarrollo</a:t>
          </a:r>
          <a:endParaRPr lang="es-GT" b="1" dirty="0">
            <a:solidFill>
              <a:schemeClr val="accent4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F536120F-0C30-43ED-A7D2-B7D0B522BE69}" type="parTrans" cxnId="{01C41250-EDCA-42F8-8E61-D625EADD5FC4}">
      <dgm:prSet/>
      <dgm:spPr/>
      <dgm:t>
        <a:bodyPr/>
        <a:lstStyle/>
        <a:p>
          <a:endParaRPr lang="es-GT"/>
        </a:p>
      </dgm:t>
    </dgm:pt>
    <dgm:pt modelId="{AF60051D-7DB9-40A3-874F-989F4C6C0BF8}" type="sibTrans" cxnId="{01C41250-EDCA-42F8-8E61-D625EADD5FC4}">
      <dgm:prSet/>
      <dgm:spPr/>
      <dgm:t>
        <a:bodyPr/>
        <a:lstStyle/>
        <a:p>
          <a:endParaRPr lang="es-GT"/>
        </a:p>
      </dgm:t>
    </dgm:pt>
    <dgm:pt modelId="{D0C79935-BABC-4EAF-B997-9803287DD474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4"/>
            </a:buClr>
          </a:pPr>
          <a:endParaRPr lang="es-GT" sz="1800" dirty="0">
            <a:solidFill>
              <a:srgbClr val="002060"/>
            </a:solidFill>
            <a:latin typeface="Helvetica" pitchFamily="2" charset="0"/>
          </a:endParaRPr>
        </a:p>
      </dgm:t>
    </dgm:pt>
    <dgm:pt modelId="{9FCC6F61-9535-4DEA-AF74-2D3713831718}" type="parTrans" cxnId="{BC93F51A-1FCD-4CF3-ABDE-A66EE5D54AD3}">
      <dgm:prSet/>
      <dgm:spPr/>
      <dgm:t>
        <a:bodyPr/>
        <a:lstStyle/>
        <a:p>
          <a:endParaRPr lang="es-GT"/>
        </a:p>
      </dgm:t>
    </dgm:pt>
    <dgm:pt modelId="{156A0ACE-5511-4B19-8618-8EDCD5CBC360}" type="sibTrans" cxnId="{BC93F51A-1FCD-4CF3-ABDE-A66EE5D54AD3}">
      <dgm:prSet/>
      <dgm:spPr/>
      <dgm:t>
        <a:bodyPr/>
        <a:lstStyle/>
        <a:p>
          <a:endParaRPr lang="es-GT"/>
        </a:p>
      </dgm:t>
    </dgm:pt>
    <dgm:pt modelId="{D226C2D6-0ACA-453C-8118-939F803B1B8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MX" sz="18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Juzgados de paz</a:t>
          </a:r>
        </a:p>
      </dgm:t>
    </dgm:pt>
    <dgm:pt modelId="{E859526D-EC00-4679-AA57-50040E34F781}" type="parTrans" cxnId="{6AD86307-000B-4A1E-AC25-06A96D2C0246}">
      <dgm:prSet/>
      <dgm:spPr/>
      <dgm:t>
        <a:bodyPr/>
        <a:lstStyle/>
        <a:p>
          <a:endParaRPr lang="es-GT"/>
        </a:p>
      </dgm:t>
    </dgm:pt>
    <dgm:pt modelId="{5499D515-A583-4AA5-A388-5A8B7952639D}" type="sibTrans" cxnId="{6AD86307-000B-4A1E-AC25-06A96D2C0246}">
      <dgm:prSet/>
      <dgm:spPr/>
      <dgm:t>
        <a:bodyPr/>
        <a:lstStyle/>
        <a:p>
          <a:endParaRPr lang="es-GT"/>
        </a:p>
      </dgm:t>
    </dgm:pt>
    <dgm:pt modelId="{4A746163-A0AC-49CB-9391-4BE3B592BD0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6"/>
            </a:buClr>
          </a:pPr>
          <a:r>
            <a:rPr lang="es-MX" sz="20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Aduanas</a:t>
          </a:r>
          <a:endParaRPr lang="es-GT" sz="20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F4DC7D55-8BCD-4441-B4B5-6FEA4488131B}" type="parTrans" cxnId="{992C77B7-0318-423D-BA32-BFAAB293E880}">
      <dgm:prSet/>
      <dgm:spPr/>
      <dgm:t>
        <a:bodyPr/>
        <a:lstStyle/>
        <a:p>
          <a:endParaRPr lang="es-GT"/>
        </a:p>
      </dgm:t>
    </dgm:pt>
    <dgm:pt modelId="{8A670A37-49DD-4ACD-9C0B-39E961CCCC82}" type="sibTrans" cxnId="{992C77B7-0318-423D-BA32-BFAAB293E880}">
      <dgm:prSet/>
      <dgm:spPr/>
      <dgm:t>
        <a:bodyPr/>
        <a:lstStyle/>
        <a:p>
          <a:endParaRPr lang="es-GT"/>
        </a:p>
      </dgm:t>
    </dgm:pt>
    <dgm:pt modelId="{9FA69055-FB03-4D0E-BD54-F600D5829E05}">
      <dgm:prSet phldrT="[Texto]"/>
      <dgm:spPr/>
      <dgm:t>
        <a:bodyPr/>
        <a:lstStyle/>
        <a:p>
          <a:pPr algn="ctr"/>
          <a:r>
            <a:rPr lang="es-MX" b="1" dirty="0">
              <a:solidFill>
                <a:schemeClr val="accent6"/>
              </a:solidFill>
              <a:latin typeface="Helvetica" pitchFamily="2" charset="0"/>
              <a:cs typeface="Times New Roman" panose="02020603050405020304" pitchFamily="18" charset="0"/>
            </a:rPr>
            <a:t>Estado Responsable, Transparente y Efectivo</a:t>
          </a:r>
          <a:endParaRPr lang="es-GT" b="1" dirty="0">
            <a:solidFill>
              <a:schemeClr val="accent6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EB482136-ECE8-4A74-80D4-521FB435A524}" type="parTrans" cxnId="{21E133A8-38C9-4C2F-A953-C623E85C7BAB}">
      <dgm:prSet/>
      <dgm:spPr/>
      <dgm:t>
        <a:bodyPr/>
        <a:lstStyle/>
        <a:p>
          <a:endParaRPr lang="es-GT"/>
        </a:p>
      </dgm:t>
    </dgm:pt>
    <dgm:pt modelId="{21256B34-0320-40B5-A9BD-12CBE9EEFFE9}" type="sibTrans" cxnId="{21E133A8-38C9-4C2F-A953-C623E85C7BAB}">
      <dgm:prSet/>
      <dgm:spPr/>
      <dgm:t>
        <a:bodyPr/>
        <a:lstStyle/>
        <a:p>
          <a:endParaRPr lang="es-GT"/>
        </a:p>
      </dgm:t>
    </dgm:pt>
    <dgm:pt modelId="{88E7A859-98EA-43E3-9076-61DB1AD867EF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s-GT" sz="1000" dirty="0">
            <a:solidFill>
              <a:srgbClr val="002060"/>
            </a:solidFill>
            <a:latin typeface="Helvetica" pitchFamily="2" charset="0"/>
          </a:endParaRPr>
        </a:p>
      </dgm:t>
    </dgm:pt>
    <dgm:pt modelId="{45082B49-BC10-4CCA-B986-18043C730E05}" type="parTrans" cxnId="{CA176341-789B-4EB8-89F4-848AAFB19A92}">
      <dgm:prSet/>
      <dgm:spPr/>
      <dgm:t>
        <a:bodyPr/>
        <a:lstStyle/>
        <a:p>
          <a:endParaRPr lang="es-GT"/>
        </a:p>
      </dgm:t>
    </dgm:pt>
    <dgm:pt modelId="{5538A411-CCE2-4FA3-921C-64248EDF3CA7}" type="sibTrans" cxnId="{CA176341-789B-4EB8-89F4-848AAFB19A92}">
      <dgm:prSet/>
      <dgm:spPr/>
      <dgm:t>
        <a:bodyPr/>
        <a:lstStyle/>
        <a:p>
          <a:endParaRPr lang="es-GT"/>
        </a:p>
      </dgm:t>
    </dgm:pt>
    <dgm:pt modelId="{740A7A48-69A4-49F7-9577-D7801F014962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s-GT" sz="1000" dirty="0">
            <a:solidFill>
              <a:srgbClr val="002060"/>
            </a:solidFill>
            <a:latin typeface="Helvetica" pitchFamily="2" charset="0"/>
          </a:endParaRPr>
        </a:p>
      </dgm:t>
    </dgm:pt>
    <dgm:pt modelId="{DFA20B79-7D7D-414D-96C1-82458F3E8EC3}" type="parTrans" cxnId="{64C422DE-8891-4C4F-A255-1E76DB4D437B}">
      <dgm:prSet/>
      <dgm:spPr/>
      <dgm:t>
        <a:bodyPr/>
        <a:lstStyle/>
        <a:p>
          <a:endParaRPr lang="es-GT"/>
        </a:p>
      </dgm:t>
    </dgm:pt>
    <dgm:pt modelId="{35A8D5F9-DD5B-4EF1-BCDD-C70061DFE9FA}" type="sibTrans" cxnId="{64C422DE-8891-4C4F-A255-1E76DB4D437B}">
      <dgm:prSet/>
      <dgm:spPr/>
      <dgm:t>
        <a:bodyPr/>
        <a:lstStyle/>
        <a:p>
          <a:endParaRPr lang="es-GT"/>
        </a:p>
      </dgm:t>
    </dgm:pt>
    <dgm:pt modelId="{E09E69A2-6EF7-4D83-A77E-5278E6B472CF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6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Infraestructura aeroportuaria </a:t>
          </a:r>
          <a:endParaRPr lang="es-GT" sz="16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64EA55A1-BAF1-473B-B4DF-E11A32FAE1B3}" type="parTrans" cxnId="{B541C947-00C6-4D9D-B374-A396F3E6FA71}">
      <dgm:prSet/>
      <dgm:spPr/>
      <dgm:t>
        <a:bodyPr/>
        <a:lstStyle/>
        <a:p>
          <a:endParaRPr lang="es-GT"/>
        </a:p>
      </dgm:t>
    </dgm:pt>
    <dgm:pt modelId="{1E368D83-FBE2-42A3-B3CD-ABD7481FBA73}" type="sibTrans" cxnId="{B541C947-00C6-4D9D-B374-A396F3E6FA71}">
      <dgm:prSet/>
      <dgm:spPr/>
      <dgm:t>
        <a:bodyPr/>
        <a:lstStyle/>
        <a:p>
          <a:endParaRPr lang="es-GT"/>
        </a:p>
      </dgm:t>
    </dgm:pt>
    <dgm:pt modelId="{28EC882E-3BD0-4F54-B82B-728487AC8C63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6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Red vial (puentes, carreteras, caminos rurales, etc.)</a:t>
          </a:r>
          <a:endParaRPr lang="es-GT" sz="16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D32B26BC-FB4B-47BA-A61D-0FC4D8AEC1E9}" type="parTrans" cxnId="{B5C81DA8-079D-44DF-8484-5FCE85CBCC96}">
      <dgm:prSet/>
      <dgm:spPr/>
      <dgm:t>
        <a:bodyPr/>
        <a:lstStyle/>
        <a:p>
          <a:endParaRPr lang="es-GT"/>
        </a:p>
      </dgm:t>
    </dgm:pt>
    <dgm:pt modelId="{C3BC9785-EA6F-4821-A706-BD78497BF5BA}" type="sibTrans" cxnId="{B5C81DA8-079D-44DF-8484-5FCE85CBCC96}">
      <dgm:prSet/>
      <dgm:spPr/>
      <dgm:t>
        <a:bodyPr/>
        <a:lstStyle/>
        <a:p>
          <a:endParaRPr lang="es-GT"/>
        </a:p>
      </dgm:t>
    </dgm:pt>
    <dgm:pt modelId="{412F519E-E335-4BB4-BCFC-A88FE40666D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6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Centros de capacitación</a:t>
          </a:r>
          <a:endParaRPr lang="es-GT" sz="16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DAF33EB0-AE8D-4B20-B7A9-392A678160D6}" type="parTrans" cxnId="{331F8A18-8528-4C79-9093-BA6B57005619}">
      <dgm:prSet/>
      <dgm:spPr/>
      <dgm:t>
        <a:bodyPr/>
        <a:lstStyle/>
        <a:p>
          <a:endParaRPr lang="es-GT"/>
        </a:p>
      </dgm:t>
    </dgm:pt>
    <dgm:pt modelId="{4A0DC0E5-E8DB-4B9F-88FF-45AD99385030}" type="sibTrans" cxnId="{331F8A18-8528-4C79-9093-BA6B57005619}">
      <dgm:prSet/>
      <dgm:spPr/>
      <dgm:t>
        <a:bodyPr/>
        <a:lstStyle/>
        <a:p>
          <a:endParaRPr lang="es-GT"/>
        </a:p>
      </dgm:t>
    </dgm:pt>
    <dgm:pt modelId="{1FF28363-E6E7-42B4-A7BA-2EE29BFB437D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 de Atención Permanente</a:t>
          </a:r>
          <a:endParaRPr lang="es-GT" sz="14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0EA903BF-CE8E-4F05-816E-93FD224FA356}" type="parTrans" cxnId="{5E6EA751-401C-4D55-92F3-D8078BB059E6}">
      <dgm:prSet/>
      <dgm:spPr/>
      <dgm:t>
        <a:bodyPr/>
        <a:lstStyle/>
        <a:p>
          <a:endParaRPr lang="es-GT"/>
        </a:p>
      </dgm:t>
    </dgm:pt>
    <dgm:pt modelId="{230697E4-B429-47FC-91F3-299C93A1D934}" type="sibTrans" cxnId="{5E6EA751-401C-4D55-92F3-D8078BB059E6}">
      <dgm:prSet/>
      <dgm:spPr/>
      <dgm:t>
        <a:bodyPr/>
        <a:lstStyle/>
        <a:p>
          <a:endParaRPr lang="es-GT"/>
        </a:p>
      </dgm:t>
    </dgm:pt>
    <dgm:pt modelId="{03589814-655E-4628-9DA0-E2C886F65325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Escuelas primaria</a:t>
          </a:r>
          <a:endParaRPr lang="es-GT" sz="14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42823445-115E-48B4-BC5E-AE6F293FE4AC}" type="parTrans" cxnId="{69B5BA82-A9E9-41ED-8503-20204A2D949D}">
      <dgm:prSet/>
      <dgm:spPr/>
      <dgm:t>
        <a:bodyPr/>
        <a:lstStyle/>
        <a:p>
          <a:endParaRPr lang="es-GT"/>
        </a:p>
      </dgm:t>
    </dgm:pt>
    <dgm:pt modelId="{F43C7B41-CFD3-43F4-9C2E-FC2742AECBF9}" type="sibTrans" cxnId="{69B5BA82-A9E9-41ED-8503-20204A2D949D}">
      <dgm:prSet/>
      <dgm:spPr/>
      <dgm:t>
        <a:bodyPr/>
        <a:lstStyle/>
        <a:p>
          <a:endParaRPr lang="es-GT"/>
        </a:p>
      </dgm:t>
    </dgm:pt>
    <dgm:pt modelId="{AF6B24C4-B34D-4432-B2C4-7DD060FC2608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Instituto básico</a:t>
          </a:r>
          <a:endParaRPr lang="es-GT" sz="14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A09E082C-07A7-417B-BA94-A7A86FE3E531}" type="parTrans" cxnId="{34EE70CE-61D9-4885-8F80-6AA3247A7190}">
      <dgm:prSet/>
      <dgm:spPr/>
      <dgm:t>
        <a:bodyPr/>
        <a:lstStyle/>
        <a:p>
          <a:endParaRPr lang="es-GT"/>
        </a:p>
      </dgm:t>
    </dgm:pt>
    <dgm:pt modelId="{4DCAE1E5-7481-4EF0-AFD3-28D5BCD2C625}" type="sibTrans" cxnId="{34EE70CE-61D9-4885-8F80-6AA3247A7190}">
      <dgm:prSet/>
      <dgm:spPr/>
      <dgm:t>
        <a:bodyPr/>
        <a:lstStyle/>
        <a:p>
          <a:endParaRPr lang="es-GT"/>
        </a:p>
      </dgm:t>
    </dgm:pt>
    <dgm:pt modelId="{79D5F484-53A7-4849-A876-4D593D787025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Instituto diversificado</a:t>
          </a:r>
          <a:endParaRPr lang="es-GT" sz="14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64BF734F-0C76-4AD6-BBA1-00D4B83D2842}" type="parTrans" cxnId="{8C33385B-465F-40F4-9CA5-3C8CB4DA7671}">
      <dgm:prSet/>
      <dgm:spPr/>
      <dgm:t>
        <a:bodyPr/>
        <a:lstStyle/>
        <a:p>
          <a:endParaRPr lang="es-GT"/>
        </a:p>
      </dgm:t>
    </dgm:pt>
    <dgm:pt modelId="{DB21DDD2-6CA9-4876-8B0A-976E71FD97E9}" type="sibTrans" cxnId="{8C33385B-465F-40F4-9CA5-3C8CB4DA7671}">
      <dgm:prSet/>
      <dgm:spPr/>
      <dgm:t>
        <a:bodyPr/>
        <a:lstStyle/>
        <a:p>
          <a:endParaRPr lang="es-GT"/>
        </a:p>
      </dgm:t>
    </dgm:pt>
    <dgm:pt modelId="{A90C827F-B3BF-44F4-957E-789F3958B73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 de salud</a:t>
          </a:r>
        </a:p>
      </dgm:t>
    </dgm:pt>
    <dgm:pt modelId="{690198B0-0C74-4921-AB8C-A8FD98F69B2E}" type="parTrans" cxnId="{DE7A31EE-B27E-4EA5-A416-753344DDCC22}">
      <dgm:prSet/>
      <dgm:spPr/>
      <dgm:t>
        <a:bodyPr/>
        <a:lstStyle/>
        <a:p>
          <a:endParaRPr lang="es-GT"/>
        </a:p>
      </dgm:t>
    </dgm:pt>
    <dgm:pt modelId="{5A3D645C-B9D9-4E0A-83E9-B6EA564FBAA2}" type="sibTrans" cxnId="{DE7A31EE-B27E-4EA5-A416-753344DDCC22}">
      <dgm:prSet/>
      <dgm:spPr/>
      <dgm:t>
        <a:bodyPr/>
        <a:lstStyle/>
        <a:p>
          <a:endParaRPr lang="es-GT"/>
        </a:p>
      </dgm:t>
    </dgm:pt>
    <dgm:pt modelId="{03BEEAF4-9349-4637-8A3C-8613C97392F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 de Atención Materno Infantil</a:t>
          </a:r>
        </a:p>
      </dgm:t>
    </dgm:pt>
    <dgm:pt modelId="{13C7C45D-B582-4912-9F4E-3B1865A46A54}" type="parTrans" cxnId="{21B3D029-3D88-4F80-B5FC-CAFC1C7B6FC6}">
      <dgm:prSet/>
      <dgm:spPr/>
      <dgm:t>
        <a:bodyPr/>
        <a:lstStyle/>
        <a:p>
          <a:endParaRPr lang="es-GT"/>
        </a:p>
      </dgm:t>
    </dgm:pt>
    <dgm:pt modelId="{A26FE8AE-E948-40B4-B5E6-AB18D3541DB8}" type="sibTrans" cxnId="{21B3D029-3D88-4F80-B5FC-CAFC1C7B6FC6}">
      <dgm:prSet/>
      <dgm:spPr/>
      <dgm:t>
        <a:bodyPr/>
        <a:lstStyle/>
        <a:p>
          <a:endParaRPr lang="es-GT"/>
        </a:p>
      </dgm:t>
    </dgm:pt>
    <dgm:pt modelId="{D8A48A33-84F8-4D77-AAC8-0E66BF63DA5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Hospitales</a:t>
          </a:r>
        </a:p>
      </dgm:t>
    </dgm:pt>
    <dgm:pt modelId="{EBCE0F06-EA40-4F0F-BD81-E31532F22FD5}" type="parTrans" cxnId="{E2E23A61-962D-4500-B8C8-EA2EA18A5151}">
      <dgm:prSet/>
      <dgm:spPr/>
      <dgm:t>
        <a:bodyPr/>
        <a:lstStyle/>
        <a:p>
          <a:endParaRPr lang="es-GT"/>
        </a:p>
      </dgm:t>
    </dgm:pt>
    <dgm:pt modelId="{F9726D72-4205-4B4A-82AB-042B1470C2E7}" type="sibTrans" cxnId="{E2E23A61-962D-4500-B8C8-EA2EA18A5151}">
      <dgm:prSet/>
      <dgm:spPr/>
      <dgm:t>
        <a:bodyPr/>
        <a:lstStyle/>
        <a:p>
          <a:endParaRPr lang="es-GT"/>
        </a:p>
      </dgm:t>
    </dgm:pt>
    <dgm:pt modelId="{740A7CF6-3E8E-4906-A90C-4D54BB12E9B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Sistemas de agua potable</a:t>
          </a:r>
          <a:endParaRPr lang="es-MX" sz="14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2A133664-56BC-4DA7-AD4A-EB8007D3E75E}" type="parTrans" cxnId="{96CDA8EE-8875-428A-8CCF-5BFA2BF46F65}">
      <dgm:prSet/>
      <dgm:spPr/>
      <dgm:t>
        <a:bodyPr/>
        <a:lstStyle/>
        <a:p>
          <a:endParaRPr lang="es-GT"/>
        </a:p>
      </dgm:t>
    </dgm:pt>
    <dgm:pt modelId="{C267E99B-F3F5-4B89-9068-EA14CBD409E5}" type="sibTrans" cxnId="{96CDA8EE-8875-428A-8CCF-5BFA2BF46F65}">
      <dgm:prSet/>
      <dgm:spPr/>
      <dgm:t>
        <a:bodyPr/>
        <a:lstStyle/>
        <a:p>
          <a:endParaRPr lang="es-GT"/>
        </a:p>
      </dgm:t>
    </dgm:pt>
    <dgm:pt modelId="{2AC756EE-9FB5-4A5C-A703-FDBA81DBC51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Sistemas de aguas pluviales, alcantarillado sanitario</a:t>
          </a:r>
        </a:p>
      </dgm:t>
    </dgm:pt>
    <dgm:pt modelId="{18081D3E-4F4B-4227-BA23-E4EEDF268001}" type="parTrans" cxnId="{8B91070A-1586-4C3A-B962-5C14BA476B98}">
      <dgm:prSet/>
      <dgm:spPr/>
      <dgm:t>
        <a:bodyPr/>
        <a:lstStyle/>
        <a:p>
          <a:endParaRPr lang="es-GT"/>
        </a:p>
      </dgm:t>
    </dgm:pt>
    <dgm:pt modelId="{69F0941E-AFD8-431C-9689-90D1BF5476CA}" type="sibTrans" cxnId="{8B91070A-1586-4C3A-B962-5C14BA476B98}">
      <dgm:prSet/>
      <dgm:spPr/>
      <dgm:t>
        <a:bodyPr/>
        <a:lstStyle/>
        <a:p>
          <a:endParaRPr lang="es-GT"/>
        </a:p>
      </dgm:t>
    </dgm:pt>
    <dgm:pt modelId="{2A90E954-9EE9-4C82-90AC-FFDB0CB67D6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MX" sz="18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 de cumplimiento de condena</a:t>
          </a:r>
        </a:p>
      </dgm:t>
    </dgm:pt>
    <dgm:pt modelId="{BCFD3C6D-A5A9-4B67-A188-0E1343465AD5}" type="parTrans" cxnId="{FE840E28-70DA-45B4-96FC-C8843B690BC9}">
      <dgm:prSet/>
      <dgm:spPr/>
      <dgm:t>
        <a:bodyPr/>
        <a:lstStyle/>
        <a:p>
          <a:endParaRPr lang="es-GT"/>
        </a:p>
      </dgm:t>
    </dgm:pt>
    <dgm:pt modelId="{A3ECCBFF-FD3E-4CB6-A2B0-A357CB9F3E38}" type="sibTrans" cxnId="{FE840E28-70DA-45B4-96FC-C8843B690BC9}">
      <dgm:prSet/>
      <dgm:spPr/>
      <dgm:t>
        <a:bodyPr/>
        <a:lstStyle/>
        <a:p>
          <a:endParaRPr lang="es-GT"/>
        </a:p>
      </dgm:t>
    </dgm:pt>
    <dgm:pt modelId="{87598723-2E65-46F3-8FE2-4C8B8E43E4A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4"/>
            </a:buClr>
          </a:pPr>
          <a:endParaRPr lang="es-MX" sz="1800" dirty="0">
            <a:solidFill>
              <a:srgbClr val="002060"/>
            </a:solidFill>
            <a:latin typeface="Helvetica" pitchFamily="2" charset="0"/>
          </a:endParaRPr>
        </a:p>
      </dgm:t>
    </dgm:pt>
    <dgm:pt modelId="{FA86A2FE-3234-4FCD-8DD0-BBAA0CF0198F}" type="parTrans" cxnId="{FE06C42A-1BAA-43B5-8049-8C880E564B01}">
      <dgm:prSet/>
      <dgm:spPr/>
      <dgm:t>
        <a:bodyPr/>
        <a:lstStyle/>
        <a:p>
          <a:endParaRPr lang="es-GT"/>
        </a:p>
      </dgm:t>
    </dgm:pt>
    <dgm:pt modelId="{085A2B0D-DCF1-4689-A637-AEDFB48E00B9}" type="sibTrans" cxnId="{FE06C42A-1BAA-43B5-8049-8C880E564B01}">
      <dgm:prSet/>
      <dgm:spPr/>
      <dgm:t>
        <a:bodyPr/>
        <a:lstStyle/>
        <a:p>
          <a:endParaRPr lang="es-GT"/>
        </a:p>
      </dgm:t>
    </dgm:pt>
    <dgm:pt modelId="{6C3ADD18-38CE-4930-8C7D-ED036529C0D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4"/>
            </a:buClr>
          </a:pPr>
          <a:endParaRPr lang="es-MX" sz="18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E3DCD190-5F87-400C-A42A-A15723117DAF}" type="parTrans" cxnId="{716F2343-8A7A-4EB3-8738-A4D07E79F8B7}">
      <dgm:prSet/>
      <dgm:spPr/>
      <dgm:t>
        <a:bodyPr/>
        <a:lstStyle/>
        <a:p>
          <a:endParaRPr lang="es-GT"/>
        </a:p>
      </dgm:t>
    </dgm:pt>
    <dgm:pt modelId="{40F40EFB-7FAE-48ED-8293-F2A7795DCED4}" type="sibTrans" cxnId="{716F2343-8A7A-4EB3-8738-A4D07E79F8B7}">
      <dgm:prSet/>
      <dgm:spPr/>
      <dgm:t>
        <a:bodyPr/>
        <a:lstStyle/>
        <a:p>
          <a:endParaRPr lang="es-GT"/>
        </a:p>
      </dgm:t>
    </dgm:pt>
    <dgm:pt modelId="{0F1DD561-B3D4-420B-872B-CEE1B7B43E0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Puestos de salud</a:t>
          </a:r>
        </a:p>
      </dgm:t>
    </dgm:pt>
    <dgm:pt modelId="{C12A5AA0-3CE2-4206-AEA3-B590272BF41D}" type="parTrans" cxnId="{413C4CFB-AC08-4AF5-B8B6-B5CED3AACA58}">
      <dgm:prSet/>
      <dgm:spPr/>
      <dgm:t>
        <a:bodyPr/>
        <a:lstStyle/>
        <a:p>
          <a:endParaRPr lang="es-GT"/>
        </a:p>
      </dgm:t>
    </dgm:pt>
    <dgm:pt modelId="{0DC1DE97-6DAC-4912-A643-7AE8F749313F}" type="sibTrans" cxnId="{413C4CFB-AC08-4AF5-B8B6-B5CED3AACA58}">
      <dgm:prSet/>
      <dgm:spPr/>
      <dgm:t>
        <a:bodyPr/>
        <a:lstStyle/>
        <a:p>
          <a:endParaRPr lang="es-GT"/>
        </a:p>
      </dgm:t>
    </dgm:pt>
    <dgm:pt modelId="{A8FE0966-448C-4254-AA01-6B9BD983CFD7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4"/>
            </a:buClr>
          </a:pPr>
          <a:r>
            <a:rPr lang="es-MX" sz="18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Subestación PNC</a:t>
          </a:r>
        </a:p>
      </dgm:t>
    </dgm:pt>
    <dgm:pt modelId="{DD034F12-3461-497E-BB0E-7411CE0ABD54}" type="parTrans" cxnId="{554B0B42-7E71-4694-81FB-88DBAF6C2EAC}">
      <dgm:prSet/>
      <dgm:spPr/>
      <dgm:t>
        <a:bodyPr/>
        <a:lstStyle/>
        <a:p>
          <a:endParaRPr lang="es-GT"/>
        </a:p>
      </dgm:t>
    </dgm:pt>
    <dgm:pt modelId="{65C91AB0-4FB6-48F3-80FF-C2E075464485}" type="sibTrans" cxnId="{554B0B42-7E71-4694-81FB-88DBAF6C2EAC}">
      <dgm:prSet/>
      <dgm:spPr/>
      <dgm:t>
        <a:bodyPr/>
        <a:lstStyle/>
        <a:p>
          <a:endParaRPr lang="es-GT"/>
        </a:p>
      </dgm:t>
    </dgm:pt>
    <dgm:pt modelId="{33943ED0-AA07-43C3-820B-39136DC24D37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4"/>
            </a:buClr>
          </a:pPr>
          <a:endParaRPr lang="es-MX" sz="18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CF4FB04F-3260-4650-8DB9-B91F6B211A59}" type="parTrans" cxnId="{2E56FDBA-AD75-4369-9D46-E9636ABC4AA5}">
      <dgm:prSet/>
      <dgm:spPr/>
      <dgm:t>
        <a:bodyPr/>
        <a:lstStyle/>
        <a:p>
          <a:endParaRPr lang="es-GT"/>
        </a:p>
      </dgm:t>
    </dgm:pt>
    <dgm:pt modelId="{42B7FA28-20E2-4155-9DBF-7895A62E6072}" type="sibTrans" cxnId="{2E56FDBA-AD75-4369-9D46-E9636ABC4AA5}">
      <dgm:prSet/>
      <dgm:spPr/>
      <dgm:t>
        <a:bodyPr/>
        <a:lstStyle/>
        <a:p>
          <a:endParaRPr lang="es-GT"/>
        </a:p>
      </dgm:t>
    </dgm:pt>
    <dgm:pt modelId="{59642164-7B3C-4EA4-8F68-B2B3DE663A0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4"/>
            </a:buClr>
          </a:pPr>
          <a:endParaRPr lang="es-MX" sz="18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9644409C-7D4D-42BA-BF2C-910EDACD7FC5}" type="parTrans" cxnId="{7926950A-306E-4455-927D-7C4B2E36DFDC}">
      <dgm:prSet/>
      <dgm:spPr/>
      <dgm:t>
        <a:bodyPr/>
        <a:lstStyle/>
        <a:p>
          <a:endParaRPr lang="es-GT"/>
        </a:p>
      </dgm:t>
    </dgm:pt>
    <dgm:pt modelId="{39B9F5EC-497B-4A47-B2C2-C5A489A04A77}" type="sibTrans" cxnId="{7926950A-306E-4455-927D-7C4B2E36DFDC}">
      <dgm:prSet/>
      <dgm:spPr/>
      <dgm:t>
        <a:bodyPr/>
        <a:lstStyle/>
        <a:p>
          <a:endParaRPr lang="es-GT"/>
        </a:p>
      </dgm:t>
    </dgm:pt>
    <dgm:pt modelId="{39D8E099-3DE2-4693-B664-A296AAE6A90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eaLnBrk="1" latinLnBrk="0"/>
          <a:r>
            <a:rPr lang="es-GT" sz="16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Sistemas de riego</a:t>
          </a:r>
        </a:p>
      </dgm:t>
    </dgm:pt>
    <dgm:pt modelId="{E9F7DDAA-4983-4CAE-BE5C-B9653BD2D634}" type="parTrans" cxnId="{9E87092C-4FF8-4784-AA90-C29C75AB09C0}">
      <dgm:prSet/>
      <dgm:spPr/>
      <dgm:t>
        <a:bodyPr/>
        <a:lstStyle/>
        <a:p>
          <a:endParaRPr lang="es-GT"/>
        </a:p>
      </dgm:t>
    </dgm:pt>
    <dgm:pt modelId="{DF59FE51-E882-4305-B1F6-72BF124FDCCF}" type="sibTrans" cxnId="{9E87092C-4FF8-4784-AA90-C29C75AB09C0}">
      <dgm:prSet/>
      <dgm:spPr/>
      <dgm:t>
        <a:bodyPr/>
        <a:lstStyle/>
        <a:p>
          <a:endParaRPr lang="es-GT"/>
        </a:p>
      </dgm:t>
    </dgm:pt>
    <dgm:pt modelId="{2E999C95-3F11-48DC-B6F1-25C6C4B3BFA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2"/>
            </a:buClr>
          </a:pPr>
          <a:r>
            <a:rPr lang="es-MX" sz="14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Instalaciones deportivas y recreativas.</a:t>
          </a:r>
        </a:p>
      </dgm:t>
    </dgm:pt>
    <dgm:pt modelId="{C7977FDD-BEBA-489D-B937-F7375BDBA75B}" type="parTrans" cxnId="{1A0026AB-9E6C-4234-9496-F773EA17174C}">
      <dgm:prSet/>
      <dgm:spPr/>
      <dgm:t>
        <a:bodyPr/>
        <a:lstStyle/>
        <a:p>
          <a:endParaRPr lang="es-GT"/>
        </a:p>
      </dgm:t>
    </dgm:pt>
    <dgm:pt modelId="{6B4D87AB-0DB7-4C43-9F8A-2F7054776EC9}" type="sibTrans" cxnId="{1A0026AB-9E6C-4234-9496-F773EA17174C}">
      <dgm:prSet/>
      <dgm:spPr/>
      <dgm:t>
        <a:bodyPr/>
        <a:lstStyle/>
        <a:p>
          <a:endParaRPr lang="es-GT"/>
        </a:p>
      </dgm:t>
    </dgm:pt>
    <dgm:pt modelId="{FC5F1211-BA3F-49EB-8C72-C778AA0D8798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6"/>
            </a:buClr>
          </a:pPr>
          <a:endParaRPr lang="es-GT" sz="2000" dirty="0">
            <a:solidFill>
              <a:srgbClr val="002060"/>
            </a:solidFill>
            <a:latin typeface="Helvetica" pitchFamily="2" charset="0"/>
          </a:endParaRPr>
        </a:p>
      </dgm:t>
    </dgm:pt>
    <dgm:pt modelId="{271418CE-4B59-4204-BD6E-3D794066C220}" type="parTrans" cxnId="{2ED6BAE1-0FC6-45F4-BEFF-9478124C67E5}">
      <dgm:prSet/>
      <dgm:spPr/>
      <dgm:t>
        <a:bodyPr/>
        <a:lstStyle/>
        <a:p>
          <a:endParaRPr lang="es-GT"/>
        </a:p>
      </dgm:t>
    </dgm:pt>
    <dgm:pt modelId="{1D08F621-3370-4784-A83C-9D9FA8FAD403}" type="sibTrans" cxnId="{2ED6BAE1-0FC6-45F4-BEFF-9478124C67E5}">
      <dgm:prSet/>
      <dgm:spPr/>
      <dgm:t>
        <a:bodyPr/>
        <a:lstStyle/>
        <a:p>
          <a:endParaRPr lang="es-GT"/>
        </a:p>
      </dgm:t>
    </dgm:pt>
    <dgm:pt modelId="{2F2CEDB1-CF51-4B27-A7FE-D253EB6E04B9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6"/>
            </a:buClr>
          </a:pPr>
          <a:endParaRPr lang="es-GT" sz="2000" dirty="0">
            <a:solidFill>
              <a:srgbClr val="002060"/>
            </a:solidFill>
            <a:latin typeface="Helvetica" pitchFamily="2" charset="0"/>
          </a:endParaRPr>
        </a:p>
      </dgm:t>
    </dgm:pt>
    <dgm:pt modelId="{511134EF-716B-49C1-84F1-F9096C45027C}" type="parTrans" cxnId="{014028CD-C3C0-4511-8A1C-EA45DF4135A7}">
      <dgm:prSet/>
      <dgm:spPr/>
      <dgm:t>
        <a:bodyPr/>
        <a:lstStyle/>
        <a:p>
          <a:endParaRPr lang="es-GT"/>
        </a:p>
      </dgm:t>
    </dgm:pt>
    <dgm:pt modelId="{60806F00-9932-4E98-BC11-7A43ADF61D0E}" type="sibTrans" cxnId="{014028CD-C3C0-4511-8A1C-EA45DF4135A7}">
      <dgm:prSet/>
      <dgm:spPr/>
      <dgm:t>
        <a:bodyPr/>
        <a:lstStyle/>
        <a:p>
          <a:endParaRPr lang="es-GT"/>
        </a:p>
      </dgm:t>
    </dgm:pt>
    <dgm:pt modelId="{EB5F87C1-083F-4730-966F-D58544FB2DAB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6"/>
            </a:buClr>
          </a:pPr>
          <a:endParaRPr lang="es-GT" sz="2000" dirty="0">
            <a:solidFill>
              <a:srgbClr val="002060"/>
            </a:solidFill>
            <a:latin typeface="Helvetica" pitchFamily="2" charset="0"/>
          </a:endParaRPr>
        </a:p>
      </dgm:t>
    </dgm:pt>
    <dgm:pt modelId="{52130819-8B24-4C65-A663-4CB33D6DD08E}" type="parTrans" cxnId="{15155265-EC2A-481D-8B62-A430C4704203}">
      <dgm:prSet/>
      <dgm:spPr/>
      <dgm:t>
        <a:bodyPr/>
        <a:lstStyle/>
        <a:p>
          <a:endParaRPr lang="es-GT"/>
        </a:p>
      </dgm:t>
    </dgm:pt>
    <dgm:pt modelId="{574F87D3-C509-490F-999E-1F6AB26B1D52}" type="sibTrans" cxnId="{15155265-EC2A-481D-8B62-A430C4704203}">
      <dgm:prSet/>
      <dgm:spPr/>
      <dgm:t>
        <a:bodyPr/>
        <a:lstStyle/>
        <a:p>
          <a:endParaRPr lang="es-GT"/>
        </a:p>
      </dgm:t>
    </dgm:pt>
    <dgm:pt modelId="{473714FE-5EDB-43AD-BC3C-F2A9C9B7ED4F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eaLnBrk="1" latinLnBrk="0"/>
          <a:r>
            <a:rPr lang="es-GT" sz="16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Centros de acopio</a:t>
          </a:r>
        </a:p>
        <a:p>
          <a:pPr eaLnBrk="1" latinLnBrk="0"/>
          <a:endParaRPr lang="es-GT" sz="14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332E93D6-3497-449B-8AD5-BB915CEB87B1}" type="parTrans" cxnId="{0C8F9747-05E0-4DB6-8269-8C9E8C0EB87D}">
      <dgm:prSet/>
      <dgm:spPr/>
      <dgm:t>
        <a:bodyPr/>
        <a:lstStyle/>
        <a:p>
          <a:endParaRPr lang="es-GT"/>
        </a:p>
      </dgm:t>
    </dgm:pt>
    <dgm:pt modelId="{F6C0F0CF-791C-4A39-AB92-3792BCCDC10D}" type="sibTrans" cxnId="{0C8F9747-05E0-4DB6-8269-8C9E8C0EB87D}">
      <dgm:prSet/>
      <dgm:spPr/>
      <dgm:t>
        <a:bodyPr/>
        <a:lstStyle/>
        <a:p>
          <a:endParaRPr lang="es-GT"/>
        </a:p>
      </dgm:t>
    </dgm:pt>
    <dgm:pt modelId="{5E50E2D5-1F8A-413B-861E-CCA04ED1EC8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4"/>
            </a:buClr>
          </a:pPr>
          <a:endParaRPr lang="es-MX" sz="18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gm:t>
    </dgm:pt>
    <dgm:pt modelId="{38D82771-D48D-4E4C-848A-FE9DE6A29B35}" type="parTrans" cxnId="{479FD034-F091-4B92-AFA2-01C22EACF071}">
      <dgm:prSet/>
      <dgm:spPr/>
      <dgm:t>
        <a:bodyPr/>
        <a:lstStyle/>
        <a:p>
          <a:endParaRPr lang="es-GT"/>
        </a:p>
      </dgm:t>
    </dgm:pt>
    <dgm:pt modelId="{45A899EF-55EB-4673-B95E-0484F7E4B08D}" type="sibTrans" cxnId="{479FD034-F091-4B92-AFA2-01C22EACF071}">
      <dgm:prSet/>
      <dgm:spPr/>
      <dgm:t>
        <a:bodyPr/>
        <a:lstStyle/>
        <a:p>
          <a:endParaRPr lang="es-GT"/>
        </a:p>
      </dgm:t>
    </dgm:pt>
    <dgm:pt modelId="{448AECE2-B2EC-C242-8CEA-346B0B98C09E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6"/>
            </a:buClr>
          </a:pPr>
          <a:endParaRPr lang="es-GT" sz="2000" dirty="0">
            <a:solidFill>
              <a:srgbClr val="002060"/>
            </a:solidFill>
            <a:latin typeface="Helvetica" pitchFamily="2" charset="0"/>
          </a:endParaRPr>
        </a:p>
      </dgm:t>
    </dgm:pt>
    <dgm:pt modelId="{1A465C01-8719-C14D-9109-B511B29A5202}" type="parTrans" cxnId="{C724E5C8-E901-5A4B-A1F4-43BD9F3DB294}">
      <dgm:prSet/>
      <dgm:spPr/>
      <dgm:t>
        <a:bodyPr/>
        <a:lstStyle/>
        <a:p>
          <a:endParaRPr lang="es-MX"/>
        </a:p>
      </dgm:t>
    </dgm:pt>
    <dgm:pt modelId="{CEDACFBA-8C7A-264E-9622-8462EE93E28C}" type="sibTrans" cxnId="{C724E5C8-E901-5A4B-A1F4-43BD9F3DB294}">
      <dgm:prSet/>
      <dgm:spPr/>
      <dgm:t>
        <a:bodyPr/>
        <a:lstStyle/>
        <a:p>
          <a:endParaRPr lang="es-MX"/>
        </a:p>
      </dgm:t>
    </dgm:pt>
    <dgm:pt modelId="{F9B32880-D871-4146-BE0B-D159F2F6222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Clr>
              <a:schemeClr val="accent6"/>
            </a:buClr>
          </a:pPr>
          <a:endParaRPr lang="es-GT" sz="2000" dirty="0">
            <a:solidFill>
              <a:srgbClr val="002060"/>
            </a:solidFill>
            <a:latin typeface="Helvetica" pitchFamily="2" charset="0"/>
          </a:endParaRPr>
        </a:p>
      </dgm:t>
    </dgm:pt>
    <dgm:pt modelId="{23E823E3-6EA3-8544-8FCC-351E464413EC}" type="parTrans" cxnId="{BBBEE665-488C-F443-897E-4894CCFFD2BA}">
      <dgm:prSet/>
      <dgm:spPr/>
      <dgm:t>
        <a:bodyPr/>
        <a:lstStyle/>
        <a:p>
          <a:endParaRPr lang="es-MX"/>
        </a:p>
      </dgm:t>
    </dgm:pt>
    <dgm:pt modelId="{0F364778-0B89-8F41-96AC-409E7A27FF83}" type="sibTrans" cxnId="{BBBEE665-488C-F443-897E-4894CCFFD2BA}">
      <dgm:prSet/>
      <dgm:spPr/>
      <dgm:t>
        <a:bodyPr/>
        <a:lstStyle/>
        <a:p>
          <a:endParaRPr lang="es-MX"/>
        </a:p>
      </dgm:t>
    </dgm:pt>
    <dgm:pt modelId="{52D4A631-A3EE-4651-836C-B1A8F490D6A9}" type="pres">
      <dgm:prSet presAssocID="{195B4FFE-C2B2-48A8-974E-4AC36011B1A8}" presName="linearFlow" presStyleCnt="0">
        <dgm:presLayoutVars>
          <dgm:dir/>
          <dgm:animLvl val="lvl"/>
          <dgm:resizeHandles/>
        </dgm:presLayoutVars>
      </dgm:prSet>
      <dgm:spPr/>
    </dgm:pt>
    <dgm:pt modelId="{33422C34-2699-4348-8F55-4D6C9A60C0FF}" type="pres">
      <dgm:prSet presAssocID="{F40E2BA0-E8E8-4864-9ED3-AA918A42A08B}" presName="compositeNode" presStyleCnt="0">
        <dgm:presLayoutVars>
          <dgm:bulletEnabled val="1"/>
        </dgm:presLayoutVars>
      </dgm:prSet>
      <dgm:spPr/>
    </dgm:pt>
    <dgm:pt modelId="{DD717B42-819A-4744-95D9-B2483C4EA222}" type="pres">
      <dgm:prSet presAssocID="{F40E2BA0-E8E8-4864-9ED3-AA918A42A08B}" presName="image" presStyleLbl="fgImgPlace1" presStyleIdx="0" presStyleCnt="4" custScaleX="107686" custScaleY="89536" custLinFactX="12423" custLinFactNeighborX="100000" custLinFactNeighborY="-50120"/>
      <dgm:spPr>
        <a:noFill/>
        <a:ln>
          <a:noFill/>
        </a:ln>
      </dgm:spPr>
    </dgm:pt>
    <dgm:pt modelId="{8454BD10-94BF-4007-89D2-2FC8FAF2F826}" type="pres">
      <dgm:prSet presAssocID="{F40E2BA0-E8E8-4864-9ED3-AA918A42A08B}" presName="childNode" presStyleLbl="node1" presStyleIdx="0" presStyleCnt="4" custScaleX="99956" custScaleY="102197" custLinFactNeighborX="3894" custLinFactNeighborY="222">
        <dgm:presLayoutVars>
          <dgm:bulletEnabled val="1"/>
        </dgm:presLayoutVars>
      </dgm:prSet>
      <dgm:spPr/>
    </dgm:pt>
    <dgm:pt modelId="{0CE06AC2-C621-4E0E-A31F-819F05ABBFB4}" type="pres">
      <dgm:prSet presAssocID="{F40E2BA0-E8E8-4864-9ED3-AA918A42A08B}" presName="parentNode" presStyleLbl="revTx" presStyleIdx="0" presStyleCnt="4" custScaleY="113160" custLinFactNeighborY="-4440">
        <dgm:presLayoutVars>
          <dgm:chMax val="0"/>
          <dgm:bulletEnabled val="1"/>
        </dgm:presLayoutVars>
      </dgm:prSet>
      <dgm:spPr/>
    </dgm:pt>
    <dgm:pt modelId="{06AAE2B2-9FC6-477C-AA7F-1F3B15601F15}" type="pres">
      <dgm:prSet presAssocID="{354D8817-CC5A-4705-9133-A68B9695BC36}" presName="sibTrans" presStyleCnt="0"/>
      <dgm:spPr/>
    </dgm:pt>
    <dgm:pt modelId="{BBB4B890-D13A-4271-A268-D0A16C8F9C79}" type="pres">
      <dgm:prSet presAssocID="{E9200C32-DBAC-4C8B-A6F6-EA049E0CBD7F}" presName="compositeNode" presStyleCnt="0">
        <dgm:presLayoutVars>
          <dgm:bulletEnabled val="1"/>
        </dgm:presLayoutVars>
      </dgm:prSet>
      <dgm:spPr/>
    </dgm:pt>
    <dgm:pt modelId="{1BE552F5-8233-4DA7-B824-F2CD5D9593C3}" type="pres">
      <dgm:prSet presAssocID="{E9200C32-DBAC-4C8B-A6F6-EA049E0CBD7F}" presName="image" presStyleLbl="fgImgPlace1" presStyleIdx="1" presStyleCnt="4" custLinFactX="27043" custLinFactNeighborX="100000" custLinFactNeighborY="-42020"/>
      <dgm:spPr>
        <a:noFill/>
        <a:ln>
          <a:noFill/>
        </a:ln>
      </dgm:spPr>
    </dgm:pt>
    <dgm:pt modelId="{8C87C2AB-9FF2-49B5-94A1-CD8EE83DAF68}" type="pres">
      <dgm:prSet presAssocID="{E9200C32-DBAC-4C8B-A6F6-EA049E0CBD7F}" presName="childNode" presStyleLbl="node1" presStyleIdx="1" presStyleCnt="4" custScaleX="122166" custScaleY="104691">
        <dgm:presLayoutVars>
          <dgm:bulletEnabled val="1"/>
        </dgm:presLayoutVars>
      </dgm:prSet>
      <dgm:spPr/>
    </dgm:pt>
    <dgm:pt modelId="{768ADA30-3E68-4FC2-B10A-ABF8FD3C4F49}" type="pres">
      <dgm:prSet presAssocID="{E9200C32-DBAC-4C8B-A6F6-EA049E0CBD7F}" presName="parentNode" presStyleLbl="revTx" presStyleIdx="1" presStyleCnt="4" custScaleY="98779" custLinFactNeighborX="-34290" custLinFactNeighborY="-1483">
        <dgm:presLayoutVars>
          <dgm:chMax val="0"/>
          <dgm:bulletEnabled val="1"/>
        </dgm:presLayoutVars>
      </dgm:prSet>
      <dgm:spPr/>
    </dgm:pt>
    <dgm:pt modelId="{0D0B2540-CB3A-401B-B21C-C08D94E4E109}" type="pres">
      <dgm:prSet presAssocID="{94C55D27-028B-45C8-B7BA-70C66C590DAA}" presName="sibTrans" presStyleCnt="0"/>
      <dgm:spPr/>
    </dgm:pt>
    <dgm:pt modelId="{F67C2A80-8EAE-47CC-AAA0-116CBF900676}" type="pres">
      <dgm:prSet presAssocID="{41A69A01-13F9-42F5-8027-EF2679204A80}" presName="compositeNode" presStyleCnt="0">
        <dgm:presLayoutVars>
          <dgm:bulletEnabled val="1"/>
        </dgm:presLayoutVars>
      </dgm:prSet>
      <dgm:spPr/>
    </dgm:pt>
    <dgm:pt modelId="{AA27F0B2-986B-4C94-B916-76B809F9C2C6}" type="pres">
      <dgm:prSet presAssocID="{41A69A01-13F9-42F5-8027-EF2679204A80}" presName="image" presStyleLbl="fgImgPlace1" presStyleIdx="2" presStyleCnt="4" custLinFactX="12024" custLinFactNeighborX="100000" custLinFactNeighborY="-15413"/>
      <dgm:spPr>
        <a:noFill/>
        <a:ln>
          <a:noFill/>
        </a:ln>
      </dgm:spPr>
    </dgm:pt>
    <dgm:pt modelId="{ABE6654F-68F0-4BCA-8B5C-449229EED189}" type="pres">
      <dgm:prSet presAssocID="{41A69A01-13F9-42F5-8027-EF2679204A80}" presName="childNode" presStyleLbl="node1" presStyleIdx="2" presStyleCnt="4" custScaleY="104352">
        <dgm:presLayoutVars>
          <dgm:bulletEnabled val="1"/>
        </dgm:presLayoutVars>
      </dgm:prSet>
      <dgm:spPr/>
    </dgm:pt>
    <dgm:pt modelId="{98B6F036-FAB7-4B80-9814-2184885380AD}" type="pres">
      <dgm:prSet presAssocID="{41A69A01-13F9-42F5-8027-EF2679204A80}" presName="parentNode" presStyleLbl="revTx" presStyleIdx="2" presStyleCnt="4" custScaleY="77830" custLinFactNeighborX="-23241" custLinFactNeighborY="-1535">
        <dgm:presLayoutVars>
          <dgm:chMax val="0"/>
          <dgm:bulletEnabled val="1"/>
        </dgm:presLayoutVars>
      </dgm:prSet>
      <dgm:spPr/>
    </dgm:pt>
    <dgm:pt modelId="{8292C756-3694-48A9-B613-BBE3003239EA}" type="pres">
      <dgm:prSet presAssocID="{AF60051D-7DB9-40A3-874F-989F4C6C0BF8}" presName="sibTrans" presStyleCnt="0"/>
      <dgm:spPr/>
    </dgm:pt>
    <dgm:pt modelId="{C5A3176F-7CBB-47F2-B581-780EB37110E3}" type="pres">
      <dgm:prSet presAssocID="{9FA69055-FB03-4D0E-BD54-F600D5829E05}" presName="compositeNode" presStyleCnt="0">
        <dgm:presLayoutVars>
          <dgm:bulletEnabled val="1"/>
        </dgm:presLayoutVars>
      </dgm:prSet>
      <dgm:spPr/>
    </dgm:pt>
    <dgm:pt modelId="{94211F03-751C-4882-B0CC-CA64C7D5E040}" type="pres">
      <dgm:prSet presAssocID="{9FA69055-FB03-4D0E-BD54-F600D5829E05}" presName="image" presStyleLbl="fgImgPlace1" presStyleIdx="3" presStyleCnt="4" custLinFactX="14093" custLinFactNeighborX="100000" custLinFactNeighborY="-28034"/>
      <dgm:spPr>
        <a:noFill/>
        <a:ln>
          <a:noFill/>
        </a:ln>
      </dgm:spPr>
    </dgm:pt>
    <dgm:pt modelId="{75A64AB4-C42C-47B1-B53B-A532CDA5850F}" type="pres">
      <dgm:prSet presAssocID="{9FA69055-FB03-4D0E-BD54-F600D5829E05}" presName="childNode" presStyleLbl="node1" presStyleIdx="3" presStyleCnt="4" custScaleY="92289">
        <dgm:presLayoutVars>
          <dgm:bulletEnabled val="1"/>
        </dgm:presLayoutVars>
      </dgm:prSet>
      <dgm:spPr/>
    </dgm:pt>
    <dgm:pt modelId="{C46BF169-7AE2-4535-9BF5-61EADEDB205E}" type="pres">
      <dgm:prSet presAssocID="{9FA69055-FB03-4D0E-BD54-F600D5829E05}" presName="parentNode" presStyleLbl="revTx" presStyleIdx="3" presStyleCnt="4" custScaleX="100436" custScaleY="101398" custLinFactNeighborX="-26431" custLinFactNeighborY="-2713">
        <dgm:presLayoutVars>
          <dgm:chMax val="0"/>
          <dgm:bulletEnabled val="1"/>
        </dgm:presLayoutVars>
      </dgm:prSet>
      <dgm:spPr/>
    </dgm:pt>
  </dgm:ptLst>
  <dgm:cxnLst>
    <dgm:cxn modelId="{A336F101-8C1C-43A5-98B3-473CD513FD1D}" type="presOf" srcId="{195B4FFE-C2B2-48A8-974E-4AC36011B1A8}" destId="{52D4A631-A3EE-4651-836C-B1A8F490D6A9}" srcOrd="0" destOrd="0" presId="urn:microsoft.com/office/officeart/2005/8/layout/hList2"/>
    <dgm:cxn modelId="{6AD86307-000B-4A1E-AC25-06A96D2C0246}" srcId="{41A69A01-13F9-42F5-8027-EF2679204A80}" destId="{D226C2D6-0ACA-453C-8118-939F803B1B88}" srcOrd="1" destOrd="0" parTransId="{E859526D-EC00-4679-AA57-50040E34F781}" sibTransId="{5499D515-A583-4AA5-A388-5A8B7952639D}"/>
    <dgm:cxn modelId="{8B91070A-1586-4C3A-B962-5C14BA476B98}" srcId="{E9200C32-DBAC-4C8B-A6F6-EA049E0CBD7F}" destId="{2AC756EE-9FB5-4A5C-A703-FDBA81DBC51A}" srcOrd="10" destOrd="0" parTransId="{18081D3E-4F4B-4227-BA23-E4EEDF268001}" sibTransId="{69F0941E-AFD8-431C-9689-90D1BF5476CA}"/>
    <dgm:cxn modelId="{7926950A-306E-4455-927D-7C4B2E36DFDC}" srcId="{41A69A01-13F9-42F5-8027-EF2679204A80}" destId="{59642164-7B3C-4EA4-8F68-B2B3DE663A03}" srcOrd="5" destOrd="0" parTransId="{9644409C-7D4D-42BA-BF2C-910EDACD7FC5}" sibTransId="{39B9F5EC-497B-4A47-B2C2-C5A489A04A77}"/>
    <dgm:cxn modelId="{8759020C-5BB7-42F3-BB2C-8D03CCFA180B}" type="presOf" srcId="{2E999C95-3F11-48DC-B6F1-25C6C4B3BFAD}" destId="{8C87C2AB-9FF2-49B5-94A1-CD8EE83DAF68}" srcOrd="0" destOrd="11" presId="urn:microsoft.com/office/officeart/2005/8/layout/hList2"/>
    <dgm:cxn modelId="{16D8AF14-34B8-4930-86EA-B1467F2879F0}" type="presOf" srcId="{2A90E954-9EE9-4C82-90AC-FFDB0CB67D6D}" destId="{ABE6654F-68F0-4BCA-8B5C-449229EED189}" srcOrd="0" destOrd="4" presId="urn:microsoft.com/office/officeart/2005/8/layout/hList2"/>
    <dgm:cxn modelId="{D23D5B17-FF16-4B72-B68E-681372B15BC6}" type="presOf" srcId="{740A7CF6-3E8E-4906-A90C-4D54BB12E9B8}" destId="{8C87C2AB-9FF2-49B5-94A1-CD8EE83DAF68}" srcOrd="0" destOrd="9" presId="urn:microsoft.com/office/officeart/2005/8/layout/hList2"/>
    <dgm:cxn modelId="{D1615417-3FED-408B-BC8C-D72A9E0D38A2}" type="presOf" srcId="{A8FE0966-448C-4254-AA01-6B9BD983CFD7}" destId="{ABE6654F-68F0-4BCA-8B5C-449229EED189}" srcOrd="0" destOrd="6" presId="urn:microsoft.com/office/officeart/2005/8/layout/hList2"/>
    <dgm:cxn modelId="{331F8A18-8528-4C79-9093-BA6B57005619}" srcId="{F40E2BA0-E8E8-4864-9ED3-AA918A42A08B}" destId="{412F519E-E335-4BB4-BCFC-A88FE40666DA}" srcOrd="3" destOrd="0" parTransId="{DAF33EB0-AE8D-4B20-B7A9-392A678160D6}" sibTransId="{4A0DC0E5-E8DB-4B9F-88FF-45AD99385030}"/>
    <dgm:cxn modelId="{CDEEAA18-E68E-4D5F-B5F4-9FEE14D6C581}" type="presOf" srcId="{D8A48A33-84F8-4D77-AAC8-0E66BF63DA58}" destId="{8C87C2AB-9FF2-49B5-94A1-CD8EE83DAF68}" srcOrd="0" destOrd="8" presId="urn:microsoft.com/office/officeart/2005/8/layout/hList2"/>
    <dgm:cxn modelId="{BC93F51A-1FCD-4CF3-ABDE-A66EE5D54AD3}" srcId="{41A69A01-13F9-42F5-8027-EF2679204A80}" destId="{D0C79935-BABC-4EAF-B997-9803287DD474}" srcOrd="0" destOrd="0" parTransId="{9FCC6F61-9535-4DEA-AF74-2D3713831718}" sibTransId="{156A0ACE-5511-4B19-8618-8EDCD5CBC360}"/>
    <dgm:cxn modelId="{5F976F1C-62C6-4906-82DF-E313B42E14E7}" type="presOf" srcId="{2F2CEDB1-CF51-4B27-A7FE-D253EB6E04B9}" destId="{75A64AB4-C42C-47B1-B53B-A532CDA5850F}" srcOrd="0" destOrd="1" presId="urn:microsoft.com/office/officeart/2005/8/layout/hList2"/>
    <dgm:cxn modelId="{CDB8201E-A33B-4BE9-8483-34DA3F85FC4B}" type="presOf" srcId="{2AC756EE-9FB5-4A5C-A703-FDBA81DBC51A}" destId="{8C87C2AB-9FF2-49B5-94A1-CD8EE83DAF68}" srcOrd="0" destOrd="10" presId="urn:microsoft.com/office/officeart/2005/8/layout/hList2"/>
    <dgm:cxn modelId="{916E2222-32D7-444E-AEDE-4F184A445E34}" type="presOf" srcId="{F40E2BA0-E8E8-4864-9ED3-AA918A42A08B}" destId="{0CE06AC2-C621-4E0E-A31F-819F05ABBFB4}" srcOrd="0" destOrd="0" presId="urn:microsoft.com/office/officeart/2005/8/layout/hList2"/>
    <dgm:cxn modelId="{FE840E28-70DA-45B4-96FC-C8843B690BC9}" srcId="{41A69A01-13F9-42F5-8027-EF2679204A80}" destId="{2A90E954-9EE9-4C82-90AC-FFDB0CB67D6D}" srcOrd="4" destOrd="0" parTransId="{BCFD3C6D-A5A9-4B67-A188-0E1343465AD5}" sibTransId="{A3ECCBFF-FD3E-4CB6-A2B0-A357CB9F3E38}"/>
    <dgm:cxn modelId="{21B3D029-3D88-4F80-B5FC-CAFC1C7B6FC6}" srcId="{E9200C32-DBAC-4C8B-A6F6-EA049E0CBD7F}" destId="{03BEEAF4-9349-4637-8A3C-8613C97392F7}" srcOrd="7" destOrd="0" parTransId="{13C7C45D-B582-4912-9F4E-3B1865A46A54}" sibTransId="{A26FE8AE-E948-40B4-B5E6-AB18D3541DB8}"/>
    <dgm:cxn modelId="{D59CBE2A-CAB6-4940-BCC5-37CE1C579E1E}" type="presOf" srcId="{740A7A48-69A4-49F7-9577-D7801F014962}" destId="{8454BD10-94BF-4007-89D2-2FC8FAF2F826}" srcOrd="0" destOrd="6" presId="urn:microsoft.com/office/officeart/2005/8/layout/hList2"/>
    <dgm:cxn modelId="{FE06C42A-1BAA-43B5-8049-8C880E564B01}" srcId="{41A69A01-13F9-42F5-8027-EF2679204A80}" destId="{87598723-2E65-46F3-8FE2-4C8B8E43E4AB}" srcOrd="8" destOrd="0" parTransId="{FA86A2FE-3234-4FCD-8DD0-BBAA0CF0198F}" sibTransId="{085A2B0D-DCF1-4689-A637-AEDFB48E00B9}"/>
    <dgm:cxn modelId="{9E87092C-4FF8-4784-AA90-C29C75AB09C0}" srcId="{F40E2BA0-E8E8-4864-9ED3-AA918A42A08B}" destId="{39D8E099-3DE2-4693-B664-A296AAE6A90A}" srcOrd="4" destOrd="0" parTransId="{E9F7DDAA-4983-4CAE-BE5C-B9653BD2D634}" sibTransId="{DF59FE51-E882-4305-B1F6-72BF124FDCCF}"/>
    <dgm:cxn modelId="{479FD034-F091-4B92-AFA2-01C22EACF071}" srcId="{41A69A01-13F9-42F5-8027-EF2679204A80}" destId="{5E50E2D5-1F8A-413B-861E-CCA04ED1EC89}" srcOrd="2" destOrd="0" parTransId="{38D82771-D48D-4E4C-848A-FE9DE6A29B35}" sibTransId="{45A899EF-55EB-4673-B95E-0484F7E4B08D}"/>
    <dgm:cxn modelId="{8C33385B-465F-40F4-9CA5-3C8CB4DA7671}" srcId="{E9200C32-DBAC-4C8B-A6F6-EA049E0CBD7F}" destId="{79D5F484-53A7-4849-A876-4D593D787025}" srcOrd="3" destOrd="0" parTransId="{64BF734F-0C76-4AD6-BBA1-00D4B83D2842}" sibTransId="{DB21DDD2-6CA9-4876-8B0A-976E71FD97E9}"/>
    <dgm:cxn modelId="{2573155F-B22A-4322-B3EA-53C7FB31AF2A}" type="presOf" srcId="{D0C79935-BABC-4EAF-B997-9803287DD474}" destId="{ABE6654F-68F0-4BCA-8B5C-449229EED189}" srcOrd="0" destOrd="0" presId="urn:microsoft.com/office/officeart/2005/8/layout/hList2"/>
    <dgm:cxn modelId="{A1F8F85F-48CD-4BC2-8DA7-306593F2E6C9}" srcId="{E9200C32-DBAC-4C8B-A6F6-EA049E0CBD7F}" destId="{5C3986C4-B963-4DF7-8A3E-07A94536767E}" srcOrd="0" destOrd="0" parTransId="{32F66FB2-E00F-4822-8E17-8032F2EBE886}" sibTransId="{E8392E25-5126-45FA-868E-E37E8F1591D3}"/>
    <dgm:cxn modelId="{E2E23A61-962D-4500-B8C8-EA2EA18A5151}" srcId="{E9200C32-DBAC-4C8B-A6F6-EA049E0CBD7F}" destId="{D8A48A33-84F8-4D77-AAC8-0E66BF63DA58}" srcOrd="8" destOrd="0" parTransId="{EBCE0F06-EA40-4F0F-BD81-E31532F22FD5}" sibTransId="{F9726D72-4205-4B4A-82AB-042B1470C2E7}"/>
    <dgm:cxn modelId="{CA176341-789B-4EB8-89F4-848AAFB19A92}" srcId="{F40E2BA0-E8E8-4864-9ED3-AA918A42A08B}" destId="{88E7A859-98EA-43E3-9076-61DB1AD867EF}" srcOrd="7" destOrd="0" parTransId="{45082B49-BC10-4CCA-B986-18043C730E05}" sibTransId="{5538A411-CCE2-4FA3-921C-64248EDF3CA7}"/>
    <dgm:cxn modelId="{554B0B42-7E71-4694-81FB-88DBAF6C2EAC}" srcId="{41A69A01-13F9-42F5-8027-EF2679204A80}" destId="{A8FE0966-448C-4254-AA01-6B9BD983CFD7}" srcOrd="6" destOrd="0" parTransId="{DD034F12-3461-497E-BB0E-7411CE0ABD54}" sibTransId="{65C91AB0-4FB6-48F3-80FF-C2E075464485}"/>
    <dgm:cxn modelId="{716F2343-8A7A-4EB3-8738-A4D07E79F8B7}" srcId="{41A69A01-13F9-42F5-8027-EF2679204A80}" destId="{6C3ADD18-38CE-4930-8C7D-ED036529C0D1}" srcOrd="7" destOrd="0" parTransId="{E3DCD190-5F87-400C-A42A-A15723117DAF}" sibTransId="{40F40EFB-7FAE-48ED-8293-F2A7795DCED4}"/>
    <dgm:cxn modelId="{15155265-EC2A-481D-8B62-A430C4704203}" srcId="{9FA69055-FB03-4D0E-BD54-F600D5829E05}" destId="{EB5F87C1-083F-4730-966F-D58544FB2DAB}" srcOrd="2" destOrd="0" parTransId="{52130819-8B24-4C65-A663-4CB33D6DD08E}" sibTransId="{574F87D3-C509-490F-999E-1F6AB26B1D52}"/>
    <dgm:cxn modelId="{BBBEE665-488C-F443-897E-4894CCFFD2BA}" srcId="{9FA69055-FB03-4D0E-BD54-F600D5829E05}" destId="{F9B32880-D871-4146-BE0B-D159F2F62226}" srcOrd="4" destOrd="0" parTransId="{23E823E3-6EA3-8544-8FCC-351E464413EC}" sibTransId="{0F364778-0B89-8F41-96AC-409E7A27FF83}"/>
    <dgm:cxn modelId="{0C8F9747-05E0-4DB6-8269-8C9E8C0EB87D}" srcId="{F40E2BA0-E8E8-4864-9ED3-AA918A42A08B}" destId="{473714FE-5EDB-43AD-BC3C-F2A9C9B7ED4F}" srcOrd="5" destOrd="0" parTransId="{332E93D6-3497-449B-8AD5-BB915CEB87B1}" sibTransId="{F6C0F0CF-791C-4A39-AB92-3792BCCDC10D}"/>
    <dgm:cxn modelId="{8C65BC67-EBA3-411C-A193-D33CC103A407}" srcId="{F40E2BA0-E8E8-4864-9ED3-AA918A42A08B}" destId="{3627E1AB-76DB-425C-B8A9-FC1134077B27}" srcOrd="0" destOrd="0" parTransId="{3D9A0C77-E1AE-4B4A-93AD-D61FF1EAD37E}" sibTransId="{5F01D483-781A-4DF1-8599-EF26E3F218F1}"/>
    <dgm:cxn modelId="{B541C947-00C6-4D9D-B374-A396F3E6FA71}" srcId="{F40E2BA0-E8E8-4864-9ED3-AA918A42A08B}" destId="{E09E69A2-6EF7-4D83-A77E-5278E6B472CF}" srcOrd="1" destOrd="0" parTransId="{64EA55A1-BAF1-473B-B4DF-E11A32FAE1B3}" sibTransId="{1E368D83-FBE2-42A3-B3CD-ABD7481FBA73}"/>
    <dgm:cxn modelId="{61860A49-5BC3-427A-8D6A-AAD396FFFAA5}" type="presOf" srcId="{473714FE-5EDB-43AD-BC3C-F2A9C9B7ED4F}" destId="{8454BD10-94BF-4007-89D2-2FC8FAF2F826}" srcOrd="0" destOrd="5" presId="urn:microsoft.com/office/officeart/2005/8/layout/hList2"/>
    <dgm:cxn modelId="{88CC4249-A907-4301-8661-B8271BAA1F75}" type="presOf" srcId="{E9200C32-DBAC-4C8B-A6F6-EA049E0CBD7F}" destId="{768ADA30-3E68-4FC2-B10A-ABF8FD3C4F49}" srcOrd="0" destOrd="0" presId="urn:microsoft.com/office/officeart/2005/8/layout/hList2"/>
    <dgm:cxn modelId="{2D534C6A-1FEA-4B8A-BFC3-48B5CC27ECBF}" type="presOf" srcId="{6C3ADD18-38CE-4930-8C7D-ED036529C0D1}" destId="{ABE6654F-68F0-4BCA-8B5C-449229EED189}" srcOrd="0" destOrd="7" presId="urn:microsoft.com/office/officeart/2005/8/layout/hList2"/>
    <dgm:cxn modelId="{5009D54B-9AC7-43BF-A29A-D39ADFB90FD6}" type="presOf" srcId="{5E50E2D5-1F8A-413B-861E-CCA04ED1EC89}" destId="{ABE6654F-68F0-4BCA-8B5C-449229EED189}" srcOrd="0" destOrd="2" presId="urn:microsoft.com/office/officeart/2005/8/layout/hList2"/>
    <dgm:cxn modelId="{6B38EC4B-4082-44A8-80DF-5A2DC8365D24}" type="presOf" srcId="{79D5F484-53A7-4849-A876-4D593D787025}" destId="{8C87C2AB-9FF2-49B5-94A1-CD8EE83DAF68}" srcOrd="0" destOrd="3" presId="urn:microsoft.com/office/officeart/2005/8/layout/hList2"/>
    <dgm:cxn modelId="{6B9D9A4E-658C-48A6-B35E-81113E55FE09}" type="presOf" srcId="{A90C827F-B3BF-44F4-957E-789F3958B730}" destId="{8C87C2AB-9FF2-49B5-94A1-CD8EE83DAF68}" srcOrd="0" destOrd="6" presId="urn:microsoft.com/office/officeart/2005/8/layout/hList2"/>
    <dgm:cxn modelId="{865D406F-DF9F-468D-BE72-C0958A5CC739}" type="presOf" srcId="{4A746163-A0AC-49CB-9391-4BE3B592BD06}" destId="{75A64AB4-C42C-47B1-B53B-A532CDA5850F}" srcOrd="0" destOrd="5" presId="urn:microsoft.com/office/officeart/2005/8/layout/hList2"/>
    <dgm:cxn modelId="{01C41250-EDCA-42F8-8E61-D625EADD5FC4}" srcId="{195B4FFE-C2B2-48A8-974E-4AC36011B1A8}" destId="{41A69A01-13F9-42F5-8027-EF2679204A80}" srcOrd="2" destOrd="0" parTransId="{F536120F-0C30-43ED-A7D2-B7D0B522BE69}" sibTransId="{AF60051D-7DB9-40A3-874F-989F4C6C0BF8}"/>
    <dgm:cxn modelId="{5E6EA751-401C-4D55-92F3-D8078BB059E6}" srcId="{E9200C32-DBAC-4C8B-A6F6-EA049E0CBD7F}" destId="{1FF28363-E6E7-42B4-A7BA-2EE29BFB437D}" srcOrd="4" destOrd="0" parTransId="{0EA903BF-CE8E-4F05-816E-93FD224FA356}" sibTransId="{230697E4-B429-47FC-91F3-299C93A1D934}"/>
    <dgm:cxn modelId="{C57DDE7B-AE95-472E-B6B6-0ABCF5CD2D83}" type="presOf" srcId="{1FF28363-E6E7-42B4-A7BA-2EE29BFB437D}" destId="{8C87C2AB-9FF2-49B5-94A1-CD8EE83DAF68}" srcOrd="0" destOrd="4" presId="urn:microsoft.com/office/officeart/2005/8/layout/hList2"/>
    <dgm:cxn modelId="{604BE97B-4AF4-4737-ABAA-8886B626BAC2}" type="presOf" srcId="{EB5F87C1-083F-4730-966F-D58544FB2DAB}" destId="{75A64AB4-C42C-47B1-B53B-A532CDA5850F}" srcOrd="0" destOrd="2" presId="urn:microsoft.com/office/officeart/2005/8/layout/hList2"/>
    <dgm:cxn modelId="{7B345B7D-ED1A-481F-AFF9-27EB76D9B35B}" srcId="{195B4FFE-C2B2-48A8-974E-4AC36011B1A8}" destId="{E9200C32-DBAC-4C8B-A6F6-EA049E0CBD7F}" srcOrd="1" destOrd="0" parTransId="{9461D640-447C-4752-BC1E-E476AF08C18C}" sibTransId="{94C55D27-028B-45C8-B7BA-70C66C590DAA}"/>
    <dgm:cxn modelId="{B1B61D7F-ADFF-409F-AFC2-92468CB7EA20}" type="presOf" srcId="{3627E1AB-76DB-425C-B8A9-FC1134077B27}" destId="{8454BD10-94BF-4007-89D2-2FC8FAF2F826}" srcOrd="0" destOrd="0" presId="urn:microsoft.com/office/officeart/2005/8/layout/hList2"/>
    <dgm:cxn modelId="{163F2481-014B-462B-B48B-F42F92269789}" type="presOf" srcId="{41A69A01-13F9-42F5-8027-EF2679204A80}" destId="{98B6F036-FAB7-4B80-9814-2184885380AD}" srcOrd="0" destOrd="0" presId="urn:microsoft.com/office/officeart/2005/8/layout/hList2"/>
    <dgm:cxn modelId="{053BD581-43EB-4774-9F89-ABEE53A7A743}" type="presOf" srcId="{03BEEAF4-9349-4637-8A3C-8613C97392F7}" destId="{8C87C2AB-9FF2-49B5-94A1-CD8EE83DAF68}" srcOrd="0" destOrd="7" presId="urn:microsoft.com/office/officeart/2005/8/layout/hList2"/>
    <dgm:cxn modelId="{9C884882-DAEA-4E86-952D-D196C9BE0156}" type="presOf" srcId="{FC5F1211-BA3F-49EB-8C72-C778AA0D8798}" destId="{75A64AB4-C42C-47B1-B53B-A532CDA5850F}" srcOrd="0" destOrd="0" presId="urn:microsoft.com/office/officeart/2005/8/layout/hList2"/>
    <dgm:cxn modelId="{69B5BA82-A9E9-41ED-8503-20204A2D949D}" srcId="{E9200C32-DBAC-4C8B-A6F6-EA049E0CBD7F}" destId="{03589814-655E-4628-9DA0-E2C886F65325}" srcOrd="1" destOrd="0" parTransId="{42823445-115E-48B4-BC5E-AE6F293FE4AC}" sibTransId="{F43C7B41-CFD3-43F4-9C2E-FC2742AECBF9}"/>
    <dgm:cxn modelId="{A37A5284-7E7B-437F-B256-E3DFBD944913}" type="presOf" srcId="{39D8E099-3DE2-4693-B664-A296AAE6A90A}" destId="{8454BD10-94BF-4007-89D2-2FC8FAF2F826}" srcOrd="0" destOrd="4" presId="urn:microsoft.com/office/officeart/2005/8/layout/hList2"/>
    <dgm:cxn modelId="{BAB39B91-A7CD-4688-B6AF-C37C1D9549DA}" type="presOf" srcId="{412F519E-E335-4BB4-BCFC-A88FE40666DA}" destId="{8454BD10-94BF-4007-89D2-2FC8FAF2F826}" srcOrd="0" destOrd="3" presId="urn:microsoft.com/office/officeart/2005/8/layout/hList2"/>
    <dgm:cxn modelId="{8786FA97-5EBA-4278-9E3A-4EDEF3D7340A}" type="presOf" srcId="{AF6B24C4-B34D-4432-B2C4-7DD060FC2608}" destId="{8C87C2AB-9FF2-49B5-94A1-CD8EE83DAF68}" srcOrd="0" destOrd="2" presId="urn:microsoft.com/office/officeart/2005/8/layout/hList2"/>
    <dgm:cxn modelId="{DB5CFE9D-EF17-4EF5-B5DD-BF09A574742D}" type="presOf" srcId="{28EC882E-3BD0-4F54-B82B-728487AC8C63}" destId="{8454BD10-94BF-4007-89D2-2FC8FAF2F826}" srcOrd="0" destOrd="2" presId="urn:microsoft.com/office/officeart/2005/8/layout/hList2"/>
    <dgm:cxn modelId="{23E20C9F-C099-401A-9C73-E81C339D5A58}" type="presOf" srcId="{0F1DD561-B3D4-420B-872B-CEE1B7B43E05}" destId="{8C87C2AB-9FF2-49B5-94A1-CD8EE83DAF68}" srcOrd="0" destOrd="5" presId="urn:microsoft.com/office/officeart/2005/8/layout/hList2"/>
    <dgm:cxn modelId="{C61A0DA0-8F5E-4AFC-AA80-0DABA7B4DDCD}" type="presOf" srcId="{87598723-2E65-46F3-8FE2-4C8B8E43E4AB}" destId="{ABE6654F-68F0-4BCA-8B5C-449229EED189}" srcOrd="0" destOrd="8" presId="urn:microsoft.com/office/officeart/2005/8/layout/hList2"/>
    <dgm:cxn modelId="{67AC96A3-CAD4-CC47-8131-A61331F3E61C}" type="presOf" srcId="{448AECE2-B2EC-C242-8CEA-346B0B98C09E}" destId="{75A64AB4-C42C-47B1-B53B-A532CDA5850F}" srcOrd="0" destOrd="3" presId="urn:microsoft.com/office/officeart/2005/8/layout/hList2"/>
    <dgm:cxn modelId="{249A9DA3-5091-4878-9A55-C75AA9A491BD}" type="presOf" srcId="{5C3986C4-B963-4DF7-8A3E-07A94536767E}" destId="{8C87C2AB-9FF2-49B5-94A1-CD8EE83DAF68}" srcOrd="0" destOrd="0" presId="urn:microsoft.com/office/officeart/2005/8/layout/hList2"/>
    <dgm:cxn modelId="{B5C81DA8-079D-44DF-8484-5FCE85CBCC96}" srcId="{F40E2BA0-E8E8-4864-9ED3-AA918A42A08B}" destId="{28EC882E-3BD0-4F54-B82B-728487AC8C63}" srcOrd="2" destOrd="0" parTransId="{D32B26BC-FB4B-47BA-A61D-0FC4D8AEC1E9}" sibTransId="{C3BC9785-EA6F-4821-A706-BD78497BF5BA}"/>
    <dgm:cxn modelId="{21E133A8-38C9-4C2F-A953-C623E85C7BAB}" srcId="{195B4FFE-C2B2-48A8-974E-4AC36011B1A8}" destId="{9FA69055-FB03-4D0E-BD54-F600D5829E05}" srcOrd="3" destOrd="0" parTransId="{EB482136-ECE8-4A74-80D4-521FB435A524}" sibTransId="{21256B34-0320-40B5-A9BD-12CBE9EEFFE9}"/>
    <dgm:cxn modelId="{327380A9-8CE5-4065-B24A-C1924DD878EB}" type="presOf" srcId="{9FA69055-FB03-4D0E-BD54-F600D5829E05}" destId="{C46BF169-7AE2-4535-9BF5-61EADEDB205E}" srcOrd="0" destOrd="0" presId="urn:microsoft.com/office/officeart/2005/8/layout/hList2"/>
    <dgm:cxn modelId="{1A0026AB-9E6C-4234-9496-F773EA17174C}" srcId="{E9200C32-DBAC-4C8B-A6F6-EA049E0CBD7F}" destId="{2E999C95-3F11-48DC-B6F1-25C6C4B3BFAD}" srcOrd="11" destOrd="0" parTransId="{C7977FDD-BEBA-489D-B937-F7375BDBA75B}" sibTransId="{6B4D87AB-0DB7-4C43-9F8A-2F7054776EC9}"/>
    <dgm:cxn modelId="{192043AC-1A05-4ECA-99AD-1883C3BA0557}" type="presOf" srcId="{59642164-7B3C-4EA4-8F68-B2B3DE663A03}" destId="{ABE6654F-68F0-4BCA-8B5C-449229EED189}" srcOrd="0" destOrd="5" presId="urn:microsoft.com/office/officeart/2005/8/layout/hList2"/>
    <dgm:cxn modelId="{6860ADAD-AC35-1941-AAAB-06AF5593E1A5}" type="presOf" srcId="{F9B32880-D871-4146-BE0B-D159F2F62226}" destId="{75A64AB4-C42C-47B1-B53B-A532CDA5850F}" srcOrd="0" destOrd="4" presId="urn:microsoft.com/office/officeart/2005/8/layout/hList2"/>
    <dgm:cxn modelId="{90BD69B1-526A-400B-A3A7-1D3E827AFC37}" type="presOf" srcId="{D226C2D6-0ACA-453C-8118-939F803B1B88}" destId="{ABE6654F-68F0-4BCA-8B5C-449229EED189}" srcOrd="0" destOrd="1" presId="urn:microsoft.com/office/officeart/2005/8/layout/hList2"/>
    <dgm:cxn modelId="{992C77B7-0318-423D-BA32-BFAAB293E880}" srcId="{9FA69055-FB03-4D0E-BD54-F600D5829E05}" destId="{4A746163-A0AC-49CB-9391-4BE3B592BD06}" srcOrd="5" destOrd="0" parTransId="{F4DC7D55-8BCD-4441-B4B5-6FEA4488131B}" sibTransId="{8A670A37-49DD-4ACD-9C0B-39E961CCCC82}"/>
    <dgm:cxn modelId="{2E56FDBA-AD75-4369-9D46-E9636ABC4AA5}" srcId="{41A69A01-13F9-42F5-8027-EF2679204A80}" destId="{33943ED0-AA07-43C3-820B-39136DC24D37}" srcOrd="3" destOrd="0" parTransId="{CF4FB04F-3260-4650-8DB9-B91F6B211A59}" sibTransId="{42B7FA28-20E2-4155-9DBF-7895A62E6072}"/>
    <dgm:cxn modelId="{7197E5BB-22EA-4E11-834F-F5B270A54711}" type="presOf" srcId="{E09E69A2-6EF7-4D83-A77E-5278E6B472CF}" destId="{8454BD10-94BF-4007-89D2-2FC8FAF2F826}" srcOrd="0" destOrd="1" presId="urn:microsoft.com/office/officeart/2005/8/layout/hList2"/>
    <dgm:cxn modelId="{C724E5C8-E901-5A4B-A1F4-43BD9F3DB294}" srcId="{9FA69055-FB03-4D0E-BD54-F600D5829E05}" destId="{448AECE2-B2EC-C242-8CEA-346B0B98C09E}" srcOrd="3" destOrd="0" parTransId="{1A465C01-8719-C14D-9109-B511B29A5202}" sibTransId="{CEDACFBA-8C7A-264E-9622-8462EE93E28C}"/>
    <dgm:cxn modelId="{014028CD-C3C0-4511-8A1C-EA45DF4135A7}" srcId="{9FA69055-FB03-4D0E-BD54-F600D5829E05}" destId="{2F2CEDB1-CF51-4B27-A7FE-D253EB6E04B9}" srcOrd="1" destOrd="0" parTransId="{511134EF-716B-49C1-84F1-F9096C45027C}" sibTransId="{60806F00-9932-4E98-BC11-7A43ADF61D0E}"/>
    <dgm:cxn modelId="{34EE70CE-61D9-4885-8F80-6AA3247A7190}" srcId="{E9200C32-DBAC-4C8B-A6F6-EA049E0CBD7F}" destId="{AF6B24C4-B34D-4432-B2C4-7DD060FC2608}" srcOrd="2" destOrd="0" parTransId="{A09E082C-07A7-417B-BA94-A7A86FE3E531}" sibTransId="{4DCAE1E5-7481-4EF0-AFD3-28D5BCD2C625}"/>
    <dgm:cxn modelId="{535AE4D2-5861-4402-8EB1-60665927C4DE}" type="presOf" srcId="{03589814-655E-4628-9DA0-E2C886F65325}" destId="{8C87C2AB-9FF2-49B5-94A1-CD8EE83DAF68}" srcOrd="0" destOrd="1" presId="urn:microsoft.com/office/officeart/2005/8/layout/hList2"/>
    <dgm:cxn modelId="{40F8E8D7-8C3A-4472-9560-3F855EA33087}" type="presOf" srcId="{88E7A859-98EA-43E3-9076-61DB1AD867EF}" destId="{8454BD10-94BF-4007-89D2-2FC8FAF2F826}" srcOrd="0" destOrd="7" presId="urn:microsoft.com/office/officeart/2005/8/layout/hList2"/>
    <dgm:cxn modelId="{3F6978DD-DA76-401D-9C5C-B8DED9976E70}" type="presOf" srcId="{33943ED0-AA07-43C3-820B-39136DC24D37}" destId="{ABE6654F-68F0-4BCA-8B5C-449229EED189}" srcOrd="0" destOrd="3" presId="urn:microsoft.com/office/officeart/2005/8/layout/hList2"/>
    <dgm:cxn modelId="{64C422DE-8891-4C4F-A255-1E76DB4D437B}" srcId="{F40E2BA0-E8E8-4864-9ED3-AA918A42A08B}" destId="{740A7A48-69A4-49F7-9577-D7801F014962}" srcOrd="6" destOrd="0" parTransId="{DFA20B79-7D7D-414D-96C1-82458F3E8EC3}" sibTransId="{35A8D5F9-DD5B-4EF1-BCDD-C70061DFE9FA}"/>
    <dgm:cxn modelId="{6A7C31E0-43BB-4FC2-A3A2-9A2FAD84F949}" srcId="{195B4FFE-C2B2-48A8-974E-4AC36011B1A8}" destId="{F40E2BA0-E8E8-4864-9ED3-AA918A42A08B}" srcOrd="0" destOrd="0" parTransId="{8666EB6C-D37D-4BA5-BDDD-D49AF8DBBE0A}" sibTransId="{354D8817-CC5A-4705-9133-A68B9695BC36}"/>
    <dgm:cxn modelId="{2ED6BAE1-0FC6-45F4-BEFF-9478124C67E5}" srcId="{9FA69055-FB03-4D0E-BD54-F600D5829E05}" destId="{FC5F1211-BA3F-49EB-8C72-C778AA0D8798}" srcOrd="0" destOrd="0" parTransId="{271418CE-4B59-4204-BD6E-3D794066C220}" sibTransId="{1D08F621-3370-4784-A83C-9D9FA8FAD403}"/>
    <dgm:cxn modelId="{DE7A31EE-B27E-4EA5-A416-753344DDCC22}" srcId="{E9200C32-DBAC-4C8B-A6F6-EA049E0CBD7F}" destId="{A90C827F-B3BF-44F4-957E-789F3958B730}" srcOrd="6" destOrd="0" parTransId="{690198B0-0C74-4921-AB8C-A8FD98F69B2E}" sibTransId="{5A3D645C-B9D9-4E0A-83E9-B6EA564FBAA2}"/>
    <dgm:cxn modelId="{96CDA8EE-8875-428A-8CCF-5BFA2BF46F65}" srcId="{E9200C32-DBAC-4C8B-A6F6-EA049E0CBD7F}" destId="{740A7CF6-3E8E-4906-A90C-4D54BB12E9B8}" srcOrd="9" destOrd="0" parTransId="{2A133664-56BC-4DA7-AD4A-EB8007D3E75E}" sibTransId="{C267E99B-F3F5-4B89-9068-EA14CBD409E5}"/>
    <dgm:cxn modelId="{413C4CFB-AC08-4AF5-B8B6-B5CED3AACA58}" srcId="{E9200C32-DBAC-4C8B-A6F6-EA049E0CBD7F}" destId="{0F1DD561-B3D4-420B-872B-CEE1B7B43E05}" srcOrd="5" destOrd="0" parTransId="{C12A5AA0-3CE2-4206-AEA3-B590272BF41D}" sibTransId="{0DC1DE97-6DAC-4912-A643-7AE8F749313F}"/>
    <dgm:cxn modelId="{4D5DAC8A-E0A2-4811-A467-BE338795F24D}" type="presParOf" srcId="{52D4A631-A3EE-4651-836C-B1A8F490D6A9}" destId="{33422C34-2699-4348-8F55-4D6C9A60C0FF}" srcOrd="0" destOrd="0" presId="urn:microsoft.com/office/officeart/2005/8/layout/hList2"/>
    <dgm:cxn modelId="{9846E0E4-8E64-4573-B8B3-A035822B6C02}" type="presParOf" srcId="{33422C34-2699-4348-8F55-4D6C9A60C0FF}" destId="{DD717B42-819A-4744-95D9-B2483C4EA222}" srcOrd="0" destOrd="0" presId="urn:microsoft.com/office/officeart/2005/8/layout/hList2"/>
    <dgm:cxn modelId="{A9F249A3-C48E-4198-A069-4AAEC8F76C8B}" type="presParOf" srcId="{33422C34-2699-4348-8F55-4D6C9A60C0FF}" destId="{8454BD10-94BF-4007-89D2-2FC8FAF2F826}" srcOrd="1" destOrd="0" presId="urn:microsoft.com/office/officeart/2005/8/layout/hList2"/>
    <dgm:cxn modelId="{D1FA5A28-E5FC-41AC-81AF-CE983B67523E}" type="presParOf" srcId="{33422C34-2699-4348-8F55-4D6C9A60C0FF}" destId="{0CE06AC2-C621-4E0E-A31F-819F05ABBFB4}" srcOrd="2" destOrd="0" presId="urn:microsoft.com/office/officeart/2005/8/layout/hList2"/>
    <dgm:cxn modelId="{D254E1E5-5726-4F54-B984-1070B478B226}" type="presParOf" srcId="{52D4A631-A3EE-4651-836C-B1A8F490D6A9}" destId="{06AAE2B2-9FC6-477C-AA7F-1F3B15601F15}" srcOrd="1" destOrd="0" presId="urn:microsoft.com/office/officeart/2005/8/layout/hList2"/>
    <dgm:cxn modelId="{1E1BEEDC-CD88-497C-BD78-E6704A55ABDE}" type="presParOf" srcId="{52D4A631-A3EE-4651-836C-B1A8F490D6A9}" destId="{BBB4B890-D13A-4271-A268-D0A16C8F9C79}" srcOrd="2" destOrd="0" presId="urn:microsoft.com/office/officeart/2005/8/layout/hList2"/>
    <dgm:cxn modelId="{08A487C3-BEE2-4C75-B099-0D3CBEC432A1}" type="presParOf" srcId="{BBB4B890-D13A-4271-A268-D0A16C8F9C79}" destId="{1BE552F5-8233-4DA7-B824-F2CD5D9593C3}" srcOrd="0" destOrd="0" presId="urn:microsoft.com/office/officeart/2005/8/layout/hList2"/>
    <dgm:cxn modelId="{D3106830-2422-49DD-B2E4-AA97D6B63331}" type="presParOf" srcId="{BBB4B890-D13A-4271-A268-D0A16C8F9C79}" destId="{8C87C2AB-9FF2-49B5-94A1-CD8EE83DAF68}" srcOrd="1" destOrd="0" presId="urn:microsoft.com/office/officeart/2005/8/layout/hList2"/>
    <dgm:cxn modelId="{1FEF6EFA-0B8F-425C-99AC-5F5DD1017826}" type="presParOf" srcId="{BBB4B890-D13A-4271-A268-D0A16C8F9C79}" destId="{768ADA30-3E68-4FC2-B10A-ABF8FD3C4F49}" srcOrd="2" destOrd="0" presId="urn:microsoft.com/office/officeart/2005/8/layout/hList2"/>
    <dgm:cxn modelId="{95C0E40B-E5F8-4F96-854E-23B7BAB59A6F}" type="presParOf" srcId="{52D4A631-A3EE-4651-836C-B1A8F490D6A9}" destId="{0D0B2540-CB3A-401B-B21C-C08D94E4E109}" srcOrd="3" destOrd="0" presId="urn:microsoft.com/office/officeart/2005/8/layout/hList2"/>
    <dgm:cxn modelId="{DE7D3890-9873-4460-8462-4B209AC1C633}" type="presParOf" srcId="{52D4A631-A3EE-4651-836C-B1A8F490D6A9}" destId="{F67C2A80-8EAE-47CC-AAA0-116CBF900676}" srcOrd="4" destOrd="0" presId="urn:microsoft.com/office/officeart/2005/8/layout/hList2"/>
    <dgm:cxn modelId="{509E90FB-2B9B-4715-AE95-C5098DD0DA1E}" type="presParOf" srcId="{F67C2A80-8EAE-47CC-AAA0-116CBF900676}" destId="{AA27F0B2-986B-4C94-B916-76B809F9C2C6}" srcOrd="0" destOrd="0" presId="urn:microsoft.com/office/officeart/2005/8/layout/hList2"/>
    <dgm:cxn modelId="{F1778EB2-444E-4804-882E-50AB90422A1A}" type="presParOf" srcId="{F67C2A80-8EAE-47CC-AAA0-116CBF900676}" destId="{ABE6654F-68F0-4BCA-8B5C-449229EED189}" srcOrd="1" destOrd="0" presId="urn:microsoft.com/office/officeart/2005/8/layout/hList2"/>
    <dgm:cxn modelId="{567E5B1B-AA3D-4D3C-8E20-4A01548FE8BF}" type="presParOf" srcId="{F67C2A80-8EAE-47CC-AAA0-116CBF900676}" destId="{98B6F036-FAB7-4B80-9814-2184885380AD}" srcOrd="2" destOrd="0" presId="urn:microsoft.com/office/officeart/2005/8/layout/hList2"/>
    <dgm:cxn modelId="{A4F46C00-CEF2-4BC6-A0D8-4F27AA3FB0E6}" type="presParOf" srcId="{52D4A631-A3EE-4651-836C-B1A8F490D6A9}" destId="{8292C756-3694-48A9-B613-BBE3003239EA}" srcOrd="5" destOrd="0" presId="urn:microsoft.com/office/officeart/2005/8/layout/hList2"/>
    <dgm:cxn modelId="{639B5B26-61A1-4630-B816-2A22E25D8704}" type="presParOf" srcId="{52D4A631-A3EE-4651-836C-B1A8F490D6A9}" destId="{C5A3176F-7CBB-47F2-B581-780EB37110E3}" srcOrd="6" destOrd="0" presId="urn:microsoft.com/office/officeart/2005/8/layout/hList2"/>
    <dgm:cxn modelId="{731A0657-3D62-4C50-94FE-E1BB0336C59A}" type="presParOf" srcId="{C5A3176F-7CBB-47F2-B581-780EB37110E3}" destId="{94211F03-751C-4882-B0CC-CA64C7D5E040}" srcOrd="0" destOrd="0" presId="urn:microsoft.com/office/officeart/2005/8/layout/hList2"/>
    <dgm:cxn modelId="{A4481FD8-0A9E-4446-889B-ED4273A7845B}" type="presParOf" srcId="{C5A3176F-7CBB-47F2-B581-780EB37110E3}" destId="{75A64AB4-C42C-47B1-B53B-A532CDA5850F}" srcOrd="1" destOrd="0" presId="urn:microsoft.com/office/officeart/2005/8/layout/hList2"/>
    <dgm:cxn modelId="{278370A5-0C6B-443E-A49D-38AEE67B4950}" type="presParOf" srcId="{C5A3176F-7CBB-47F2-B581-780EB37110E3}" destId="{C46BF169-7AE2-4535-9BF5-61EADEDB205E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06AC2-C621-4E0E-A31F-819F05ABBFB4}">
      <dsp:nvSpPr>
        <dsp:cNvPr id="0" name=""/>
        <dsp:cNvSpPr/>
      </dsp:nvSpPr>
      <dsp:spPr>
        <a:xfrm rot="16200000">
          <a:off x="-1830155" y="2192806"/>
          <a:ext cx="4316823" cy="39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519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accent1"/>
              </a:solidFill>
              <a:latin typeface="Helvetica" pitchFamily="2" charset="0"/>
            </a:rPr>
            <a:t>Economía, </a:t>
          </a:r>
          <a:r>
            <a:rPr lang="es-MX" sz="1400" b="1" kern="1200" dirty="0">
              <a:solidFill>
                <a:schemeClr val="accent1"/>
              </a:solidFill>
              <a:latin typeface="Helvetica" pitchFamily="2" charset="0"/>
              <a:cs typeface="Times New Roman" panose="02020603050405020304" pitchFamily="18" charset="0"/>
            </a:rPr>
            <a:t>Competitividad</a:t>
          </a:r>
          <a:r>
            <a:rPr lang="es-MX" sz="1400" b="1" kern="1200" dirty="0">
              <a:solidFill>
                <a:schemeClr val="accent1"/>
              </a:solidFill>
              <a:latin typeface="Helvetica" pitchFamily="2" charset="0"/>
            </a:rPr>
            <a:t> y </a:t>
          </a:r>
          <a:r>
            <a:rPr lang="es-MX" sz="1400" b="1" kern="1200" dirty="0">
              <a:solidFill>
                <a:schemeClr val="accent1"/>
              </a:solidFill>
              <a:latin typeface="Helvetica" pitchFamily="2" charset="0"/>
              <a:cs typeface="Times New Roman" panose="02020603050405020304" pitchFamily="18" charset="0"/>
            </a:rPr>
            <a:t>Prosperidad</a:t>
          </a:r>
          <a:endParaRPr lang="es-GT" sz="1400" b="1" kern="1200" dirty="0">
            <a:solidFill>
              <a:schemeClr val="accent1"/>
            </a:solidFill>
            <a:latin typeface="Helvetica" pitchFamily="2" charset="0"/>
            <a:cs typeface="Times New Roman" panose="02020603050405020304" pitchFamily="18" charset="0"/>
          </a:endParaRPr>
        </a:p>
      </dsp:txBody>
      <dsp:txXfrm>
        <a:off x="-1830155" y="2192806"/>
        <a:ext cx="4316823" cy="392903"/>
      </dsp:txXfrm>
    </dsp:sp>
    <dsp:sp modelId="{8454BD10-94BF-4007-89D2-2FC8FAF2F826}">
      <dsp:nvSpPr>
        <dsp:cNvPr id="0" name=""/>
        <dsp:cNvSpPr/>
      </dsp:nvSpPr>
      <dsp:spPr>
        <a:xfrm>
          <a:off x="601347" y="617800"/>
          <a:ext cx="1956216" cy="389860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651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Redes y líneas eléctricas de distribución </a:t>
          </a:r>
          <a:endParaRPr lang="es-GT" sz="16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Infraestructura aeroportuaria </a:t>
          </a:r>
          <a:endParaRPr lang="es-GT" sz="16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Red vial (puentes, carreteras, caminos rurales, etc.)</a:t>
          </a:r>
          <a:endParaRPr lang="es-GT" sz="16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Centros de capacitación</a:t>
          </a:r>
          <a:endParaRPr lang="es-GT" sz="16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71450" lvl="1" indent="-171450" algn="l" defTabSz="7112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Sistemas de riego</a:t>
          </a:r>
        </a:p>
        <a:p>
          <a:pPr marL="171450" lvl="1" indent="-171450" algn="l" defTabSz="7112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6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Centros de acopio</a:t>
          </a:r>
        </a:p>
        <a:p>
          <a:pPr marL="171450" lvl="1" indent="-171450" algn="l" defTabSz="7112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4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000" kern="1200" dirty="0">
            <a:solidFill>
              <a:srgbClr val="002060"/>
            </a:solidFill>
            <a:latin typeface="Helvetica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GT" sz="1000" kern="1200" dirty="0">
            <a:solidFill>
              <a:srgbClr val="002060"/>
            </a:solidFill>
            <a:latin typeface="Helvetica" pitchFamily="2" charset="0"/>
          </a:endParaRPr>
        </a:p>
      </dsp:txBody>
      <dsp:txXfrm>
        <a:off x="601347" y="617800"/>
        <a:ext cx="1956216" cy="3898606"/>
      </dsp:txXfrm>
    </dsp:sp>
    <dsp:sp modelId="{DD717B42-819A-4744-95D9-B2483C4EA222}">
      <dsp:nvSpPr>
        <dsp:cNvPr id="0" name=""/>
        <dsp:cNvSpPr/>
      </dsp:nvSpPr>
      <dsp:spPr>
        <a:xfrm>
          <a:off x="985034" y="0"/>
          <a:ext cx="846204" cy="7035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ADA30-3E68-4FC2-B10A-ABF8FD3C4F49}">
      <dsp:nvSpPr>
        <dsp:cNvPr id="0" name=""/>
        <dsp:cNvSpPr/>
      </dsp:nvSpPr>
      <dsp:spPr>
        <a:xfrm rot="16200000">
          <a:off x="1176197" y="2346723"/>
          <a:ext cx="3768217" cy="39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519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accent2"/>
              </a:solidFill>
              <a:latin typeface="Helvetica" pitchFamily="2" charset="0"/>
              <a:cs typeface="Times New Roman" panose="02020603050405020304" pitchFamily="18" charset="0"/>
            </a:rPr>
            <a:t>Desarrollo Social</a:t>
          </a:r>
          <a:endParaRPr lang="es-GT" sz="1400" b="1" kern="1200" dirty="0">
            <a:solidFill>
              <a:schemeClr val="accent2"/>
            </a:solidFill>
            <a:latin typeface="Helvetica" pitchFamily="2" charset="0"/>
            <a:cs typeface="Times New Roman" panose="02020603050405020304" pitchFamily="18" charset="0"/>
          </a:endParaRPr>
        </a:p>
      </dsp:txBody>
      <dsp:txXfrm>
        <a:off x="1176197" y="2346723"/>
        <a:ext cx="3768217" cy="392903"/>
      </dsp:txXfrm>
    </dsp:sp>
    <dsp:sp modelId="{8C87C2AB-9FF2-49B5-94A1-CD8EE83DAF68}">
      <dsp:nvSpPr>
        <dsp:cNvPr id="0" name=""/>
        <dsp:cNvSpPr/>
      </dsp:nvSpPr>
      <dsp:spPr>
        <a:xfrm>
          <a:off x="3174581" y="602874"/>
          <a:ext cx="2390883" cy="399374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46519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Escuelas preprimaria</a:t>
          </a:r>
          <a:endParaRPr lang="es-GT" sz="14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Escuelas primaria</a:t>
          </a:r>
          <a:endParaRPr lang="es-GT" sz="14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Instituto básico</a:t>
          </a:r>
          <a:endParaRPr lang="es-GT" sz="14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Instituto diversificado</a:t>
          </a:r>
          <a:endParaRPr lang="es-GT" sz="14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 de Atención Permanente</a:t>
          </a:r>
          <a:endParaRPr lang="es-GT" sz="14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Puestos de salud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 de salud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 de Atención Materno Infantil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Hospitales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Sistemas de agua potable</a:t>
          </a:r>
          <a:endParaRPr lang="es-MX" sz="14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Sistemas de aguas pluviales, alcantarillado sanitario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s-MX" sz="14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Instalaciones deportivas y recreativas.</a:t>
          </a:r>
        </a:p>
      </dsp:txBody>
      <dsp:txXfrm>
        <a:off x="3174581" y="602874"/>
        <a:ext cx="2390883" cy="3993747"/>
      </dsp:txXfrm>
    </dsp:sp>
    <dsp:sp modelId="{1BE552F5-8233-4DA7-B824-F2CD5D9593C3}">
      <dsp:nvSpPr>
        <dsp:cNvPr id="0" name=""/>
        <dsp:cNvSpPr/>
      </dsp:nvSpPr>
      <dsp:spPr>
        <a:xfrm>
          <a:off x="3996894" y="0"/>
          <a:ext cx="785807" cy="7858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6F036-FAB7-4B80-9814-2184885380AD}">
      <dsp:nvSpPr>
        <dsp:cNvPr id="0" name=""/>
        <dsp:cNvSpPr/>
      </dsp:nvSpPr>
      <dsp:spPr>
        <a:xfrm rot="16200000">
          <a:off x="4703300" y="2344739"/>
          <a:ext cx="2969055" cy="39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519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400" b="1" kern="1200" dirty="0">
              <a:solidFill>
                <a:schemeClr val="accent4"/>
              </a:solidFill>
              <a:latin typeface="Helvetica" pitchFamily="2" charset="0"/>
              <a:cs typeface="Times New Roman" panose="02020603050405020304" pitchFamily="18" charset="0"/>
            </a:rPr>
            <a:t>Gobernabilidad y Seguridad en Desarrollo</a:t>
          </a:r>
          <a:endParaRPr lang="es-GT" sz="1400" b="1" kern="1200" dirty="0">
            <a:solidFill>
              <a:schemeClr val="accent4"/>
            </a:solidFill>
            <a:latin typeface="Helvetica" pitchFamily="2" charset="0"/>
            <a:cs typeface="Times New Roman" panose="02020603050405020304" pitchFamily="18" charset="0"/>
          </a:endParaRPr>
        </a:p>
      </dsp:txBody>
      <dsp:txXfrm>
        <a:off x="4703300" y="2344739"/>
        <a:ext cx="2969055" cy="392903"/>
      </dsp:txXfrm>
    </dsp:sp>
    <dsp:sp modelId="{ABE6654F-68F0-4BCA-8B5C-449229EED189}">
      <dsp:nvSpPr>
        <dsp:cNvPr id="0" name=""/>
        <dsp:cNvSpPr/>
      </dsp:nvSpPr>
      <dsp:spPr>
        <a:xfrm>
          <a:off x="6475594" y="609340"/>
          <a:ext cx="1957077" cy="398081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6519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"/>
          </a:pPr>
          <a:endParaRPr lang="es-GT" sz="1800" kern="1200" dirty="0">
            <a:solidFill>
              <a:srgbClr val="002060"/>
            </a:solidFill>
            <a:latin typeface="Helvetica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"/>
          </a:pPr>
          <a:r>
            <a:rPr lang="es-MX" sz="18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Juzgados de paz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"/>
          </a:pPr>
          <a:endParaRPr lang="es-MX" sz="18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"/>
          </a:pPr>
          <a:endParaRPr lang="es-MX" sz="18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"/>
          </a:pPr>
          <a:r>
            <a:rPr lang="es-MX" sz="18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Centro de cumplimiento de condena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"/>
          </a:pPr>
          <a:endParaRPr lang="es-MX" sz="18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"/>
          </a:pPr>
          <a:r>
            <a:rPr lang="es-MX" sz="18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Subestación PNC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"/>
          </a:pPr>
          <a:endParaRPr lang="es-MX" sz="18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Char char="•"/>
          </a:pPr>
          <a:endParaRPr lang="es-MX" sz="1800" kern="1200" dirty="0">
            <a:solidFill>
              <a:srgbClr val="002060"/>
            </a:solidFill>
            <a:latin typeface="Helvetica" pitchFamily="2" charset="0"/>
          </a:endParaRPr>
        </a:p>
      </dsp:txBody>
      <dsp:txXfrm>
        <a:off x="6475594" y="609340"/>
        <a:ext cx="1957077" cy="3980815"/>
      </dsp:txXfrm>
    </dsp:sp>
    <dsp:sp modelId="{AA27F0B2-986B-4C94-B916-76B809F9C2C6}">
      <dsp:nvSpPr>
        <dsp:cNvPr id="0" name=""/>
        <dsp:cNvSpPr/>
      </dsp:nvSpPr>
      <dsp:spPr>
        <a:xfrm>
          <a:off x="6962984" y="52600"/>
          <a:ext cx="785807" cy="7858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BF169-7AE2-4535-9BF5-61EADEDB205E}">
      <dsp:nvSpPr>
        <dsp:cNvPr id="0" name=""/>
        <dsp:cNvSpPr/>
      </dsp:nvSpPr>
      <dsp:spPr>
        <a:xfrm rot="16200000">
          <a:off x="7109294" y="2298944"/>
          <a:ext cx="3868126" cy="39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519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accent6"/>
              </a:solidFill>
              <a:latin typeface="Helvetica" pitchFamily="2" charset="0"/>
              <a:cs typeface="Times New Roman" panose="02020603050405020304" pitchFamily="18" charset="0"/>
            </a:rPr>
            <a:t>Estado Responsable, Transparente y Efectivo</a:t>
          </a:r>
          <a:endParaRPr lang="es-GT" sz="1400" b="1" kern="1200" dirty="0">
            <a:solidFill>
              <a:schemeClr val="accent6"/>
            </a:solidFill>
            <a:latin typeface="Helvetica" pitchFamily="2" charset="0"/>
            <a:cs typeface="Times New Roman" panose="02020603050405020304" pitchFamily="18" charset="0"/>
          </a:endParaRPr>
        </a:p>
      </dsp:txBody>
      <dsp:txXfrm>
        <a:off x="7109294" y="2298944"/>
        <a:ext cx="3868126" cy="394616"/>
      </dsp:txXfrm>
    </dsp:sp>
    <dsp:sp modelId="{75A64AB4-C42C-47B1-B53B-A532CDA5850F}">
      <dsp:nvSpPr>
        <dsp:cNvPr id="0" name=""/>
        <dsp:cNvSpPr/>
      </dsp:nvSpPr>
      <dsp:spPr>
        <a:xfrm>
          <a:off x="9343658" y="839429"/>
          <a:ext cx="1957077" cy="352063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6519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/>
            </a:buClr>
            <a:buChar char="•"/>
          </a:pPr>
          <a:endParaRPr lang="es-GT" sz="2000" kern="1200" dirty="0">
            <a:solidFill>
              <a:srgbClr val="002060"/>
            </a:solidFill>
            <a:latin typeface="Helvetic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/>
            </a:buClr>
            <a:buChar char="•"/>
          </a:pPr>
          <a:endParaRPr lang="es-GT" sz="2000" kern="1200" dirty="0">
            <a:solidFill>
              <a:srgbClr val="002060"/>
            </a:solidFill>
            <a:latin typeface="Helvetic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/>
            </a:buClr>
            <a:buChar char="•"/>
          </a:pPr>
          <a:endParaRPr lang="es-GT" sz="2000" kern="1200" dirty="0">
            <a:solidFill>
              <a:srgbClr val="002060"/>
            </a:solidFill>
            <a:latin typeface="Helvetic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/>
            </a:buClr>
            <a:buChar char="•"/>
          </a:pPr>
          <a:endParaRPr lang="es-GT" sz="2000" kern="1200" dirty="0">
            <a:solidFill>
              <a:srgbClr val="002060"/>
            </a:solidFill>
            <a:latin typeface="Helvetic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/>
            </a:buClr>
            <a:buChar char="•"/>
          </a:pPr>
          <a:endParaRPr lang="es-GT" sz="2000" kern="1200" dirty="0">
            <a:solidFill>
              <a:srgbClr val="002060"/>
            </a:solidFill>
            <a:latin typeface="Helvetic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/>
            </a:buClr>
            <a:buChar char="•"/>
          </a:pPr>
          <a:r>
            <a:rPr lang="es-MX" sz="2000" kern="1200" dirty="0">
              <a:solidFill>
                <a:srgbClr val="002060"/>
              </a:solidFill>
              <a:latin typeface="Helvetica" pitchFamily="2" charset="0"/>
              <a:cs typeface="Times New Roman" panose="02020603050405020304" pitchFamily="18" charset="0"/>
            </a:rPr>
            <a:t>Aduanas</a:t>
          </a:r>
          <a:endParaRPr lang="es-GT" sz="2000" kern="1200" dirty="0">
            <a:solidFill>
              <a:srgbClr val="002060"/>
            </a:solidFill>
            <a:latin typeface="Helvetica" pitchFamily="2" charset="0"/>
            <a:cs typeface="Times New Roman" panose="02020603050405020304" pitchFamily="18" charset="0"/>
          </a:endParaRPr>
        </a:p>
      </dsp:txBody>
      <dsp:txXfrm>
        <a:off x="9343658" y="839429"/>
        <a:ext cx="1957077" cy="3520637"/>
      </dsp:txXfrm>
    </dsp:sp>
    <dsp:sp modelId="{94211F03-751C-4882-B0CC-CA64C7D5E040}">
      <dsp:nvSpPr>
        <dsp:cNvPr id="0" name=""/>
        <dsp:cNvSpPr/>
      </dsp:nvSpPr>
      <dsp:spPr>
        <a:xfrm>
          <a:off x="9847306" y="0"/>
          <a:ext cx="785807" cy="78580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1E4D3-7410-4FC7-9E12-12046727519E}" type="datetimeFigureOut">
              <a:rPr lang="es-GT" smtClean="0"/>
              <a:t>3/08/2022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00940-4830-4BE6-B61B-805502ED94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528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00940-4830-4BE6-B61B-805502ED9442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079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00940-4830-4BE6-B61B-805502ED9442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9295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00940-4830-4BE6-B61B-805502ED9442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786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00940-4830-4BE6-B61B-805502ED9442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76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CBAB9B6-461F-F368-32A4-32F0C3FD8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8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D3EDC-67DA-2096-AB32-71CAA19E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E1F318-E478-503D-2BC4-B06B876D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AA084-7172-219F-4690-D54786A1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03/08/2022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713A18-0A71-423A-B4A5-EDDFBD4D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39D932-BDC2-57D7-02D2-71E1F422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800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9C4526-9EBF-3967-10F1-9C8C37DAD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96C34-D041-5B72-3884-482DF39B2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C6767A-2635-E402-9440-5CEFAAE6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03/08/2022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7E06E-A7A2-6D30-27B0-AAA9CAE2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4D591-FEBF-090A-6680-53D702C4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008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19187C-AA44-F069-513D-848D28881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03D703-236A-C57D-581D-3BA2E8398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7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28461-822D-996E-7E1B-D6ADD05B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8DDC5-0715-F388-1C96-835B94ADD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B8C613-DABA-56B9-18F9-C999BB8EA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EBF560-8591-6AF6-18E6-AC234DD6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03/08/2022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8A8768-EF57-F393-532A-1807934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43ED92-A12D-7348-B4FB-C4F0AC1A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597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DEB47-139D-C2B2-71B6-ECB3229B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F933F5-A21C-F973-BB84-87FEC92E7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21A671-8198-6A3D-3422-74FA12CE4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39787D-CC8F-4CA9-AB2A-11FACF8BE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99EF6C-0FDD-4FDF-2B2F-FEA22DC2D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DC296D-DACF-FF45-011F-91B71BB2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03/08/2022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397544-A92C-DE1F-BB7F-6F2D8BF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3FB075-75BD-2893-5E06-0F91053A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159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0CD2A-A088-C35F-BD19-C481ACD0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8A9C4D-268E-5667-7FBB-F310CAEC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03/08/2022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C16AD3-B2B2-EEFE-A8A8-8AD1B20B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AA7207-17C0-42C9-7FD4-919D1D02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057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CA208D-1959-4606-39C3-BA524BB7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03/08/2022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5EAB61-80E4-D3FA-0D68-40DAB083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8E2770-A4AC-22FC-6F4A-B08A34F5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24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7F2D-9FBC-5BB5-5A43-B655864F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C4D28-B0FE-ED4A-DAB7-FA81D9578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8D08E1-C404-5046-9FED-08C8894E6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FC0FA1-DB55-FA45-9BC3-E3D37D18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03/08/2022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C88161-5580-E9E2-DB98-7F2AAC31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E0C0AA-6870-8A15-9428-1BD81866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333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8F473-206F-B2CD-A6A1-5389965F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16CB89-8208-8E6E-0AF9-3B767FBE3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2A3DC4-9321-4AC6-6F98-538BC5FA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3A361C-74C3-96F7-FEDE-8697045A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DD73-9739-5147-8353-E25DC936D1FE}" type="datetimeFigureOut">
              <a:rPr lang="es-ES_tradnl" smtClean="0"/>
              <a:t>03/08/2022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A4B870-8B81-6EDB-6773-CC042E7A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DAF04D-3E2C-E243-73CF-2F7688B6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249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C8ED34-893C-D129-C05B-34AD463F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BE3B30-B8B1-E66D-9800-89E40045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E3FB0B-34AB-943E-CDB8-D7271EF7D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DD73-9739-5147-8353-E25DC936D1FE}" type="datetimeFigureOut">
              <a:rPr lang="es-ES_tradnl" smtClean="0"/>
              <a:t>03/08/2022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D92D1-6843-08F8-69FD-26C8FE89A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BC3F3-1AFA-D9EE-2D16-D5D93859C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CB39-881D-7B44-B474-987F27930C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6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hyperlink" Target="https://sistemas.segeplan.gob.gt/guest/SNPPKG$PL_MODULO.AREA_HTML?prmVG=1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4AB691-6ECA-FA7D-9F31-9FEC2386F23B}"/>
              </a:ext>
            </a:extLst>
          </p:cNvPr>
          <p:cNvSpPr txBox="1"/>
          <p:nvPr/>
        </p:nvSpPr>
        <p:spPr>
          <a:xfrm>
            <a:off x="5178174" y="3281346"/>
            <a:ext cx="586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spc="-150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Secretaría de Planificación y Programación</a:t>
            </a:r>
          </a:p>
          <a:p>
            <a:pPr algn="ctr"/>
            <a:r>
              <a:rPr lang="es-MX" sz="2000" b="1" spc="-150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</a:rPr>
              <a:t>de la Presidencia -SEGEPLAN-</a:t>
            </a:r>
            <a:endParaRPr lang="es-ES_tradnl" sz="2000" b="1" spc="-150" dirty="0">
              <a:solidFill>
                <a:schemeClr val="accent1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180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D5EBA8D-ACCA-4449-B59B-C00DE705D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94038"/>
              </p:ext>
            </p:extLst>
          </p:nvPr>
        </p:nvGraphicFramePr>
        <p:xfrm>
          <a:off x="1438348" y="3888622"/>
          <a:ext cx="7972148" cy="2019630"/>
        </p:xfrm>
        <a:graphic>
          <a:graphicData uri="http://schemas.openxmlformats.org/drawingml/2006/table">
            <a:tbl>
              <a:tblPr/>
              <a:tblGrid>
                <a:gridCol w="3968289">
                  <a:extLst>
                    <a:ext uri="{9D8B030D-6E8A-4147-A177-3AD203B41FA5}">
                      <a16:colId xmlns:a16="http://schemas.microsoft.com/office/drawing/2014/main" val="3081576840"/>
                    </a:ext>
                  </a:extLst>
                </a:gridCol>
                <a:gridCol w="2213386">
                  <a:extLst>
                    <a:ext uri="{9D8B030D-6E8A-4147-A177-3AD203B41FA5}">
                      <a16:colId xmlns:a16="http://schemas.microsoft.com/office/drawing/2014/main" val="2021595023"/>
                    </a:ext>
                  </a:extLst>
                </a:gridCol>
                <a:gridCol w="1790473">
                  <a:extLst>
                    <a:ext uri="{9D8B030D-6E8A-4147-A177-3AD203B41FA5}">
                      <a16:colId xmlns:a16="http://schemas.microsoft.com/office/drawing/2014/main" val="575905751"/>
                    </a:ext>
                  </a:extLst>
                </a:gridCol>
              </a:tblGrid>
              <a:tr h="503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ÓRGANOS DE CONTROL JURÍDICO ADMINISTRATIVOS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DE PROYECTOS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MILLONES DE Q.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90078"/>
                  </a:ext>
                </a:extLst>
              </a:tr>
              <a:tr h="316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227.29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02464"/>
                  </a:ext>
                </a:extLst>
              </a:tr>
              <a:tr h="593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INSTITUTO DE LA DEFENSA                     PÚBLICA PENAL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98.29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182135"/>
                  </a:ext>
                </a:extLst>
              </a:tr>
              <a:tr h="302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 PÚBLICO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98.27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31286"/>
                  </a:ext>
                </a:extLst>
              </a:tr>
              <a:tr h="302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ORGANISMO JUDICIAL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30.73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3580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F31699E-489F-4EAA-9813-F85BA9FDC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25701"/>
              </p:ext>
            </p:extLst>
          </p:nvPr>
        </p:nvGraphicFramePr>
        <p:xfrm>
          <a:off x="1438348" y="1110614"/>
          <a:ext cx="7972147" cy="2409023"/>
        </p:xfrm>
        <a:graphic>
          <a:graphicData uri="http://schemas.openxmlformats.org/drawingml/2006/table">
            <a:tbl>
              <a:tblPr/>
              <a:tblGrid>
                <a:gridCol w="3968288">
                  <a:extLst>
                    <a:ext uri="{9D8B030D-6E8A-4147-A177-3AD203B41FA5}">
                      <a16:colId xmlns:a16="http://schemas.microsoft.com/office/drawing/2014/main" val="3502329379"/>
                    </a:ext>
                  </a:extLst>
                </a:gridCol>
                <a:gridCol w="2213386">
                  <a:extLst>
                    <a:ext uri="{9D8B030D-6E8A-4147-A177-3AD203B41FA5}">
                      <a16:colId xmlns:a16="http://schemas.microsoft.com/office/drawing/2014/main" val="462913875"/>
                    </a:ext>
                  </a:extLst>
                </a:gridCol>
                <a:gridCol w="1790473">
                  <a:extLst>
                    <a:ext uri="{9D8B030D-6E8A-4147-A177-3AD203B41FA5}">
                      <a16:colId xmlns:a16="http://schemas.microsoft.com/office/drawing/2014/main" val="2984333096"/>
                    </a:ext>
                  </a:extLst>
                </a:gridCol>
              </a:tblGrid>
              <a:tr h="430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DE PROYECTOS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MILLONES DE Q.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0948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ENTIDADES DESCENTRALIZADAS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456.75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37256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INFOM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31.83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473001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INACIF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245759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INTECAP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151.00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740105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05653"/>
                  </a:ext>
                </a:extLst>
              </a:tr>
              <a:tr h="329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IGSS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257.67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22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12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1D05072-42E4-4D4F-9E91-FB792C75FEED}"/>
              </a:ext>
            </a:extLst>
          </p:cNvPr>
          <p:cNvSpPr txBox="1"/>
          <p:nvPr/>
        </p:nvSpPr>
        <p:spPr>
          <a:xfrm>
            <a:off x="295029" y="536749"/>
            <a:ext cx="90208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Consejos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Departamentales de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Desarrollo 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número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de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proyectos y montos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por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sector</a:t>
            </a:r>
            <a:endParaRPr lang="es-ES" sz="2400" b="1" dirty="0">
              <a:solidFill>
                <a:srgbClr val="0070C0"/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s-MX" sz="2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9061612-BBC1-4347-B25E-D5A781E42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71806"/>
              </p:ext>
            </p:extLst>
          </p:nvPr>
        </p:nvGraphicFramePr>
        <p:xfrm>
          <a:off x="753533" y="2100145"/>
          <a:ext cx="9592057" cy="344991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146082883"/>
                    </a:ext>
                  </a:extLst>
                </a:gridCol>
                <a:gridCol w="1731518">
                  <a:extLst>
                    <a:ext uri="{9D8B030D-6E8A-4147-A177-3AD203B41FA5}">
                      <a16:colId xmlns:a16="http://schemas.microsoft.com/office/drawing/2014/main" val="4007982265"/>
                    </a:ext>
                  </a:extLst>
                </a:gridCol>
                <a:gridCol w="2400662">
                  <a:extLst>
                    <a:ext uri="{9D8B030D-6E8A-4147-A177-3AD203B41FA5}">
                      <a16:colId xmlns:a16="http://schemas.microsoft.com/office/drawing/2014/main" val="2863605606"/>
                    </a:ext>
                  </a:extLst>
                </a:gridCol>
                <a:gridCol w="1345077">
                  <a:extLst>
                    <a:ext uri="{9D8B030D-6E8A-4147-A177-3AD203B41FA5}">
                      <a16:colId xmlns:a16="http://schemas.microsoft.com/office/drawing/2014/main" val="1019091024"/>
                    </a:ext>
                  </a:extLst>
                </a:gridCol>
              </a:tblGrid>
              <a:tr h="676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DE PROYECTOS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MILLONES DE Q.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695286"/>
                  </a:ext>
                </a:extLst>
              </a:tr>
              <a:tr h="346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2,607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3,392.19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110705"/>
                  </a:ext>
                </a:extLst>
              </a:tr>
              <a:tr h="327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Educación </a:t>
                      </a:r>
                      <a:endParaRPr lang="es-GT" sz="20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828.81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24.43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90160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Agua </a:t>
                      </a:r>
                      <a:endParaRPr lang="es-GT" sz="20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827.55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400756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Transporte</a:t>
                      </a:r>
                      <a:endParaRPr lang="es-GT" sz="20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729.73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21.51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40479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Saneamiento </a:t>
                      </a:r>
                      <a:endParaRPr lang="es-GT" sz="20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658.59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19.41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21948"/>
                  </a:ext>
                </a:extLst>
              </a:tr>
              <a:tr h="295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Sqluf</a:t>
                      </a:r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</a:t>
                      </a:r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Asistencia</a:t>
                      </a:r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Social</a:t>
                      </a:r>
                      <a:endParaRPr lang="es-GT" sz="20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277.71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8.19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45236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Agropecuario</a:t>
                      </a:r>
                      <a:endParaRPr lang="es-GT" sz="20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26.65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532538"/>
                  </a:ext>
                </a:extLst>
              </a:tr>
              <a:tr h="356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Otras</a:t>
                      </a:r>
                      <a:r>
                        <a:rPr lang="es-G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Funciones </a:t>
                      </a:r>
                      <a:endParaRPr lang="es-GT" sz="20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43.14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82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1BD9AC94-45D8-2BC4-0AEA-4BF9E2724655}"/>
              </a:ext>
            </a:extLst>
          </p:cNvPr>
          <p:cNvGrpSpPr/>
          <p:nvPr/>
        </p:nvGrpSpPr>
        <p:grpSpPr>
          <a:xfrm>
            <a:off x="1143256" y="999472"/>
            <a:ext cx="8512188" cy="3628523"/>
            <a:chOff x="1649067" y="1245515"/>
            <a:chExt cx="8512188" cy="3628523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4FC74F0-C746-95BF-1829-F2D5D1065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7564" y="2174780"/>
              <a:ext cx="5933691" cy="176999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B469F66-6F83-BF35-A8BE-B0A7481E3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067" y="1245515"/>
              <a:ext cx="2141054" cy="3628523"/>
            </a:xfrm>
            <a:prstGeom prst="rect">
              <a:avLst/>
            </a:prstGeom>
          </p:spPr>
        </p:pic>
      </p:grpSp>
      <p:pic>
        <p:nvPicPr>
          <p:cNvPr id="11" name="Imagen 10">
            <a:hlinkClick r:id="rId5"/>
            <a:extLst>
              <a:ext uri="{FF2B5EF4-FFF2-40B4-BE49-F238E27FC236}">
                <a16:creationId xmlns:a16="http://schemas.microsoft.com/office/drawing/2014/main" id="{96986EAB-CB46-2895-1068-6F2B10E0B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655" y="4937601"/>
            <a:ext cx="9471133" cy="7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6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922C9E-320D-0394-5CFC-DD0A0E488975}"/>
              </a:ext>
            </a:extLst>
          </p:cNvPr>
          <p:cNvSpPr txBox="1"/>
          <p:nvPr/>
        </p:nvSpPr>
        <p:spPr>
          <a:xfrm>
            <a:off x="4582274" y="2219218"/>
            <a:ext cx="6369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-150" dirty="0">
                <a:solidFill>
                  <a:srgbClr val="1C185D"/>
                </a:solidFill>
                <a:latin typeface="Montserrat" pitchFamily="2" charset="77"/>
              </a:rPr>
              <a:t>Programa de Inversión Pública  2023</a:t>
            </a:r>
          </a:p>
        </p:txBody>
      </p:sp>
    </p:spTree>
    <p:extLst>
      <p:ext uri="{BB962C8B-B14F-4D97-AF65-F5344CB8AC3E}">
        <p14:creationId xmlns:p14="http://schemas.microsoft.com/office/powerpoint/2010/main" val="151111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sta previa de imagen">
            <a:extLst>
              <a:ext uri="{FF2B5EF4-FFF2-40B4-BE49-F238E27FC236}">
                <a16:creationId xmlns:a16="http://schemas.microsoft.com/office/drawing/2014/main" id="{C5A12D06-E1F9-36EE-EF7C-66BC988C8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8" y="0"/>
            <a:ext cx="823987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76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160B136-717C-048F-26C2-13A6454DA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76331"/>
              </p:ext>
            </p:extLst>
          </p:nvPr>
        </p:nvGraphicFramePr>
        <p:xfrm>
          <a:off x="789685" y="1327856"/>
          <a:ext cx="9006249" cy="4597025"/>
        </p:xfrm>
        <a:graphic>
          <a:graphicData uri="http://schemas.openxmlformats.org/drawingml/2006/table">
            <a:tbl>
              <a:tblPr/>
              <a:tblGrid>
                <a:gridCol w="4298782">
                  <a:extLst>
                    <a:ext uri="{9D8B030D-6E8A-4147-A177-3AD203B41FA5}">
                      <a16:colId xmlns:a16="http://schemas.microsoft.com/office/drawing/2014/main" val="3056495667"/>
                    </a:ext>
                  </a:extLst>
                </a:gridCol>
                <a:gridCol w="2218267">
                  <a:extLst>
                    <a:ext uri="{9D8B030D-6E8A-4147-A177-3AD203B41FA5}">
                      <a16:colId xmlns:a16="http://schemas.microsoft.com/office/drawing/2014/main" val="121015767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935780296"/>
                    </a:ext>
                  </a:extLst>
                </a:gridCol>
              </a:tblGrid>
              <a:tr h="532449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TIPO DE ENTIDAD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# PROYECTOS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itchFamily="2" charset="0"/>
                        </a:rPr>
                        <a:t>MILLONES DE Q.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095498"/>
                  </a:ext>
                </a:extLst>
              </a:tr>
              <a:tr h="557473">
                <a:tc>
                  <a:txBody>
                    <a:bodyPr/>
                    <a:lstStyle/>
                    <a:p>
                      <a:pPr algn="l" fontAlgn="ctr"/>
                      <a:r>
                        <a:rPr lang="es-GT" sz="20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MINISTERIOS DE ESTADO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340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9,667.00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924225"/>
                  </a:ext>
                </a:extLst>
              </a:tr>
              <a:tr h="705945">
                <a:tc>
                  <a:txBody>
                    <a:bodyPr/>
                    <a:lstStyle/>
                    <a:p>
                      <a:pPr algn="l" fontAlgn="ctr"/>
                      <a:r>
                        <a:rPr lang="es-GT" sz="20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EMPRESAS PÚBLICAS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59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644.76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033048"/>
                  </a:ext>
                </a:extLst>
              </a:tr>
              <a:tr h="706133">
                <a:tc>
                  <a:txBody>
                    <a:bodyPr/>
                    <a:lstStyle/>
                    <a:p>
                      <a:pPr algn="l" fontAlgn="ctr"/>
                      <a:r>
                        <a:rPr lang="es-GT" sz="20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ENTIDADES DESCENTRALIZADAS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42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456.75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77594"/>
                  </a:ext>
                </a:extLst>
              </a:tr>
              <a:tr h="8437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20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ORGANOS DE CONTROL JURIDICO ADMINISTRATIVOS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227.29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403357"/>
                  </a:ext>
                </a:extLst>
              </a:tr>
              <a:tr h="669033">
                <a:tc>
                  <a:txBody>
                    <a:bodyPr/>
                    <a:lstStyle/>
                    <a:p>
                      <a:pPr algn="l" fontAlgn="ctr"/>
                      <a:r>
                        <a:rPr lang="es-GT" sz="20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CONSEJOS DEPARTAMENTALES DE DESARROLLO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2,607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0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3,392.19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353100"/>
                  </a:ext>
                </a:extLst>
              </a:tr>
              <a:tr h="582249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000" b="1" i="0" u="none" strike="noStrike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1" i="0" u="none" strike="noStrike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3,069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2400" b="1" i="0" u="none" strike="noStrike" dirty="0">
                          <a:solidFill>
                            <a:srgbClr val="1C185D"/>
                          </a:solidFill>
                          <a:effectLst/>
                          <a:latin typeface="Helvetica" pitchFamily="2" charset="0"/>
                        </a:rPr>
                        <a:t>14,387.99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92728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B05D62A-43D5-C2E2-763C-B3593E44F19D}"/>
              </a:ext>
            </a:extLst>
          </p:cNvPr>
          <p:cNvSpPr txBox="1"/>
          <p:nvPr/>
        </p:nvSpPr>
        <p:spPr>
          <a:xfrm>
            <a:off x="205483" y="433704"/>
            <a:ext cx="8862317" cy="6943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sz="24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Infraestructura para planificar el</a:t>
            </a:r>
            <a:r>
              <a:rPr lang="es-MX" sz="24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año </a:t>
            </a:r>
            <a:r>
              <a:rPr lang="es-MX" sz="24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2023</a:t>
            </a:r>
          </a:p>
          <a:p>
            <a:pPr>
              <a:lnSpc>
                <a:spcPct val="80000"/>
              </a:lnSpc>
            </a:pP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en el SNIPgt</a:t>
            </a:r>
            <a:endParaRPr lang="es-MX" sz="2400" b="1" dirty="0">
              <a:solidFill>
                <a:srgbClr val="0070C0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0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A1EB60E-8D99-4C6E-864A-1A269FF86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977325"/>
              </p:ext>
            </p:extLst>
          </p:nvPr>
        </p:nvGraphicFramePr>
        <p:xfrm>
          <a:off x="486310" y="1561672"/>
          <a:ext cx="10414571" cy="489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6B595C6-84B1-7BA5-B70E-8F2D52523924}"/>
              </a:ext>
            </a:extLst>
          </p:cNvPr>
          <p:cNvSpPr txBox="1"/>
          <p:nvPr/>
        </p:nvSpPr>
        <p:spPr>
          <a:xfrm>
            <a:off x="280394" y="500054"/>
            <a:ext cx="8846049" cy="69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Numero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de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Proyectos e inversiones 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Para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avanzar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en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cumplimiento a la 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PGG 2020-2024 </a:t>
            </a:r>
          </a:p>
        </p:txBody>
      </p:sp>
    </p:spTree>
    <p:extLst>
      <p:ext uri="{BB962C8B-B14F-4D97-AF65-F5344CB8AC3E}">
        <p14:creationId xmlns:p14="http://schemas.microsoft.com/office/powerpoint/2010/main" val="125023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76804A1-A49C-FD15-5CBF-89C755E1F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053542"/>
              </p:ext>
            </p:extLst>
          </p:nvPr>
        </p:nvGraphicFramePr>
        <p:xfrm>
          <a:off x="263526" y="1744394"/>
          <a:ext cx="11402342" cy="489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E97FB2E-8569-4429-B49A-DDBC744A85FD}"/>
              </a:ext>
            </a:extLst>
          </p:cNvPr>
          <p:cNvSpPr txBox="1"/>
          <p:nvPr/>
        </p:nvSpPr>
        <p:spPr>
          <a:xfrm>
            <a:off x="263526" y="516987"/>
            <a:ext cx="8846049" cy="69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Tipo de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Proyectos Planificación 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Asociados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a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pilares de la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PGG 2020-2024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F5C313-9651-66E9-7EC2-22887DD56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2466" y="1545166"/>
            <a:ext cx="1066800" cy="10741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07DABD-3A75-CC93-0581-8D7824E73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2335" y="1545166"/>
            <a:ext cx="1072653" cy="108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1ECE87-01BE-BB41-FDF8-C3DC2C728A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3023" y="1903340"/>
            <a:ext cx="1072653" cy="108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89B5AB-1430-5291-EEAD-F0F180C38C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734" y="1545166"/>
            <a:ext cx="10726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E7518-098B-77DF-1F50-FE0086BD45D0}"/>
              </a:ext>
            </a:extLst>
          </p:cNvPr>
          <p:cNvSpPr txBox="1"/>
          <p:nvPr/>
        </p:nvSpPr>
        <p:spPr>
          <a:xfrm>
            <a:off x="271464" y="523512"/>
            <a:ext cx="8846049" cy="69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Georeferenciación de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proyectos 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Planificación para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el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año </a:t>
            </a:r>
            <a:r>
              <a:rPr lang="es-MX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1418" y="6596334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>
                <a:solidFill>
                  <a:schemeClr val="tx2">
                    <a:lumMod val="75000"/>
                  </a:schemeClr>
                </a:solidFill>
              </a:rPr>
              <a:t>Fuente: SEGEPLAN con información del SINIPl22/07/2022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6" y="2176749"/>
            <a:ext cx="3929062" cy="22647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BCB3FC-64FF-C205-CE28-08AD71767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234" y="1022791"/>
            <a:ext cx="63627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E7518-098B-77DF-1F50-FE0086BD45D0}"/>
              </a:ext>
            </a:extLst>
          </p:cNvPr>
          <p:cNvSpPr txBox="1"/>
          <p:nvPr/>
        </p:nvSpPr>
        <p:spPr>
          <a:xfrm>
            <a:off x="303906" y="432433"/>
            <a:ext cx="902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3,069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proyectos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planificación por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sector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451144"/>
              </p:ext>
            </p:extLst>
          </p:nvPr>
        </p:nvGraphicFramePr>
        <p:xfrm>
          <a:off x="866774" y="1078787"/>
          <a:ext cx="8266952" cy="555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714250" y="6560185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Fuente: SEGEPLAN con información del SINIP al 22/07/2022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9DF566-9170-E6D5-C58B-643F230C4BE8}"/>
              </a:ext>
            </a:extLst>
          </p:cNvPr>
          <p:cNvSpPr txBox="1"/>
          <p:nvPr/>
        </p:nvSpPr>
        <p:spPr>
          <a:xfrm>
            <a:off x="9246176" y="4331239"/>
            <a:ext cx="275503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GT" sz="20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de proyectos para educación, salud, agua y saneamiento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CE7518-098B-77DF-1F50-FE0086BD45D0}"/>
              </a:ext>
            </a:extLst>
          </p:cNvPr>
          <p:cNvSpPr txBox="1"/>
          <p:nvPr/>
        </p:nvSpPr>
        <p:spPr>
          <a:xfrm>
            <a:off x="303906" y="726171"/>
            <a:ext cx="902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montoa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en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millones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de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Q </a:t>
            </a:r>
            <a:endParaRPr lang="es-MX" sz="2400" b="1" dirty="0">
              <a:solidFill>
                <a:srgbClr val="0070C0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C060E7-9217-25BA-1D79-CB454CBC1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594" y="2495550"/>
            <a:ext cx="1854200" cy="18669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D3C0B2-8E9D-0F6A-8C31-49C141044CF3}"/>
              </a:ext>
            </a:extLst>
          </p:cNvPr>
          <p:cNvSpPr txBox="1"/>
          <p:nvPr/>
        </p:nvSpPr>
        <p:spPr>
          <a:xfrm>
            <a:off x="9892915" y="3167390"/>
            <a:ext cx="146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>
                <a:solidFill>
                  <a:srgbClr val="002060"/>
                </a:solidFill>
                <a:latin typeface="Helvetica" pitchFamily="2" charset="0"/>
                <a:cs typeface="Times New Roman" panose="02020603050405020304" pitchFamily="18" charset="0"/>
              </a:rPr>
              <a:t>64.29%</a:t>
            </a:r>
          </a:p>
        </p:txBody>
      </p:sp>
    </p:spTree>
    <p:extLst>
      <p:ext uri="{BB962C8B-B14F-4D97-AF65-F5344CB8AC3E}">
        <p14:creationId xmlns:p14="http://schemas.microsoft.com/office/powerpoint/2010/main" val="92112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0BCF767-ABE2-4183-BF90-433B0AA68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49129"/>
              </p:ext>
            </p:extLst>
          </p:nvPr>
        </p:nvGraphicFramePr>
        <p:xfrm>
          <a:off x="1788863" y="1373472"/>
          <a:ext cx="7094126" cy="2767740"/>
        </p:xfrm>
        <a:graphic>
          <a:graphicData uri="http://schemas.openxmlformats.org/drawingml/2006/table">
            <a:tbl>
              <a:tblPr/>
              <a:tblGrid>
                <a:gridCol w="3531236">
                  <a:extLst>
                    <a:ext uri="{9D8B030D-6E8A-4147-A177-3AD203B41FA5}">
                      <a16:colId xmlns:a16="http://schemas.microsoft.com/office/drawing/2014/main" val="4173671950"/>
                    </a:ext>
                  </a:extLst>
                </a:gridCol>
                <a:gridCol w="1969613">
                  <a:extLst>
                    <a:ext uri="{9D8B030D-6E8A-4147-A177-3AD203B41FA5}">
                      <a16:colId xmlns:a16="http://schemas.microsoft.com/office/drawing/2014/main" val="1491632914"/>
                    </a:ext>
                  </a:extLst>
                </a:gridCol>
                <a:gridCol w="1593277">
                  <a:extLst>
                    <a:ext uri="{9D8B030D-6E8A-4147-A177-3AD203B41FA5}">
                      <a16:colId xmlns:a16="http://schemas.microsoft.com/office/drawing/2014/main" val="3098266359"/>
                    </a:ext>
                  </a:extLst>
                </a:gridCol>
              </a:tblGrid>
              <a:tr h="276774">
                <a:tc>
                  <a:txBody>
                    <a:bodyPr/>
                    <a:lstStyle/>
                    <a:p>
                      <a:pPr algn="ctr" rtl="0" fontAlgn="ctr"/>
                      <a:endParaRPr lang="es-GT" sz="14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DE PROYECTOS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MILLONES DE Q.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37626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MINISTERIOS DE ESTADO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9,667.00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71834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MAGA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111.79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5099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MICIVI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7,033.58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46537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MICUDE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139.05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03419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MIDES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134.56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65390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MINEDUC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8.57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164153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MEM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8.33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708567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MINGOB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481.79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789803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MSPAS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1,749.32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7831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3F0014A-9ABB-415F-A859-C2EFCD76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45914"/>
              </p:ext>
            </p:extLst>
          </p:nvPr>
        </p:nvGraphicFramePr>
        <p:xfrm>
          <a:off x="1788862" y="4403215"/>
          <a:ext cx="7094126" cy="1884525"/>
        </p:xfrm>
        <a:graphic>
          <a:graphicData uri="http://schemas.openxmlformats.org/drawingml/2006/table">
            <a:tbl>
              <a:tblPr/>
              <a:tblGrid>
                <a:gridCol w="3531236">
                  <a:extLst>
                    <a:ext uri="{9D8B030D-6E8A-4147-A177-3AD203B41FA5}">
                      <a16:colId xmlns:a16="http://schemas.microsoft.com/office/drawing/2014/main" val="4141127826"/>
                    </a:ext>
                  </a:extLst>
                </a:gridCol>
                <a:gridCol w="1969613">
                  <a:extLst>
                    <a:ext uri="{9D8B030D-6E8A-4147-A177-3AD203B41FA5}">
                      <a16:colId xmlns:a16="http://schemas.microsoft.com/office/drawing/2014/main" val="1670112760"/>
                    </a:ext>
                  </a:extLst>
                </a:gridCol>
                <a:gridCol w="1593277">
                  <a:extLst>
                    <a:ext uri="{9D8B030D-6E8A-4147-A177-3AD203B41FA5}">
                      <a16:colId xmlns:a16="http://schemas.microsoft.com/office/drawing/2014/main" val="3958652797"/>
                    </a:ext>
                  </a:extLst>
                </a:gridCol>
              </a:tblGrid>
              <a:tr h="272209">
                <a:tc>
                  <a:txBody>
                    <a:bodyPr/>
                    <a:lstStyle/>
                    <a:p>
                      <a:pPr algn="ctr" rtl="0" fontAlgn="ctr"/>
                      <a:endParaRPr lang="es-GT" sz="1400" b="1" i="0" u="none" strike="noStrike" dirty="0">
                        <a:solidFill>
                          <a:srgbClr val="FFFFFF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DE PROYECTOS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MILLONES DE Q.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77013"/>
                  </a:ext>
                </a:extLst>
              </a:tr>
              <a:tr h="272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EMPRESAS PÚBLICAS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644.76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380851"/>
                  </a:ext>
                </a:extLst>
              </a:tr>
              <a:tr h="53394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EMPRESA PORTUARIA NACIONAL SANTO TOMAS DE CASTILLA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35312"/>
                  </a:ext>
                </a:extLst>
              </a:tr>
              <a:tr h="2722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EMPRESA PORTUARIA QUETZAL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239.07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17051"/>
                  </a:ext>
                </a:extLst>
              </a:tr>
              <a:tr h="533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INSTITUTO NACIONAL DE ELECTRIFICACION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393.93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0781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29DCD3D-DDFF-4E9A-AB73-27D816783403}"/>
              </a:ext>
            </a:extLst>
          </p:cNvPr>
          <p:cNvSpPr txBox="1"/>
          <p:nvPr/>
        </p:nvSpPr>
        <p:spPr>
          <a:xfrm>
            <a:off x="278095" y="488250"/>
            <a:ext cx="9020867" cy="69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úmero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de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  <a:cs typeface="Times New Roman" panose="02020603050405020304" pitchFamily="18" charset="0"/>
              </a:rPr>
              <a:t>proyectos y montos 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Por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tipo de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entidad</a:t>
            </a:r>
            <a:r>
              <a:rPr lang="es-ES" sz="2400" b="1" dirty="0">
                <a:solidFill>
                  <a:srgbClr val="0070C0"/>
                </a:solidFill>
                <a:latin typeface="Helvetica" pitchFamily="2" charset="0"/>
                <a:cs typeface="Times New Roman" panose="02020603050405020304" pitchFamily="18" charset="0"/>
              </a:rPr>
              <a:t> </a:t>
            </a:r>
            <a:endParaRPr lang="es-MX" sz="2400" b="1" dirty="0">
              <a:solidFill>
                <a:srgbClr val="0070C0"/>
              </a:solidFill>
              <a:latin typeface="Helvetic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1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484</Words>
  <Application>Microsoft Office PowerPoint</Application>
  <PresentationFormat>Panorámica</PresentationFormat>
  <Paragraphs>216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Montserrat</vt:lpstr>
      <vt:lpstr>Calibri Light</vt:lpstr>
      <vt:lpstr>Helvetica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Piero Lemus</dc:creator>
  <cp:lastModifiedBy>Silvia Nohemi Xicay Per</cp:lastModifiedBy>
  <cp:revision>75</cp:revision>
  <dcterms:created xsi:type="dcterms:W3CDTF">2022-06-29T16:35:50Z</dcterms:created>
  <dcterms:modified xsi:type="dcterms:W3CDTF">2022-08-03T14:52:03Z</dcterms:modified>
</cp:coreProperties>
</file>